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703" y="261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7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0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3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4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5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7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8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9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0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3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4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5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7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9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0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9.png"/><Relationship Id="rId10" Type="http://schemas.openxmlformats.org/officeDocument/2006/relationships/image" Target="../media/image29.png"/><Relationship Id="rId4" Type="http://schemas.openxmlformats.org/officeDocument/2006/relationships/image" Target="../media/image8.png"/><Relationship Id="rId9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9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8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9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8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7.png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9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8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7.png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9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8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7.png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9.png"/><Relationship Id="rId15" Type="http://schemas.openxmlformats.org/officeDocument/2006/relationships/image" Target="../media/image34.png"/><Relationship Id="rId23" Type="http://schemas.openxmlformats.org/officeDocument/2006/relationships/image" Target="../media/image43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8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7.png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44.gif"/><Relationship Id="rId5" Type="http://schemas.openxmlformats.org/officeDocument/2006/relationships/image" Target="../media/image9.png"/><Relationship Id="rId15" Type="http://schemas.openxmlformats.org/officeDocument/2006/relationships/image" Target="../media/image34.png"/><Relationship Id="rId23" Type="http://schemas.openxmlformats.org/officeDocument/2006/relationships/image" Target="../media/image43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8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268" y="1176920"/>
            <a:ext cx="11676671" cy="58019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" name="Google Shape;44;p7"/>
          <p:cNvGrpSpPr/>
          <p:nvPr/>
        </p:nvGrpSpPr>
        <p:grpSpPr>
          <a:xfrm>
            <a:off x="12627888" y="2366420"/>
            <a:ext cx="1047115" cy="1047115"/>
            <a:chOff x="12627888" y="2366420"/>
            <a:chExt cx="1047115" cy="1047115"/>
          </a:xfrm>
        </p:grpSpPr>
        <p:sp>
          <p:nvSpPr>
            <p:cNvPr id="45" name="Google Shape;45;p7"/>
            <p:cNvSpPr/>
            <p:nvPr/>
          </p:nvSpPr>
          <p:spPr>
            <a:xfrm>
              <a:off x="12627888" y="2366420"/>
              <a:ext cx="1047115" cy="1047115"/>
            </a:xfrm>
            <a:custGeom>
              <a:avLst/>
              <a:gdLst/>
              <a:ahLst/>
              <a:cxnLst/>
              <a:rect l="l" t="t" r="r" b="b"/>
              <a:pathLst>
                <a:path w="1047115" h="1047114" extrusionOk="0">
                  <a:moveTo>
                    <a:pt x="837670" y="0"/>
                  </a:moveTo>
                  <a:lnTo>
                    <a:pt x="209417" y="0"/>
                  </a:lnTo>
                  <a:lnTo>
                    <a:pt x="161400" y="5530"/>
                  </a:lnTo>
                  <a:lnTo>
                    <a:pt x="117321" y="21285"/>
                  </a:lnTo>
                  <a:lnTo>
                    <a:pt x="78437" y="46006"/>
                  </a:lnTo>
                  <a:lnTo>
                    <a:pt x="46006" y="78437"/>
                  </a:lnTo>
                  <a:lnTo>
                    <a:pt x="21285" y="117321"/>
                  </a:lnTo>
                  <a:lnTo>
                    <a:pt x="5530" y="161400"/>
                  </a:lnTo>
                  <a:lnTo>
                    <a:pt x="0" y="209417"/>
                  </a:lnTo>
                  <a:lnTo>
                    <a:pt x="0" y="837670"/>
                  </a:lnTo>
                  <a:lnTo>
                    <a:pt x="5530" y="885688"/>
                  </a:lnTo>
                  <a:lnTo>
                    <a:pt x="21285" y="929767"/>
                  </a:lnTo>
                  <a:lnTo>
                    <a:pt x="46006" y="968650"/>
                  </a:lnTo>
                  <a:lnTo>
                    <a:pt x="78437" y="1001081"/>
                  </a:lnTo>
                  <a:lnTo>
                    <a:pt x="117321" y="1025803"/>
                  </a:lnTo>
                  <a:lnTo>
                    <a:pt x="161400" y="1041557"/>
                  </a:lnTo>
                  <a:lnTo>
                    <a:pt x="209417" y="1047088"/>
                  </a:lnTo>
                  <a:lnTo>
                    <a:pt x="837670" y="1047088"/>
                  </a:lnTo>
                  <a:lnTo>
                    <a:pt x="885688" y="1041557"/>
                  </a:lnTo>
                  <a:lnTo>
                    <a:pt x="929767" y="1025803"/>
                  </a:lnTo>
                  <a:lnTo>
                    <a:pt x="968650" y="1001081"/>
                  </a:lnTo>
                  <a:lnTo>
                    <a:pt x="1001081" y="968650"/>
                  </a:lnTo>
                  <a:lnTo>
                    <a:pt x="1025803" y="929767"/>
                  </a:lnTo>
                  <a:lnTo>
                    <a:pt x="1041557" y="885688"/>
                  </a:lnTo>
                  <a:lnTo>
                    <a:pt x="1047088" y="837670"/>
                  </a:lnTo>
                  <a:lnTo>
                    <a:pt x="1047088" y="209417"/>
                  </a:lnTo>
                  <a:lnTo>
                    <a:pt x="1041557" y="161400"/>
                  </a:lnTo>
                  <a:lnTo>
                    <a:pt x="1025803" y="117321"/>
                  </a:lnTo>
                  <a:lnTo>
                    <a:pt x="1001081" y="78437"/>
                  </a:lnTo>
                  <a:lnTo>
                    <a:pt x="968650" y="46006"/>
                  </a:lnTo>
                  <a:lnTo>
                    <a:pt x="929767" y="21285"/>
                  </a:lnTo>
                  <a:lnTo>
                    <a:pt x="885688" y="5530"/>
                  </a:lnTo>
                  <a:lnTo>
                    <a:pt x="837670" y="0"/>
                  </a:lnTo>
                  <a:close/>
                </a:path>
              </a:pathLst>
            </a:custGeom>
            <a:solidFill>
              <a:srgbClr val="CDC9C9">
                <a:alpha val="3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7"/>
            <p:cNvSpPr/>
            <p:nvPr/>
          </p:nvSpPr>
          <p:spPr>
            <a:xfrm>
              <a:off x="12900131" y="2753842"/>
              <a:ext cx="508000" cy="412115"/>
            </a:xfrm>
            <a:custGeom>
              <a:avLst/>
              <a:gdLst/>
              <a:ahLst/>
              <a:cxnLst/>
              <a:rect l="l" t="t" r="r" b="b"/>
              <a:pathLst>
                <a:path w="508000" h="412114" extrusionOk="0">
                  <a:moveTo>
                    <a:pt x="154214" y="103449"/>
                  </a:moveTo>
                  <a:lnTo>
                    <a:pt x="6133" y="242855"/>
                  </a:lnTo>
                  <a:lnTo>
                    <a:pt x="0" y="257663"/>
                  </a:lnTo>
                  <a:lnTo>
                    <a:pt x="1533" y="265544"/>
                  </a:lnTo>
                  <a:lnTo>
                    <a:pt x="6133" y="272471"/>
                  </a:lnTo>
                  <a:lnTo>
                    <a:pt x="139406" y="405744"/>
                  </a:lnTo>
                  <a:lnTo>
                    <a:pt x="146333" y="410344"/>
                  </a:lnTo>
                  <a:lnTo>
                    <a:pt x="154214" y="411878"/>
                  </a:lnTo>
                  <a:lnTo>
                    <a:pt x="162094" y="410344"/>
                  </a:lnTo>
                  <a:lnTo>
                    <a:pt x="169022" y="405744"/>
                  </a:lnTo>
                  <a:lnTo>
                    <a:pt x="173622" y="398816"/>
                  </a:lnTo>
                  <a:lnTo>
                    <a:pt x="175156" y="390936"/>
                  </a:lnTo>
                  <a:lnTo>
                    <a:pt x="173622" y="383055"/>
                  </a:lnTo>
                  <a:lnTo>
                    <a:pt x="169022" y="376128"/>
                  </a:lnTo>
                  <a:lnTo>
                    <a:pt x="71499" y="278605"/>
                  </a:lnTo>
                  <a:lnTo>
                    <a:pt x="20941" y="278605"/>
                  </a:lnTo>
                  <a:lnTo>
                    <a:pt x="20941" y="236721"/>
                  </a:lnTo>
                  <a:lnTo>
                    <a:pt x="71499" y="236721"/>
                  </a:lnTo>
                  <a:lnTo>
                    <a:pt x="169022" y="139199"/>
                  </a:lnTo>
                  <a:lnTo>
                    <a:pt x="173622" y="132271"/>
                  </a:lnTo>
                  <a:lnTo>
                    <a:pt x="175156" y="124391"/>
                  </a:lnTo>
                  <a:lnTo>
                    <a:pt x="173622" y="116510"/>
                  </a:lnTo>
                  <a:lnTo>
                    <a:pt x="169022" y="109582"/>
                  </a:lnTo>
                  <a:lnTo>
                    <a:pt x="162094" y="104982"/>
                  </a:lnTo>
                  <a:lnTo>
                    <a:pt x="154214" y="103449"/>
                  </a:lnTo>
                  <a:close/>
                </a:path>
                <a:path w="508000" h="412114" extrusionOk="0">
                  <a:moveTo>
                    <a:pt x="71499" y="236721"/>
                  </a:moveTo>
                  <a:lnTo>
                    <a:pt x="20941" y="236721"/>
                  </a:lnTo>
                  <a:lnTo>
                    <a:pt x="20941" y="278605"/>
                  </a:lnTo>
                  <a:lnTo>
                    <a:pt x="71499" y="278605"/>
                  </a:lnTo>
                  <a:lnTo>
                    <a:pt x="50557" y="257663"/>
                  </a:lnTo>
                  <a:lnTo>
                    <a:pt x="71499" y="236721"/>
                  </a:lnTo>
                  <a:close/>
                </a:path>
                <a:path w="508000" h="412114" extrusionOk="0">
                  <a:moveTo>
                    <a:pt x="465954" y="236721"/>
                  </a:moveTo>
                  <a:lnTo>
                    <a:pt x="71499" y="236721"/>
                  </a:lnTo>
                  <a:lnTo>
                    <a:pt x="50557" y="257663"/>
                  </a:lnTo>
                  <a:lnTo>
                    <a:pt x="71499" y="278605"/>
                  </a:lnTo>
                  <a:lnTo>
                    <a:pt x="486896" y="278605"/>
                  </a:lnTo>
                  <a:lnTo>
                    <a:pt x="486896" y="257663"/>
                  </a:lnTo>
                  <a:lnTo>
                    <a:pt x="465954" y="257663"/>
                  </a:lnTo>
                  <a:lnTo>
                    <a:pt x="465954" y="236721"/>
                  </a:lnTo>
                  <a:close/>
                </a:path>
                <a:path w="508000" h="412114" extrusionOk="0">
                  <a:moveTo>
                    <a:pt x="507838" y="236721"/>
                  </a:moveTo>
                  <a:lnTo>
                    <a:pt x="486896" y="236721"/>
                  </a:lnTo>
                  <a:lnTo>
                    <a:pt x="486896" y="278605"/>
                  </a:lnTo>
                  <a:lnTo>
                    <a:pt x="495047" y="276959"/>
                  </a:lnTo>
                  <a:lnTo>
                    <a:pt x="501704" y="272471"/>
                  </a:lnTo>
                  <a:lnTo>
                    <a:pt x="506192" y="265815"/>
                  </a:lnTo>
                  <a:lnTo>
                    <a:pt x="507838" y="257663"/>
                  </a:lnTo>
                  <a:lnTo>
                    <a:pt x="507838" y="236721"/>
                  </a:lnTo>
                  <a:close/>
                </a:path>
                <a:path w="508000" h="412114" extrusionOk="0">
                  <a:moveTo>
                    <a:pt x="486896" y="0"/>
                  </a:moveTo>
                  <a:lnTo>
                    <a:pt x="478745" y="1645"/>
                  </a:lnTo>
                  <a:lnTo>
                    <a:pt x="472088" y="6133"/>
                  </a:lnTo>
                  <a:lnTo>
                    <a:pt x="467600" y="12790"/>
                  </a:lnTo>
                  <a:lnTo>
                    <a:pt x="465954" y="20941"/>
                  </a:lnTo>
                  <a:lnTo>
                    <a:pt x="465954" y="257663"/>
                  </a:lnTo>
                  <a:lnTo>
                    <a:pt x="486896" y="257663"/>
                  </a:lnTo>
                  <a:lnTo>
                    <a:pt x="486896" y="236721"/>
                  </a:lnTo>
                  <a:lnTo>
                    <a:pt x="507838" y="236721"/>
                  </a:lnTo>
                  <a:lnTo>
                    <a:pt x="507838" y="20941"/>
                  </a:lnTo>
                  <a:lnTo>
                    <a:pt x="506192" y="12790"/>
                  </a:lnTo>
                  <a:lnTo>
                    <a:pt x="501704" y="6133"/>
                  </a:lnTo>
                  <a:lnTo>
                    <a:pt x="495047" y="1645"/>
                  </a:lnTo>
                  <a:lnTo>
                    <a:pt x="48689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" name="Google Shape;4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9250" y="8313883"/>
            <a:ext cx="6939914" cy="1941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6" title="Slide 16_9 - 2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 title="Slide 16_9 - 2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5950"/>
            <a:ext cx="20104099" cy="11308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8" title="Slide 16_9 - 2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9" title="Slide 16_9 - 2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0" title="Slide 16_9 - 2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0105510" cy="1130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/>
          <p:nvPr/>
        </p:nvSpPr>
        <p:spPr>
          <a:xfrm>
            <a:off x="3870449" y="7555200"/>
            <a:ext cx="4750435" cy="946150"/>
          </a:xfrm>
          <a:custGeom>
            <a:avLst/>
            <a:gdLst/>
            <a:ahLst/>
            <a:cxnLst/>
            <a:rect l="l" t="t" r="r" b="b"/>
            <a:pathLst>
              <a:path w="4750434" h="946150" extrusionOk="0">
                <a:moveTo>
                  <a:pt x="226696" y="699520"/>
                </a:moveTo>
                <a:lnTo>
                  <a:pt x="0" y="699520"/>
                </a:lnTo>
                <a:lnTo>
                  <a:pt x="13472" y="742786"/>
                </a:lnTo>
                <a:lnTo>
                  <a:pt x="33162" y="782426"/>
                </a:lnTo>
                <a:lnTo>
                  <a:pt x="59070" y="818438"/>
                </a:lnTo>
                <a:lnTo>
                  <a:pt x="91196" y="850823"/>
                </a:lnTo>
                <a:lnTo>
                  <a:pt x="129540" y="879581"/>
                </a:lnTo>
                <a:lnTo>
                  <a:pt x="173014" y="903365"/>
                </a:lnTo>
                <a:lnTo>
                  <a:pt x="220530" y="921863"/>
                </a:lnTo>
                <a:lnTo>
                  <a:pt x="272087" y="935076"/>
                </a:lnTo>
                <a:lnTo>
                  <a:pt x="327686" y="943004"/>
                </a:lnTo>
                <a:lnTo>
                  <a:pt x="387326" y="945647"/>
                </a:lnTo>
                <a:lnTo>
                  <a:pt x="441976" y="943137"/>
                </a:lnTo>
                <a:lnTo>
                  <a:pt x="493226" y="935608"/>
                </a:lnTo>
                <a:lnTo>
                  <a:pt x="541075" y="923058"/>
                </a:lnTo>
                <a:lnTo>
                  <a:pt x="585524" y="905489"/>
                </a:lnTo>
                <a:lnTo>
                  <a:pt x="626410" y="883305"/>
                </a:lnTo>
                <a:lnTo>
                  <a:pt x="662277" y="856912"/>
                </a:lnTo>
                <a:lnTo>
                  <a:pt x="693123" y="826308"/>
                </a:lnTo>
                <a:lnTo>
                  <a:pt x="718951" y="791493"/>
                </a:lnTo>
                <a:lnTo>
                  <a:pt x="737049" y="757813"/>
                </a:lnTo>
                <a:lnTo>
                  <a:pt x="376963" y="757813"/>
                </a:lnTo>
                <a:lnTo>
                  <a:pt x="350650" y="756922"/>
                </a:lnTo>
                <a:lnTo>
                  <a:pt x="303368" y="749798"/>
                </a:lnTo>
                <a:lnTo>
                  <a:pt x="264344" y="734981"/>
                </a:lnTo>
                <a:lnTo>
                  <a:pt x="236492" y="712959"/>
                </a:lnTo>
                <a:lnTo>
                  <a:pt x="226696" y="699520"/>
                </a:lnTo>
                <a:close/>
              </a:path>
              <a:path w="4750434" h="946150" extrusionOk="0">
                <a:moveTo>
                  <a:pt x="734681" y="479300"/>
                </a:moveTo>
                <a:lnTo>
                  <a:pt x="380849" y="479300"/>
                </a:lnTo>
                <a:lnTo>
                  <a:pt x="415259" y="481648"/>
                </a:lnTo>
                <a:lnTo>
                  <a:pt x="445943" y="488692"/>
                </a:lnTo>
                <a:lnTo>
                  <a:pt x="496141" y="516867"/>
                </a:lnTo>
                <a:lnTo>
                  <a:pt x="529173" y="560911"/>
                </a:lnTo>
                <a:lnTo>
                  <a:pt x="540184" y="617909"/>
                </a:lnTo>
                <a:lnTo>
                  <a:pt x="537594" y="648108"/>
                </a:lnTo>
                <a:lnTo>
                  <a:pt x="516867" y="699277"/>
                </a:lnTo>
                <a:lnTo>
                  <a:pt x="475576" y="736681"/>
                </a:lnTo>
                <a:lnTo>
                  <a:pt x="414692" y="755465"/>
                </a:lnTo>
                <a:lnTo>
                  <a:pt x="376963" y="757813"/>
                </a:lnTo>
                <a:lnTo>
                  <a:pt x="737049" y="757813"/>
                </a:lnTo>
                <a:lnTo>
                  <a:pt x="739920" y="752469"/>
                </a:lnTo>
                <a:lnTo>
                  <a:pt x="754898" y="710530"/>
                </a:lnTo>
                <a:lnTo>
                  <a:pt x="763885" y="665677"/>
                </a:lnTo>
                <a:lnTo>
                  <a:pt x="766881" y="617909"/>
                </a:lnTo>
                <a:lnTo>
                  <a:pt x="764290" y="575079"/>
                </a:lnTo>
                <a:lnTo>
                  <a:pt x="756517" y="534679"/>
                </a:lnTo>
                <a:lnTo>
                  <a:pt x="743563" y="496707"/>
                </a:lnTo>
                <a:lnTo>
                  <a:pt x="734681" y="479300"/>
                </a:lnTo>
                <a:close/>
              </a:path>
              <a:path w="4750434" h="946150" extrusionOk="0">
                <a:moveTo>
                  <a:pt x="686565" y="19431"/>
                </a:moveTo>
                <a:lnTo>
                  <a:pt x="115291" y="19431"/>
                </a:lnTo>
                <a:lnTo>
                  <a:pt x="42748" y="524640"/>
                </a:lnTo>
                <a:lnTo>
                  <a:pt x="246127" y="524640"/>
                </a:lnTo>
                <a:lnTo>
                  <a:pt x="273978" y="504804"/>
                </a:lnTo>
                <a:lnTo>
                  <a:pt x="305716" y="490635"/>
                </a:lnTo>
                <a:lnTo>
                  <a:pt x="341339" y="482134"/>
                </a:lnTo>
                <a:lnTo>
                  <a:pt x="380849" y="479300"/>
                </a:lnTo>
                <a:lnTo>
                  <a:pt x="734681" y="479300"/>
                </a:lnTo>
                <a:lnTo>
                  <a:pt x="725428" y="461165"/>
                </a:lnTo>
                <a:lnTo>
                  <a:pt x="702677" y="428132"/>
                </a:lnTo>
                <a:lnTo>
                  <a:pt x="675878" y="398985"/>
                </a:lnTo>
                <a:lnTo>
                  <a:pt x="645031" y="373725"/>
                </a:lnTo>
                <a:lnTo>
                  <a:pt x="629170" y="364009"/>
                </a:lnTo>
                <a:lnTo>
                  <a:pt x="247422" y="364009"/>
                </a:lnTo>
                <a:lnTo>
                  <a:pt x="272035" y="207265"/>
                </a:lnTo>
                <a:lnTo>
                  <a:pt x="686565" y="207265"/>
                </a:lnTo>
                <a:lnTo>
                  <a:pt x="686565" y="19431"/>
                </a:lnTo>
                <a:close/>
              </a:path>
              <a:path w="4750434" h="946150" extrusionOk="0">
                <a:moveTo>
                  <a:pt x="443029" y="313488"/>
                </a:moveTo>
                <a:lnTo>
                  <a:pt x="386031" y="316727"/>
                </a:lnTo>
                <a:lnTo>
                  <a:pt x="336805" y="326442"/>
                </a:lnTo>
                <a:lnTo>
                  <a:pt x="294057" y="341663"/>
                </a:lnTo>
                <a:lnTo>
                  <a:pt x="253899" y="364009"/>
                </a:lnTo>
                <a:lnTo>
                  <a:pt x="629170" y="364009"/>
                </a:lnTo>
                <a:lnTo>
                  <a:pt x="572003" y="335348"/>
                </a:lnTo>
                <a:lnTo>
                  <a:pt x="531440" y="323204"/>
                </a:lnTo>
                <a:lnTo>
                  <a:pt x="488449" y="315917"/>
                </a:lnTo>
                <a:lnTo>
                  <a:pt x="443029" y="313488"/>
                </a:lnTo>
                <a:close/>
              </a:path>
              <a:path w="4750434" h="946150" extrusionOk="0">
                <a:moveTo>
                  <a:pt x="1576753" y="0"/>
                </a:moveTo>
                <a:lnTo>
                  <a:pt x="1526491" y="2435"/>
                </a:lnTo>
                <a:lnTo>
                  <a:pt x="1478302" y="9741"/>
                </a:lnTo>
                <a:lnTo>
                  <a:pt x="1432186" y="21918"/>
                </a:lnTo>
                <a:lnTo>
                  <a:pt x="1388142" y="38965"/>
                </a:lnTo>
                <a:lnTo>
                  <a:pt x="1346171" y="60884"/>
                </a:lnTo>
                <a:lnTo>
                  <a:pt x="1307464" y="86636"/>
                </a:lnTo>
                <a:lnTo>
                  <a:pt x="1272177" y="116223"/>
                </a:lnTo>
                <a:lnTo>
                  <a:pt x="1240310" y="149645"/>
                </a:lnTo>
                <a:lnTo>
                  <a:pt x="1211863" y="186901"/>
                </a:lnTo>
                <a:lnTo>
                  <a:pt x="1186835" y="227991"/>
                </a:lnTo>
                <a:lnTo>
                  <a:pt x="1166316" y="272190"/>
                </a:lnTo>
                <a:lnTo>
                  <a:pt x="1150357" y="318773"/>
                </a:lnTo>
                <a:lnTo>
                  <a:pt x="1138957" y="367740"/>
                </a:lnTo>
                <a:lnTo>
                  <a:pt x="1132117" y="419090"/>
                </a:lnTo>
                <a:lnTo>
                  <a:pt x="1129838" y="472823"/>
                </a:lnTo>
                <a:lnTo>
                  <a:pt x="1132117" y="526557"/>
                </a:lnTo>
                <a:lnTo>
                  <a:pt x="1138957" y="577907"/>
                </a:lnTo>
                <a:lnTo>
                  <a:pt x="1150357" y="626873"/>
                </a:lnTo>
                <a:lnTo>
                  <a:pt x="1166316" y="673456"/>
                </a:lnTo>
                <a:lnTo>
                  <a:pt x="1186835" y="717655"/>
                </a:lnTo>
                <a:lnTo>
                  <a:pt x="1211863" y="758797"/>
                </a:lnTo>
                <a:lnTo>
                  <a:pt x="1240310" y="796209"/>
                </a:lnTo>
                <a:lnTo>
                  <a:pt x="1272177" y="829889"/>
                </a:lnTo>
                <a:lnTo>
                  <a:pt x="1307464" y="859839"/>
                </a:lnTo>
                <a:lnTo>
                  <a:pt x="1346171" y="886058"/>
                </a:lnTo>
                <a:lnTo>
                  <a:pt x="1388142" y="907510"/>
                </a:lnTo>
                <a:lnTo>
                  <a:pt x="1432186" y="924195"/>
                </a:lnTo>
                <a:lnTo>
                  <a:pt x="1478302" y="936113"/>
                </a:lnTo>
                <a:lnTo>
                  <a:pt x="1526491" y="943263"/>
                </a:lnTo>
                <a:lnTo>
                  <a:pt x="1576753" y="945647"/>
                </a:lnTo>
                <a:lnTo>
                  <a:pt x="1626963" y="943263"/>
                </a:lnTo>
                <a:lnTo>
                  <a:pt x="1674997" y="936113"/>
                </a:lnTo>
                <a:lnTo>
                  <a:pt x="1720854" y="924195"/>
                </a:lnTo>
                <a:lnTo>
                  <a:pt x="1764535" y="907510"/>
                </a:lnTo>
                <a:lnTo>
                  <a:pt x="1806040" y="886058"/>
                </a:lnTo>
                <a:lnTo>
                  <a:pt x="1845161" y="859839"/>
                </a:lnTo>
                <a:lnTo>
                  <a:pt x="1880656" y="829889"/>
                </a:lnTo>
                <a:lnTo>
                  <a:pt x="1912523" y="796209"/>
                </a:lnTo>
                <a:lnTo>
                  <a:pt x="1940763" y="758797"/>
                </a:lnTo>
                <a:lnTo>
                  <a:pt x="1952976" y="738382"/>
                </a:lnTo>
                <a:lnTo>
                  <a:pt x="1576753" y="738382"/>
                </a:lnTo>
                <a:lnTo>
                  <a:pt x="1530361" y="734172"/>
                </a:lnTo>
                <a:lnTo>
                  <a:pt x="1488341" y="721541"/>
                </a:lnTo>
                <a:lnTo>
                  <a:pt x="1450694" y="700491"/>
                </a:lnTo>
                <a:lnTo>
                  <a:pt x="1417418" y="671021"/>
                </a:lnTo>
                <a:lnTo>
                  <a:pt x="1390781" y="632887"/>
                </a:lnTo>
                <a:lnTo>
                  <a:pt x="1371755" y="587143"/>
                </a:lnTo>
                <a:lnTo>
                  <a:pt x="1360339" y="533788"/>
                </a:lnTo>
                <a:lnTo>
                  <a:pt x="1356534" y="472823"/>
                </a:lnTo>
                <a:lnTo>
                  <a:pt x="1360339" y="411939"/>
                </a:lnTo>
                <a:lnTo>
                  <a:pt x="1371755" y="358827"/>
                </a:lnTo>
                <a:lnTo>
                  <a:pt x="1390781" y="313488"/>
                </a:lnTo>
                <a:lnTo>
                  <a:pt x="1417418" y="275921"/>
                </a:lnTo>
                <a:lnTo>
                  <a:pt x="1450694" y="245884"/>
                </a:lnTo>
                <a:lnTo>
                  <a:pt x="1488341" y="224429"/>
                </a:lnTo>
                <a:lnTo>
                  <a:pt x="1530361" y="211556"/>
                </a:lnTo>
                <a:lnTo>
                  <a:pt x="1576753" y="207265"/>
                </a:lnTo>
                <a:lnTo>
                  <a:pt x="1952960" y="207265"/>
                </a:lnTo>
                <a:lnTo>
                  <a:pt x="1940763" y="186901"/>
                </a:lnTo>
                <a:lnTo>
                  <a:pt x="1912523" y="149645"/>
                </a:lnTo>
                <a:lnTo>
                  <a:pt x="1880656" y="116223"/>
                </a:lnTo>
                <a:lnTo>
                  <a:pt x="1845161" y="86636"/>
                </a:lnTo>
                <a:lnTo>
                  <a:pt x="1806040" y="60884"/>
                </a:lnTo>
                <a:lnTo>
                  <a:pt x="1764535" y="38965"/>
                </a:lnTo>
                <a:lnTo>
                  <a:pt x="1720854" y="21918"/>
                </a:lnTo>
                <a:lnTo>
                  <a:pt x="1674997" y="9741"/>
                </a:lnTo>
                <a:lnTo>
                  <a:pt x="1626963" y="2435"/>
                </a:lnTo>
                <a:lnTo>
                  <a:pt x="1576753" y="0"/>
                </a:lnTo>
                <a:close/>
              </a:path>
              <a:path w="4750434" h="946150" extrusionOk="0">
                <a:moveTo>
                  <a:pt x="1952960" y="207265"/>
                </a:moveTo>
                <a:lnTo>
                  <a:pt x="1576753" y="207265"/>
                </a:lnTo>
                <a:lnTo>
                  <a:pt x="1623631" y="211556"/>
                </a:lnTo>
                <a:lnTo>
                  <a:pt x="1665812" y="224429"/>
                </a:lnTo>
                <a:lnTo>
                  <a:pt x="1703298" y="245884"/>
                </a:lnTo>
                <a:lnTo>
                  <a:pt x="1736088" y="275921"/>
                </a:lnTo>
                <a:lnTo>
                  <a:pt x="1762725" y="313488"/>
                </a:lnTo>
                <a:lnTo>
                  <a:pt x="1781751" y="358827"/>
                </a:lnTo>
                <a:lnTo>
                  <a:pt x="1793167" y="411939"/>
                </a:lnTo>
                <a:lnTo>
                  <a:pt x="1796972" y="472823"/>
                </a:lnTo>
                <a:lnTo>
                  <a:pt x="1793167" y="533788"/>
                </a:lnTo>
                <a:lnTo>
                  <a:pt x="1781751" y="587143"/>
                </a:lnTo>
                <a:lnTo>
                  <a:pt x="1762725" y="632887"/>
                </a:lnTo>
                <a:lnTo>
                  <a:pt x="1736088" y="671021"/>
                </a:lnTo>
                <a:lnTo>
                  <a:pt x="1703298" y="700491"/>
                </a:lnTo>
                <a:lnTo>
                  <a:pt x="1665812" y="721541"/>
                </a:lnTo>
                <a:lnTo>
                  <a:pt x="1623631" y="734172"/>
                </a:lnTo>
                <a:lnTo>
                  <a:pt x="1576753" y="738382"/>
                </a:lnTo>
                <a:lnTo>
                  <a:pt x="1952976" y="738382"/>
                </a:lnTo>
                <a:lnTo>
                  <a:pt x="1986361" y="673456"/>
                </a:lnTo>
                <a:lnTo>
                  <a:pt x="2002683" y="626873"/>
                </a:lnTo>
                <a:lnTo>
                  <a:pt x="2014342" y="577907"/>
                </a:lnTo>
                <a:lnTo>
                  <a:pt x="2021337" y="526557"/>
                </a:lnTo>
                <a:lnTo>
                  <a:pt x="2023669" y="472823"/>
                </a:lnTo>
                <a:lnTo>
                  <a:pt x="2021337" y="419090"/>
                </a:lnTo>
                <a:lnTo>
                  <a:pt x="2014342" y="367740"/>
                </a:lnTo>
                <a:lnTo>
                  <a:pt x="2002683" y="318773"/>
                </a:lnTo>
                <a:lnTo>
                  <a:pt x="1986361" y="272190"/>
                </a:lnTo>
                <a:lnTo>
                  <a:pt x="1965375" y="227991"/>
                </a:lnTo>
                <a:lnTo>
                  <a:pt x="1952960" y="207265"/>
                </a:lnTo>
                <a:close/>
              </a:path>
              <a:path w="4750434" h="946150" extrusionOk="0">
                <a:moveTo>
                  <a:pt x="2302181" y="699520"/>
                </a:moveTo>
                <a:lnTo>
                  <a:pt x="2075485" y="699520"/>
                </a:lnTo>
                <a:lnTo>
                  <a:pt x="2088853" y="743201"/>
                </a:lnTo>
                <a:lnTo>
                  <a:pt x="2108233" y="783047"/>
                </a:lnTo>
                <a:lnTo>
                  <a:pt x="2133623" y="819060"/>
                </a:lnTo>
                <a:lnTo>
                  <a:pt x="2165023" y="851238"/>
                </a:lnTo>
                <a:lnTo>
                  <a:pt x="2202435" y="879581"/>
                </a:lnTo>
                <a:lnTo>
                  <a:pt x="2245598" y="903365"/>
                </a:lnTo>
                <a:lnTo>
                  <a:pt x="2293217" y="921863"/>
                </a:lnTo>
                <a:lnTo>
                  <a:pt x="2345292" y="935076"/>
                </a:lnTo>
                <a:lnTo>
                  <a:pt x="2401824" y="943004"/>
                </a:lnTo>
                <a:lnTo>
                  <a:pt x="2462812" y="945647"/>
                </a:lnTo>
                <a:lnTo>
                  <a:pt x="2521996" y="943380"/>
                </a:lnTo>
                <a:lnTo>
                  <a:pt x="2576484" y="936579"/>
                </a:lnTo>
                <a:lnTo>
                  <a:pt x="2626276" y="925244"/>
                </a:lnTo>
                <a:lnTo>
                  <a:pt x="2671372" y="909376"/>
                </a:lnTo>
                <a:lnTo>
                  <a:pt x="2711449" y="889054"/>
                </a:lnTo>
                <a:lnTo>
                  <a:pt x="2746182" y="865656"/>
                </a:lnTo>
                <a:lnTo>
                  <a:pt x="2775572" y="839181"/>
                </a:lnTo>
                <a:lnTo>
                  <a:pt x="2818320" y="777649"/>
                </a:lnTo>
                <a:lnTo>
                  <a:pt x="2826169" y="757813"/>
                </a:lnTo>
                <a:lnTo>
                  <a:pt x="2458925" y="757813"/>
                </a:lnTo>
                <a:lnTo>
                  <a:pt x="2427674" y="756922"/>
                </a:lnTo>
                <a:lnTo>
                  <a:pt x="2375857" y="749798"/>
                </a:lnTo>
                <a:lnTo>
                  <a:pt x="2338372" y="735467"/>
                </a:lnTo>
                <a:lnTo>
                  <a:pt x="2311816" y="713445"/>
                </a:lnTo>
                <a:lnTo>
                  <a:pt x="2302181" y="699520"/>
                </a:lnTo>
                <a:close/>
              </a:path>
              <a:path w="4750434" h="946150" extrusionOk="0">
                <a:moveTo>
                  <a:pt x="2808047" y="187834"/>
                </a:moveTo>
                <a:lnTo>
                  <a:pt x="2470584" y="187834"/>
                </a:lnTo>
                <a:lnTo>
                  <a:pt x="2499245" y="189453"/>
                </a:lnTo>
                <a:lnTo>
                  <a:pt x="2524344" y="194311"/>
                </a:lnTo>
                <a:lnTo>
                  <a:pt x="2563854" y="213742"/>
                </a:lnTo>
                <a:lnTo>
                  <a:pt x="2588142" y="243212"/>
                </a:lnTo>
                <a:lnTo>
                  <a:pt x="2596239" y="282398"/>
                </a:lnTo>
                <a:lnTo>
                  <a:pt x="2586685" y="324904"/>
                </a:lnTo>
                <a:lnTo>
                  <a:pt x="2558024" y="355265"/>
                </a:lnTo>
                <a:lnTo>
                  <a:pt x="2510256" y="373482"/>
                </a:lnTo>
                <a:lnTo>
                  <a:pt x="2443381" y="379554"/>
                </a:lnTo>
                <a:lnTo>
                  <a:pt x="2348816" y="379554"/>
                </a:lnTo>
                <a:lnTo>
                  <a:pt x="2348816" y="547957"/>
                </a:lnTo>
                <a:lnTo>
                  <a:pt x="2462812" y="547957"/>
                </a:lnTo>
                <a:lnTo>
                  <a:pt x="2517841" y="551999"/>
                </a:lnTo>
                <a:lnTo>
                  <a:pt x="2560641" y="564124"/>
                </a:lnTo>
                <a:lnTo>
                  <a:pt x="2591213" y="584332"/>
                </a:lnTo>
                <a:lnTo>
                  <a:pt x="2609556" y="612624"/>
                </a:lnTo>
                <a:lnTo>
                  <a:pt x="2615670" y="648999"/>
                </a:lnTo>
                <a:lnTo>
                  <a:pt x="2613079" y="674016"/>
                </a:lnTo>
                <a:lnTo>
                  <a:pt x="2592352" y="714822"/>
                </a:lnTo>
                <a:lnTo>
                  <a:pt x="2551952" y="742511"/>
                </a:lnTo>
                <a:lnTo>
                  <a:pt x="2494306" y="756113"/>
                </a:lnTo>
                <a:lnTo>
                  <a:pt x="2458925" y="757813"/>
                </a:lnTo>
                <a:lnTo>
                  <a:pt x="2826169" y="757813"/>
                </a:lnTo>
                <a:lnTo>
                  <a:pt x="2831679" y="743887"/>
                </a:lnTo>
                <a:lnTo>
                  <a:pt x="2839694" y="708344"/>
                </a:lnTo>
                <a:lnTo>
                  <a:pt x="2842366" y="671021"/>
                </a:lnTo>
                <a:lnTo>
                  <a:pt x="2839208" y="630215"/>
                </a:lnTo>
                <a:lnTo>
                  <a:pt x="2829736" y="593296"/>
                </a:lnTo>
                <a:lnTo>
                  <a:pt x="2791845" y="531117"/>
                </a:lnTo>
                <a:lnTo>
                  <a:pt x="2737114" y="484806"/>
                </a:lnTo>
                <a:lnTo>
                  <a:pt x="2671372" y="457278"/>
                </a:lnTo>
                <a:lnTo>
                  <a:pt x="2671372" y="450801"/>
                </a:lnTo>
                <a:lnTo>
                  <a:pt x="2731609" y="420359"/>
                </a:lnTo>
                <a:lnTo>
                  <a:pt x="2777596" y="375668"/>
                </a:lnTo>
                <a:lnTo>
                  <a:pt x="2806742" y="317374"/>
                </a:lnTo>
                <a:lnTo>
                  <a:pt x="2816458" y="248718"/>
                </a:lnTo>
                <a:lnTo>
                  <a:pt x="2813926" y="213742"/>
                </a:lnTo>
                <a:lnTo>
                  <a:pt x="2813867" y="212932"/>
                </a:lnTo>
                <a:lnTo>
                  <a:pt x="2808047" y="187834"/>
                </a:lnTo>
                <a:close/>
              </a:path>
              <a:path w="4750434" h="946150" extrusionOk="0">
                <a:moveTo>
                  <a:pt x="2473175" y="0"/>
                </a:moveTo>
                <a:lnTo>
                  <a:pt x="2413327" y="2746"/>
                </a:lnTo>
                <a:lnTo>
                  <a:pt x="2358143" y="10985"/>
                </a:lnTo>
                <a:lnTo>
                  <a:pt x="2307622" y="24716"/>
                </a:lnTo>
                <a:lnTo>
                  <a:pt x="2261764" y="43940"/>
                </a:lnTo>
                <a:lnTo>
                  <a:pt x="2220570" y="68656"/>
                </a:lnTo>
                <a:lnTo>
                  <a:pt x="2184765" y="97829"/>
                </a:lnTo>
                <a:lnTo>
                  <a:pt x="2155075" y="131457"/>
                </a:lnTo>
                <a:lnTo>
                  <a:pt x="2131498" y="169542"/>
                </a:lnTo>
                <a:lnTo>
                  <a:pt x="2114036" y="212084"/>
                </a:lnTo>
                <a:lnTo>
                  <a:pt x="2102688" y="259081"/>
                </a:lnTo>
                <a:lnTo>
                  <a:pt x="2329385" y="259081"/>
                </a:lnTo>
                <a:lnTo>
                  <a:pt x="2338776" y="242160"/>
                </a:lnTo>
                <a:lnTo>
                  <a:pt x="2350111" y="227667"/>
                </a:lnTo>
                <a:lnTo>
                  <a:pt x="2396503" y="198035"/>
                </a:lnTo>
                <a:lnTo>
                  <a:pt x="2442490" y="188967"/>
                </a:lnTo>
                <a:lnTo>
                  <a:pt x="2470584" y="187834"/>
                </a:lnTo>
                <a:lnTo>
                  <a:pt x="2808047" y="187834"/>
                </a:lnTo>
                <a:lnTo>
                  <a:pt x="2806095" y="179413"/>
                </a:lnTo>
                <a:lnTo>
                  <a:pt x="2775005" y="119177"/>
                </a:lnTo>
                <a:lnTo>
                  <a:pt x="2724484" y="68656"/>
                </a:lnTo>
                <a:lnTo>
                  <a:pt x="2655828" y="31089"/>
                </a:lnTo>
                <a:lnTo>
                  <a:pt x="2615265" y="17487"/>
                </a:lnTo>
                <a:lnTo>
                  <a:pt x="2571302" y="7772"/>
                </a:lnTo>
                <a:lnTo>
                  <a:pt x="2523939" y="1943"/>
                </a:lnTo>
                <a:lnTo>
                  <a:pt x="2473175" y="0"/>
                </a:lnTo>
                <a:close/>
              </a:path>
              <a:path w="4750434" h="946150" extrusionOk="0">
                <a:moveTo>
                  <a:pt x="3625389" y="764290"/>
                </a:moveTo>
                <a:lnTo>
                  <a:pt x="3411647" y="764290"/>
                </a:lnTo>
                <a:lnTo>
                  <a:pt x="3411647" y="926216"/>
                </a:lnTo>
                <a:lnTo>
                  <a:pt x="3625389" y="926216"/>
                </a:lnTo>
                <a:lnTo>
                  <a:pt x="3625389" y="764290"/>
                </a:lnTo>
                <a:close/>
              </a:path>
              <a:path w="4750434" h="946150" extrusionOk="0">
                <a:moveTo>
                  <a:pt x="3467350" y="19431"/>
                </a:moveTo>
                <a:lnTo>
                  <a:pt x="3223813" y="19431"/>
                </a:lnTo>
                <a:lnTo>
                  <a:pt x="2918097" y="572570"/>
                </a:lnTo>
                <a:lnTo>
                  <a:pt x="2918097" y="764290"/>
                </a:lnTo>
                <a:lnTo>
                  <a:pt x="3741976" y="764290"/>
                </a:lnTo>
                <a:lnTo>
                  <a:pt x="3741976" y="569979"/>
                </a:lnTo>
                <a:lnTo>
                  <a:pt x="3165519" y="569979"/>
                </a:lnTo>
                <a:lnTo>
                  <a:pt x="3165519" y="563502"/>
                </a:lnTo>
                <a:lnTo>
                  <a:pt x="3467350" y="19431"/>
                </a:lnTo>
                <a:close/>
              </a:path>
              <a:path w="4750434" h="946150" extrusionOk="0">
                <a:moveTo>
                  <a:pt x="3625389" y="330328"/>
                </a:moveTo>
                <a:lnTo>
                  <a:pt x="3411647" y="330328"/>
                </a:lnTo>
                <a:lnTo>
                  <a:pt x="3411647" y="569979"/>
                </a:lnTo>
                <a:lnTo>
                  <a:pt x="3625389" y="569979"/>
                </a:lnTo>
                <a:lnTo>
                  <a:pt x="3625389" y="330328"/>
                </a:lnTo>
                <a:close/>
              </a:path>
              <a:path w="4750434" h="946150" extrusionOk="0">
                <a:moveTo>
                  <a:pt x="4750096" y="718951"/>
                </a:moveTo>
                <a:lnTo>
                  <a:pt x="4548013" y="718951"/>
                </a:lnTo>
                <a:lnTo>
                  <a:pt x="4548013" y="926216"/>
                </a:lnTo>
                <a:lnTo>
                  <a:pt x="4750096" y="926216"/>
                </a:lnTo>
                <a:lnTo>
                  <a:pt x="4750096" y="718951"/>
                </a:lnTo>
                <a:close/>
              </a:path>
              <a:path w="4750434" h="946150" extrusionOk="0">
                <a:moveTo>
                  <a:pt x="4320021" y="255195"/>
                </a:moveTo>
                <a:lnTo>
                  <a:pt x="4117938" y="255195"/>
                </a:lnTo>
                <a:lnTo>
                  <a:pt x="4117938" y="493550"/>
                </a:lnTo>
                <a:lnTo>
                  <a:pt x="4122039" y="551843"/>
                </a:lnTo>
                <a:lnTo>
                  <a:pt x="4122148" y="553381"/>
                </a:lnTo>
                <a:lnTo>
                  <a:pt x="4134778" y="605926"/>
                </a:lnTo>
                <a:lnTo>
                  <a:pt x="4155828" y="651185"/>
                </a:lnTo>
                <a:lnTo>
                  <a:pt x="4185299" y="689156"/>
                </a:lnTo>
                <a:lnTo>
                  <a:pt x="4221975" y="719194"/>
                </a:lnTo>
                <a:lnTo>
                  <a:pt x="4264642" y="740649"/>
                </a:lnTo>
                <a:lnTo>
                  <a:pt x="4313301" y="753522"/>
                </a:lnTo>
                <a:lnTo>
                  <a:pt x="4367951" y="757813"/>
                </a:lnTo>
                <a:lnTo>
                  <a:pt x="4394669" y="757165"/>
                </a:lnTo>
                <a:lnTo>
                  <a:pt x="4445190" y="751984"/>
                </a:lnTo>
                <a:lnTo>
                  <a:pt x="4491420" y="741296"/>
                </a:lnTo>
                <a:lnTo>
                  <a:pt x="4530930" y="727047"/>
                </a:lnTo>
                <a:lnTo>
                  <a:pt x="4548013" y="718951"/>
                </a:lnTo>
                <a:lnTo>
                  <a:pt x="4750096" y="718951"/>
                </a:lnTo>
                <a:lnTo>
                  <a:pt x="4750096" y="582933"/>
                </a:lnTo>
                <a:lnTo>
                  <a:pt x="4424949" y="582933"/>
                </a:lnTo>
                <a:lnTo>
                  <a:pt x="4400094" y="581233"/>
                </a:lnTo>
                <a:lnTo>
                  <a:pt x="4360584" y="567631"/>
                </a:lnTo>
                <a:lnTo>
                  <a:pt x="4326498" y="520106"/>
                </a:lnTo>
                <a:lnTo>
                  <a:pt x="4320021" y="467642"/>
                </a:lnTo>
                <a:lnTo>
                  <a:pt x="4320021" y="255195"/>
                </a:lnTo>
                <a:close/>
              </a:path>
              <a:path w="4750434" h="946150" extrusionOk="0">
                <a:moveTo>
                  <a:pt x="4750096" y="255195"/>
                </a:moveTo>
                <a:lnTo>
                  <a:pt x="4548013" y="255195"/>
                </a:lnTo>
                <a:lnTo>
                  <a:pt x="4548013" y="551843"/>
                </a:lnTo>
                <a:lnTo>
                  <a:pt x="4523805" y="565445"/>
                </a:lnTo>
                <a:lnTo>
                  <a:pt x="4495225" y="575160"/>
                </a:lnTo>
                <a:lnTo>
                  <a:pt x="4462273" y="580990"/>
                </a:lnTo>
                <a:lnTo>
                  <a:pt x="4424949" y="582933"/>
                </a:lnTo>
                <a:lnTo>
                  <a:pt x="4750096" y="582933"/>
                </a:lnTo>
                <a:lnTo>
                  <a:pt x="4750096" y="2551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1"/>
          <p:cNvSpPr/>
          <p:nvPr/>
        </p:nvSpPr>
        <p:spPr>
          <a:xfrm>
            <a:off x="3476333" y="8826956"/>
            <a:ext cx="5570855" cy="325120"/>
          </a:xfrm>
          <a:custGeom>
            <a:avLst/>
            <a:gdLst/>
            <a:ahLst/>
            <a:cxnLst/>
            <a:rect l="l" t="t" r="r" b="b"/>
            <a:pathLst>
              <a:path w="5570855" h="325120" extrusionOk="0">
                <a:moveTo>
                  <a:pt x="5408212" y="0"/>
                </a:moveTo>
                <a:lnTo>
                  <a:pt x="162298" y="0"/>
                </a:lnTo>
                <a:lnTo>
                  <a:pt x="119153" y="5797"/>
                </a:lnTo>
                <a:lnTo>
                  <a:pt x="80383" y="22158"/>
                </a:lnTo>
                <a:lnTo>
                  <a:pt x="47536" y="47536"/>
                </a:lnTo>
                <a:lnTo>
                  <a:pt x="22158" y="80383"/>
                </a:lnTo>
                <a:lnTo>
                  <a:pt x="5797" y="119153"/>
                </a:lnTo>
                <a:lnTo>
                  <a:pt x="0" y="162298"/>
                </a:lnTo>
                <a:lnTo>
                  <a:pt x="5797" y="205444"/>
                </a:lnTo>
                <a:lnTo>
                  <a:pt x="22158" y="244213"/>
                </a:lnTo>
                <a:lnTo>
                  <a:pt x="47536" y="277061"/>
                </a:lnTo>
                <a:lnTo>
                  <a:pt x="80383" y="302438"/>
                </a:lnTo>
                <a:lnTo>
                  <a:pt x="119153" y="318799"/>
                </a:lnTo>
                <a:lnTo>
                  <a:pt x="162298" y="324597"/>
                </a:lnTo>
                <a:lnTo>
                  <a:pt x="5408212" y="324597"/>
                </a:lnTo>
                <a:lnTo>
                  <a:pt x="5451357" y="318799"/>
                </a:lnTo>
                <a:lnTo>
                  <a:pt x="5490127" y="302438"/>
                </a:lnTo>
                <a:lnTo>
                  <a:pt x="5522974" y="277061"/>
                </a:lnTo>
                <a:lnTo>
                  <a:pt x="5548352" y="244213"/>
                </a:lnTo>
                <a:lnTo>
                  <a:pt x="5564713" y="205444"/>
                </a:lnTo>
                <a:lnTo>
                  <a:pt x="5570511" y="162298"/>
                </a:lnTo>
                <a:lnTo>
                  <a:pt x="5564713" y="119153"/>
                </a:lnTo>
                <a:lnTo>
                  <a:pt x="5548352" y="80383"/>
                </a:lnTo>
                <a:lnTo>
                  <a:pt x="5522974" y="47536"/>
                </a:lnTo>
                <a:lnTo>
                  <a:pt x="5490127" y="22158"/>
                </a:lnTo>
                <a:lnTo>
                  <a:pt x="5451357" y="5797"/>
                </a:lnTo>
                <a:lnTo>
                  <a:pt x="5408212" y="0"/>
                </a:lnTo>
                <a:close/>
              </a:path>
            </a:pathLst>
          </a:custGeom>
          <a:solidFill>
            <a:srgbClr val="CDC9C9">
              <a:alpha val="39607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1"/>
          <p:cNvSpPr/>
          <p:nvPr/>
        </p:nvSpPr>
        <p:spPr>
          <a:xfrm>
            <a:off x="12173521" y="1157489"/>
            <a:ext cx="3331210" cy="946150"/>
          </a:xfrm>
          <a:custGeom>
            <a:avLst/>
            <a:gdLst/>
            <a:ahLst/>
            <a:cxnLst/>
            <a:rect l="l" t="t" r="r" b="b"/>
            <a:pathLst>
              <a:path w="3331209" h="946150" extrusionOk="0">
                <a:moveTo>
                  <a:pt x="418416" y="281103"/>
                </a:moveTo>
                <a:lnTo>
                  <a:pt x="191720" y="281103"/>
                </a:lnTo>
                <a:lnTo>
                  <a:pt x="191720" y="926216"/>
                </a:lnTo>
                <a:lnTo>
                  <a:pt x="418416" y="926216"/>
                </a:lnTo>
                <a:lnTo>
                  <a:pt x="418416" y="281103"/>
                </a:lnTo>
                <a:close/>
              </a:path>
              <a:path w="3331209" h="946150" extrusionOk="0">
                <a:moveTo>
                  <a:pt x="418416" y="19431"/>
                </a:moveTo>
                <a:lnTo>
                  <a:pt x="215037" y="19431"/>
                </a:lnTo>
                <a:lnTo>
                  <a:pt x="0" y="169698"/>
                </a:lnTo>
                <a:lnTo>
                  <a:pt x="0" y="413234"/>
                </a:lnTo>
                <a:lnTo>
                  <a:pt x="191720" y="281103"/>
                </a:lnTo>
                <a:lnTo>
                  <a:pt x="418416" y="281103"/>
                </a:lnTo>
                <a:lnTo>
                  <a:pt x="418416" y="19431"/>
                </a:lnTo>
                <a:close/>
              </a:path>
              <a:path w="3331209" h="946150" extrusionOk="0">
                <a:moveTo>
                  <a:pt x="963196" y="0"/>
                </a:moveTo>
                <a:lnTo>
                  <a:pt x="903355" y="3094"/>
                </a:lnTo>
                <a:lnTo>
                  <a:pt x="848192" y="12378"/>
                </a:lnTo>
                <a:lnTo>
                  <a:pt x="797707" y="27851"/>
                </a:lnTo>
                <a:lnTo>
                  <a:pt x="751900" y="49513"/>
                </a:lnTo>
                <a:lnTo>
                  <a:pt x="710771" y="77364"/>
                </a:lnTo>
                <a:lnTo>
                  <a:pt x="674320" y="111405"/>
                </a:lnTo>
                <a:lnTo>
                  <a:pt x="647513" y="145429"/>
                </a:lnTo>
                <a:lnTo>
                  <a:pt x="624830" y="183842"/>
                </a:lnTo>
                <a:lnTo>
                  <a:pt x="606271" y="226643"/>
                </a:lnTo>
                <a:lnTo>
                  <a:pt x="591837" y="273833"/>
                </a:lnTo>
                <a:lnTo>
                  <a:pt x="581526" y="325411"/>
                </a:lnTo>
                <a:lnTo>
                  <a:pt x="575340" y="381378"/>
                </a:lnTo>
                <a:lnTo>
                  <a:pt x="573278" y="441733"/>
                </a:lnTo>
                <a:lnTo>
                  <a:pt x="573278" y="529821"/>
                </a:lnTo>
                <a:lnTo>
                  <a:pt x="575419" y="586290"/>
                </a:lnTo>
                <a:lnTo>
                  <a:pt x="581844" y="638741"/>
                </a:lnTo>
                <a:lnTo>
                  <a:pt x="592551" y="687173"/>
                </a:lnTo>
                <a:lnTo>
                  <a:pt x="607540" y="731587"/>
                </a:lnTo>
                <a:lnTo>
                  <a:pt x="626813" y="771983"/>
                </a:lnTo>
                <a:lnTo>
                  <a:pt x="650368" y="808360"/>
                </a:lnTo>
                <a:lnTo>
                  <a:pt x="678206" y="840719"/>
                </a:lnTo>
                <a:lnTo>
                  <a:pt x="715377" y="872780"/>
                </a:lnTo>
                <a:lnTo>
                  <a:pt x="756938" y="899012"/>
                </a:lnTo>
                <a:lnTo>
                  <a:pt x="802889" y="919415"/>
                </a:lnTo>
                <a:lnTo>
                  <a:pt x="853230" y="933988"/>
                </a:lnTo>
                <a:lnTo>
                  <a:pt x="907961" y="942732"/>
                </a:lnTo>
                <a:lnTo>
                  <a:pt x="967082" y="945647"/>
                </a:lnTo>
                <a:lnTo>
                  <a:pt x="1022946" y="942975"/>
                </a:lnTo>
                <a:lnTo>
                  <a:pt x="1075248" y="934960"/>
                </a:lnTo>
                <a:lnTo>
                  <a:pt x="1123988" y="921601"/>
                </a:lnTo>
                <a:lnTo>
                  <a:pt x="1169165" y="902898"/>
                </a:lnTo>
                <a:lnTo>
                  <a:pt x="1210052" y="879581"/>
                </a:lnTo>
                <a:lnTo>
                  <a:pt x="1245918" y="852378"/>
                </a:lnTo>
                <a:lnTo>
                  <a:pt x="1276765" y="821288"/>
                </a:lnTo>
                <a:lnTo>
                  <a:pt x="1302592" y="786312"/>
                </a:lnTo>
                <a:lnTo>
                  <a:pt x="1314425" y="764290"/>
                </a:lnTo>
                <a:lnTo>
                  <a:pt x="963196" y="764290"/>
                </a:lnTo>
                <a:lnTo>
                  <a:pt x="928058" y="761861"/>
                </a:lnTo>
                <a:lnTo>
                  <a:pt x="868469" y="742430"/>
                </a:lnTo>
                <a:lnTo>
                  <a:pt x="824749" y="704377"/>
                </a:lnTo>
                <a:lnTo>
                  <a:pt x="802727" y="652561"/>
                </a:lnTo>
                <a:lnTo>
                  <a:pt x="799974" y="621795"/>
                </a:lnTo>
                <a:lnTo>
                  <a:pt x="802727" y="592325"/>
                </a:lnTo>
                <a:lnTo>
                  <a:pt x="824749" y="543099"/>
                </a:lnTo>
                <a:lnTo>
                  <a:pt x="868469" y="506909"/>
                </a:lnTo>
                <a:lnTo>
                  <a:pt x="928058" y="488125"/>
                </a:lnTo>
                <a:lnTo>
                  <a:pt x="963196" y="485777"/>
                </a:lnTo>
                <a:lnTo>
                  <a:pt x="1318040" y="485777"/>
                </a:lnTo>
                <a:lnTo>
                  <a:pt x="1306479" y="463755"/>
                </a:lnTo>
                <a:lnTo>
                  <a:pt x="1283080" y="431370"/>
                </a:lnTo>
                <a:lnTo>
                  <a:pt x="1255634" y="402871"/>
                </a:lnTo>
                <a:lnTo>
                  <a:pt x="1245688" y="395099"/>
                </a:lnTo>
                <a:lnTo>
                  <a:pt x="793497" y="395099"/>
                </a:lnTo>
                <a:lnTo>
                  <a:pt x="793497" y="371781"/>
                </a:lnTo>
                <a:lnTo>
                  <a:pt x="796331" y="329519"/>
                </a:lnTo>
                <a:lnTo>
                  <a:pt x="804832" y="292114"/>
                </a:lnTo>
                <a:lnTo>
                  <a:pt x="838836" y="231877"/>
                </a:lnTo>
                <a:lnTo>
                  <a:pt x="894863" y="193987"/>
                </a:lnTo>
                <a:lnTo>
                  <a:pt x="969673" y="181357"/>
                </a:lnTo>
                <a:lnTo>
                  <a:pt x="1306090" y="181357"/>
                </a:lnTo>
                <a:lnTo>
                  <a:pt x="1296426" y="161148"/>
                </a:lnTo>
                <a:lnTo>
                  <a:pt x="1271814" y="124877"/>
                </a:lnTo>
                <a:lnTo>
                  <a:pt x="1241916" y="92751"/>
                </a:lnTo>
                <a:lnTo>
                  <a:pt x="1206732" y="64770"/>
                </a:lnTo>
                <a:lnTo>
                  <a:pt x="1167145" y="41453"/>
                </a:lnTo>
                <a:lnTo>
                  <a:pt x="1122997" y="23317"/>
                </a:lnTo>
                <a:lnTo>
                  <a:pt x="1074290" y="10363"/>
                </a:lnTo>
                <a:lnTo>
                  <a:pt x="1021023" y="2590"/>
                </a:lnTo>
                <a:lnTo>
                  <a:pt x="963196" y="0"/>
                </a:lnTo>
                <a:close/>
              </a:path>
              <a:path w="3331209" h="946150" extrusionOk="0">
                <a:moveTo>
                  <a:pt x="1318040" y="485777"/>
                </a:moveTo>
                <a:lnTo>
                  <a:pt x="963196" y="485777"/>
                </a:lnTo>
                <a:lnTo>
                  <a:pt x="998900" y="488125"/>
                </a:lnTo>
                <a:lnTo>
                  <a:pt x="1030881" y="495169"/>
                </a:lnTo>
                <a:lnTo>
                  <a:pt x="1083668" y="523344"/>
                </a:lnTo>
                <a:lnTo>
                  <a:pt x="1117673" y="566093"/>
                </a:lnTo>
                <a:lnTo>
                  <a:pt x="1129008" y="621795"/>
                </a:lnTo>
                <a:lnTo>
                  <a:pt x="1126174" y="652561"/>
                </a:lnTo>
                <a:lnTo>
                  <a:pt x="1103504" y="704377"/>
                </a:lnTo>
                <a:lnTo>
                  <a:pt x="1059137" y="742430"/>
                </a:lnTo>
                <a:lnTo>
                  <a:pt x="998900" y="761861"/>
                </a:lnTo>
                <a:lnTo>
                  <a:pt x="963196" y="764290"/>
                </a:lnTo>
                <a:lnTo>
                  <a:pt x="1314425" y="764290"/>
                </a:lnTo>
                <a:lnTo>
                  <a:pt x="1322995" y="748340"/>
                </a:lnTo>
                <a:lnTo>
                  <a:pt x="1337568" y="708264"/>
                </a:lnTo>
                <a:lnTo>
                  <a:pt x="1346312" y="666082"/>
                </a:lnTo>
                <a:lnTo>
                  <a:pt x="1349227" y="621795"/>
                </a:lnTo>
                <a:lnTo>
                  <a:pt x="1346555" y="578399"/>
                </a:lnTo>
                <a:lnTo>
                  <a:pt x="1338540" y="537594"/>
                </a:lnTo>
                <a:lnTo>
                  <a:pt x="1325181" y="499379"/>
                </a:lnTo>
                <a:lnTo>
                  <a:pt x="1318040" y="485777"/>
                </a:lnTo>
                <a:close/>
              </a:path>
              <a:path w="3331209" h="946150" extrusionOk="0">
                <a:moveTo>
                  <a:pt x="1022784" y="319965"/>
                </a:moveTo>
                <a:lnTo>
                  <a:pt x="969103" y="322970"/>
                </a:lnTo>
                <a:lnTo>
                  <a:pt x="919981" y="331987"/>
                </a:lnTo>
                <a:lnTo>
                  <a:pt x="875419" y="347013"/>
                </a:lnTo>
                <a:lnTo>
                  <a:pt x="835417" y="368051"/>
                </a:lnTo>
                <a:lnTo>
                  <a:pt x="799974" y="395099"/>
                </a:lnTo>
                <a:lnTo>
                  <a:pt x="1245688" y="395099"/>
                </a:lnTo>
                <a:lnTo>
                  <a:pt x="1188597" y="357532"/>
                </a:lnTo>
                <a:lnTo>
                  <a:pt x="1150544" y="341096"/>
                </a:lnTo>
                <a:lnTo>
                  <a:pt x="1110224" y="329357"/>
                </a:lnTo>
                <a:lnTo>
                  <a:pt x="1067638" y="322313"/>
                </a:lnTo>
                <a:lnTo>
                  <a:pt x="1022784" y="319965"/>
                </a:lnTo>
                <a:close/>
              </a:path>
              <a:path w="3331209" h="946150" extrusionOk="0">
                <a:moveTo>
                  <a:pt x="1306090" y="181357"/>
                </a:moveTo>
                <a:lnTo>
                  <a:pt x="969673" y="181357"/>
                </a:lnTo>
                <a:lnTo>
                  <a:pt x="992342" y="182409"/>
                </a:lnTo>
                <a:lnTo>
                  <a:pt x="1013717" y="185567"/>
                </a:lnTo>
                <a:lnTo>
                  <a:pt x="1052579" y="198197"/>
                </a:lnTo>
                <a:lnTo>
                  <a:pt x="1094598" y="230987"/>
                </a:lnTo>
                <a:lnTo>
                  <a:pt x="1103100" y="246127"/>
                </a:lnTo>
                <a:lnTo>
                  <a:pt x="1329796" y="246127"/>
                </a:lnTo>
                <a:lnTo>
                  <a:pt x="1315754" y="201565"/>
                </a:lnTo>
                <a:lnTo>
                  <a:pt x="1306090" y="181357"/>
                </a:lnTo>
                <a:close/>
              </a:path>
              <a:path w="3331209" h="946150" extrusionOk="0">
                <a:moveTo>
                  <a:pt x="1880273" y="0"/>
                </a:moveTo>
                <a:lnTo>
                  <a:pt x="1830012" y="2435"/>
                </a:lnTo>
                <a:lnTo>
                  <a:pt x="1781822" y="9741"/>
                </a:lnTo>
                <a:lnTo>
                  <a:pt x="1735706" y="21918"/>
                </a:lnTo>
                <a:lnTo>
                  <a:pt x="1691662" y="38965"/>
                </a:lnTo>
                <a:lnTo>
                  <a:pt x="1649691" y="60884"/>
                </a:lnTo>
                <a:lnTo>
                  <a:pt x="1610984" y="86636"/>
                </a:lnTo>
                <a:lnTo>
                  <a:pt x="1575697" y="116223"/>
                </a:lnTo>
                <a:lnTo>
                  <a:pt x="1543830" y="149645"/>
                </a:lnTo>
                <a:lnTo>
                  <a:pt x="1515383" y="186901"/>
                </a:lnTo>
                <a:lnTo>
                  <a:pt x="1490356" y="227991"/>
                </a:lnTo>
                <a:lnTo>
                  <a:pt x="1469836" y="272190"/>
                </a:lnTo>
                <a:lnTo>
                  <a:pt x="1453877" y="318773"/>
                </a:lnTo>
                <a:lnTo>
                  <a:pt x="1442477" y="367740"/>
                </a:lnTo>
                <a:lnTo>
                  <a:pt x="1435638" y="419090"/>
                </a:lnTo>
                <a:lnTo>
                  <a:pt x="1433358" y="472823"/>
                </a:lnTo>
                <a:lnTo>
                  <a:pt x="1435638" y="526557"/>
                </a:lnTo>
                <a:lnTo>
                  <a:pt x="1442477" y="577907"/>
                </a:lnTo>
                <a:lnTo>
                  <a:pt x="1453877" y="626873"/>
                </a:lnTo>
                <a:lnTo>
                  <a:pt x="1469836" y="673456"/>
                </a:lnTo>
                <a:lnTo>
                  <a:pt x="1490356" y="717655"/>
                </a:lnTo>
                <a:lnTo>
                  <a:pt x="1515383" y="758797"/>
                </a:lnTo>
                <a:lnTo>
                  <a:pt x="1543830" y="796209"/>
                </a:lnTo>
                <a:lnTo>
                  <a:pt x="1575697" y="829889"/>
                </a:lnTo>
                <a:lnTo>
                  <a:pt x="1610984" y="859839"/>
                </a:lnTo>
                <a:lnTo>
                  <a:pt x="1649691" y="886058"/>
                </a:lnTo>
                <a:lnTo>
                  <a:pt x="1691662" y="907510"/>
                </a:lnTo>
                <a:lnTo>
                  <a:pt x="1735706" y="924195"/>
                </a:lnTo>
                <a:lnTo>
                  <a:pt x="1781822" y="936113"/>
                </a:lnTo>
                <a:lnTo>
                  <a:pt x="1830012" y="943263"/>
                </a:lnTo>
                <a:lnTo>
                  <a:pt x="1880273" y="945647"/>
                </a:lnTo>
                <a:lnTo>
                  <a:pt x="1930483" y="943263"/>
                </a:lnTo>
                <a:lnTo>
                  <a:pt x="1978517" y="936113"/>
                </a:lnTo>
                <a:lnTo>
                  <a:pt x="2024374" y="924195"/>
                </a:lnTo>
                <a:lnTo>
                  <a:pt x="2068056" y="907510"/>
                </a:lnTo>
                <a:lnTo>
                  <a:pt x="2109560" y="886058"/>
                </a:lnTo>
                <a:lnTo>
                  <a:pt x="2148682" y="859839"/>
                </a:lnTo>
                <a:lnTo>
                  <a:pt x="2184176" y="829889"/>
                </a:lnTo>
                <a:lnTo>
                  <a:pt x="2216043" y="796209"/>
                </a:lnTo>
                <a:lnTo>
                  <a:pt x="2244283" y="758797"/>
                </a:lnTo>
                <a:lnTo>
                  <a:pt x="2256496" y="738382"/>
                </a:lnTo>
                <a:lnTo>
                  <a:pt x="1880273" y="738382"/>
                </a:lnTo>
                <a:lnTo>
                  <a:pt x="1833882" y="734172"/>
                </a:lnTo>
                <a:lnTo>
                  <a:pt x="1791862" y="721541"/>
                </a:lnTo>
                <a:lnTo>
                  <a:pt x="1754214" y="700491"/>
                </a:lnTo>
                <a:lnTo>
                  <a:pt x="1720938" y="671021"/>
                </a:lnTo>
                <a:lnTo>
                  <a:pt x="1694301" y="632887"/>
                </a:lnTo>
                <a:lnTo>
                  <a:pt x="1675275" y="587143"/>
                </a:lnTo>
                <a:lnTo>
                  <a:pt x="1663859" y="533788"/>
                </a:lnTo>
                <a:lnTo>
                  <a:pt x="1660054" y="472823"/>
                </a:lnTo>
                <a:lnTo>
                  <a:pt x="1663859" y="411939"/>
                </a:lnTo>
                <a:lnTo>
                  <a:pt x="1675275" y="358827"/>
                </a:lnTo>
                <a:lnTo>
                  <a:pt x="1694301" y="313488"/>
                </a:lnTo>
                <a:lnTo>
                  <a:pt x="1720938" y="275921"/>
                </a:lnTo>
                <a:lnTo>
                  <a:pt x="1754214" y="245884"/>
                </a:lnTo>
                <a:lnTo>
                  <a:pt x="1791862" y="224429"/>
                </a:lnTo>
                <a:lnTo>
                  <a:pt x="1833882" y="211556"/>
                </a:lnTo>
                <a:lnTo>
                  <a:pt x="1880273" y="207265"/>
                </a:lnTo>
                <a:lnTo>
                  <a:pt x="2256480" y="207265"/>
                </a:lnTo>
                <a:lnTo>
                  <a:pt x="2244283" y="186901"/>
                </a:lnTo>
                <a:lnTo>
                  <a:pt x="2216043" y="149645"/>
                </a:lnTo>
                <a:lnTo>
                  <a:pt x="2184176" y="116223"/>
                </a:lnTo>
                <a:lnTo>
                  <a:pt x="2148682" y="86636"/>
                </a:lnTo>
                <a:lnTo>
                  <a:pt x="2109560" y="60884"/>
                </a:lnTo>
                <a:lnTo>
                  <a:pt x="2068056" y="38965"/>
                </a:lnTo>
                <a:lnTo>
                  <a:pt x="2024374" y="21918"/>
                </a:lnTo>
                <a:lnTo>
                  <a:pt x="1978517" y="9741"/>
                </a:lnTo>
                <a:lnTo>
                  <a:pt x="1930483" y="2435"/>
                </a:lnTo>
                <a:lnTo>
                  <a:pt x="1880273" y="0"/>
                </a:lnTo>
                <a:close/>
              </a:path>
              <a:path w="3331209" h="946150" extrusionOk="0">
                <a:moveTo>
                  <a:pt x="2256480" y="207265"/>
                </a:moveTo>
                <a:lnTo>
                  <a:pt x="1880273" y="207265"/>
                </a:lnTo>
                <a:lnTo>
                  <a:pt x="1927151" y="211556"/>
                </a:lnTo>
                <a:lnTo>
                  <a:pt x="1969332" y="224429"/>
                </a:lnTo>
                <a:lnTo>
                  <a:pt x="2006818" y="245884"/>
                </a:lnTo>
                <a:lnTo>
                  <a:pt x="2039608" y="275921"/>
                </a:lnTo>
                <a:lnTo>
                  <a:pt x="2066245" y="313488"/>
                </a:lnTo>
                <a:lnTo>
                  <a:pt x="2085271" y="358827"/>
                </a:lnTo>
                <a:lnTo>
                  <a:pt x="2096687" y="411939"/>
                </a:lnTo>
                <a:lnTo>
                  <a:pt x="2100492" y="472823"/>
                </a:lnTo>
                <a:lnTo>
                  <a:pt x="2096687" y="533788"/>
                </a:lnTo>
                <a:lnTo>
                  <a:pt x="2085271" y="587143"/>
                </a:lnTo>
                <a:lnTo>
                  <a:pt x="2066245" y="632887"/>
                </a:lnTo>
                <a:lnTo>
                  <a:pt x="2039608" y="671021"/>
                </a:lnTo>
                <a:lnTo>
                  <a:pt x="2006818" y="700491"/>
                </a:lnTo>
                <a:lnTo>
                  <a:pt x="1969332" y="721541"/>
                </a:lnTo>
                <a:lnTo>
                  <a:pt x="1927151" y="734172"/>
                </a:lnTo>
                <a:lnTo>
                  <a:pt x="1880273" y="738382"/>
                </a:lnTo>
                <a:lnTo>
                  <a:pt x="2256496" y="738382"/>
                </a:lnTo>
                <a:lnTo>
                  <a:pt x="2289881" y="673456"/>
                </a:lnTo>
                <a:lnTo>
                  <a:pt x="2306203" y="626873"/>
                </a:lnTo>
                <a:lnTo>
                  <a:pt x="2317862" y="577907"/>
                </a:lnTo>
                <a:lnTo>
                  <a:pt x="2324857" y="526557"/>
                </a:lnTo>
                <a:lnTo>
                  <a:pt x="2327189" y="472823"/>
                </a:lnTo>
                <a:lnTo>
                  <a:pt x="2324857" y="419090"/>
                </a:lnTo>
                <a:lnTo>
                  <a:pt x="2317862" y="367740"/>
                </a:lnTo>
                <a:lnTo>
                  <a:pt x="2306203" y="318773"/>
                </a:lnTo>
                <a:lnTo>
                  <a:pt x="2289881" y="272190"/>
                </a:lnTo>
                <a:lnTo>
                  <a:pt x="2268895" y="227991"/>
                </a:lnTo>
                <a:lnTo>
                  <a:pt x="2256480" y="207265"/>
                </a:lnTo>
                <a:close/>
              </a:path>
              <a:path w="3331209" h="946150" extrusionOk="0">
                <a:moveTo>
                  <a:pt x="3330623" y="718951"/>
                </a:moveTo>
                <a:lnTo>
                  <a:pt x="3128540" y="718951"/>
                </a:lnTo>
                <a:lnTo>
                  <a:pt x="3128540" y="926216"/>
                </a:lnTo>
                <a:lnTo>
                  <a:pt x="3330623" y="926216"/>
                </a:lnTo>
                <a:lnTo>
                  <a:pt x="3330623" y="718951"/>
                </a:lnTo>
                <a:close/>
              </a:path>
              <a:path w="3331209" h="946150" extrusionOk="0">
                <a:moveTo>
                  <a:pt x="2900548" y="255195"/>
                </a:moveTo>
                <a:lnTo>
                  <a:pt x="2698465" y="255195"/>
                </a:lnTo>
                <a:lnTo>
                  <a:pt x="2698465" y="493550"/>
                </a:lnTo>
                <a:lnTo>
                  <a:pt x="2702566" y="551843"/>
                </a:lnTo>
                <a:lnTo>
                  <a:pt x="2715305" y="605926"/>
                </a:lnTo>
                <a:lnTo>
                  <a:pt x="2736355" y="651185"/>
                </a:lnTo>
                <a:lnTo>
                  <a:pt x="2765826" y="689156"/>
                </a:lnTo>
                <a:lnTo>
                  <a:pt x="2802502" y="719194"/>
                </a:lnTo>
                <a:lnTo>
                  <a:pt x="2845169" y="740649"/>
                </a:lnTo>
                <a:lnTo>
                  <a:pt x="2893828" y="753522"/>
                </a:lnTo>
                <a:lnTo>
                  <a:pt x="2948478" y="757813"/>
                </a:lnTo>
                <a:lnTo>
                  <a:pt x="2975196" y="757165"/>
                </a:lnTo>
                <a:lnTo>
                  <a:pt x="3025717" y="751984"/>
                </a:lnTo>
                <a:lnTo>
                  <a:pt x="3071947" y="741296"/>
                </a:lnTo>
                <a:lnTo>
                  <a:pt x="3111457" y="727047"/>
                </a:lnTo>
                <a:lnTo>
                  <a:pt x="3128540" y="718951"/>
                </a:lnTo>
                <a:lnTo>
                  <a:pt x="3330623" y="718951"/>
                </a:lnTo>
                <a:lnTo>
                  <a:pt x="3330623" y="582933"/>
                </a:lnTo>
                <a:lnTo>
                  <a:pt x="3005476" y="582933"/>
                </a:lnTo>
                <a:lnTo>
                  <a:pt x="2980620" y="581233"/>
                </a:lnTo>
                <a:lnTo>
                  <a:pt x="2941111" y="567631"/>
                </a:lnTo>
                <a:lnTo>
                  <a:pt x="2907025" y="520106"/>
                </a:lnTo>
                <a:lnTo>
                  <a:pt x="2900548" y="467642"/>
                </a:lnTo>
                <a:lnTo>
                  <a:pt x="2900548" y="255195"/>
                </a:lnTo>
                <a:close/>
              </a:path>
              <a:path w="3331209" h="946150" extrusionOk="0">
                <a:moveTo>
                  <a:pt x="3330623" y="255195"/>
                </a:moveTo>
                <a:lnTo>
                  <a:pt x="3128540" y="255195"/>
                </a:lnTo>
                <a:lnTo>
                  <a:pt x="3128540" y="551843"/>
                </a:lnTo>
                <a:lnTo>
                  <a:pt x="3104332" y="565445"/>
                </a:lnTo>
                <a:lnTo>
                  <a:pt x="3075752" y="575160"/>
                </a:lnTo>
                <a:lnTo>
                  <a:pt x="3042800" y="580990"/>
                </a:lnTo>
                <a:lnTo>
                  <a:pt x="3005476" y="582933"/>
                </a:lnTo>
                <a:lnTo>
                  <a:pt x="3330623" y="582933"/>
                </a:lnTo>
                <a:lnTo>
                  <a:pt x="3330623" y="2551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1"/>
          <p:cNvSpPr/>
          <p:nvPr/>
        </p:nvSpPr>
        <p:spPr>
          <a:xfrm>
            <a:off x="11067725" y="2429245"/>
            <a:ext cx="5570855" cy="325120"/>
          </a:xfrm>
          <a:custGeom>
            <a:avLst/>
            <a:gdLst/>
            <a:ahLst/>
            <a:cxnLst/>
            <a:rect l="l" t="t" r="r" b="b"/>
            <a:pathLst>
              <a:path w="5570855" h="325119" extrusionOk="0">
                <a:moveTo>
                  <a:pt x="5408212" y="0"/>
                </a:moveTo>
                <a:lnTo>
                  <a:pt x="162298" y="0"/>
                </a:lnTo>
                <a:lnTo>
                  <a:pt x="119153" y="5797"/>
                </a:lnTo>
                <a:lnTo>
                  <a:pt x="80383" y="22158"/>
                </a:lnTo>
                <a:lnTo>
                  <a:pt x="47536" y="47536"/>
                </a:lnTo>
                <a:lnTo>
                  <a:pt x="22158" y="80383"/>
                </a:lnTo>
                <a:lnTo>
                  <a:pt x="5797" y="119153"/>
                </a:lnTo>
                <a:lnTo>
                  <a:pt x="0" y="162298"/>
                </a:lnTo>
                <a:lnTo>
                  <a:pt x="5797" y="205444"/>
                </a:lnTo>
                <a:lnTo>
                  <a:pt x="22158" y="244213"/>
                </a:lnTo>
                <a:lnTo>
                  <a:pt x="47536" y="277061"/>
                </a:lnTo>
                <a:lnTo>
                  <a:pt x="80383" y="302438"/>
                </a:lnTo>
                <a:lnTo>
                  <a:pt x="119153" y="318799"/>
                </a:lnTo>
                <a:lnTo>
                  <a:pt x="162298" y="324597"/>
                </a:lnTo>
                <a:lnTo>
                  <a:pt x="5408212" y="324597"/>
                </a:lnTo>
                <a:lnTo>
                  <a:pt x="5451357" y="318799"/>
                </a:lnTo>
                <a:lnTo>
                  <a:pt x="5490127" y="302438"/>
                </a:lnTo>
                <a:lnTo>
                  <a:pt x="5522974" y="277061"/>
                </a:lnTo>
                <a:lnTo>
                  <a:pt x="5548352" y="244213"/>
                </a:lnTo>
                <a:lnTo>
                  <a:pt x="5564713" y="205444"/>
                </a:lnTo>
                <a:lnTo>
                  <a:pt x="5570511" y="162298"/>
                </a:lnTo>
                <a:lnTo>
                  <a:pt x="5564713" y="119153"/>
                </a:lnTo>
                <a:lnTo>
                  <a:pt x="5548352" y="80383"/>
                </a:lnTo>
                <a:lnTo>
                  <a:pt x="5522974" y="47536"/>
                </a:lnTo>
                <a:lnTo>
                  <a:pt x="5490127" y="22158"/>
                </a:lnTo>
                <a:lnTo>
                  <a:pt x="5451357" y="5797"/>
                </a:lnTo>
                <a:lnTo>
                  <a:pt x="5408212" y="0"/>
                </a:lnTo>
                <a:close/>
              </a:path>
            </a:pathLst>
          </a:custGeom>
          <a:solidFill>
            <a:srgbClr val="CDC9C9">
              <a:alpha val="39607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/>
          <p:nvPr/>
        </p:nvSpPr>
        <p:spPr>
          <a:xfrm>
            <a:off x="3870449" y="7555200"/>
            <a:ext cx="4750435" cy="946150"/>
          </a:xfrm>
          <a:custGeom>
            <a:avLst/>
            <a:gdLst/>
            <a:ahLst/>
            <a:cxnLst/>
            <a:rect l="l" t="t" r="r" b="b"/>
            <a:pathLst>
              <a:path w="4750434" h="946150" extrusionOk="0">
                <a:moveTo>
                  <a:pt x="226696" y="699520"/>
                </a:moveTo>
                <a:lnTo>
                  <a:pt x="0" y="699520"/>
                </a:lnTo>
                <a:lnTo>
                  <a:pt x="13472" y="742786"/>
                </a:lnTo>
                <a:lnTo>
                  <a:pt x="33162" y="782426"/>
                </a:lnTo>
                <a:lnTo>
                  <a:pt x="59070" y="818438"/>
                </a:lnTo>
                <a:lnTo>
                  <a:pt x="91196" y="850823"/>
                </a:lnTo>
                <a:lnTo>
                  <a:pt x="129540" y="879581"/>
                </a:lnTo>
                <a:lnTo>
                  <a:pt x="173014" y="903365"/>
                </a:lnTo>
                <a:lnTo>
                  <a:pt x="220530" y="921863"/>
                </a:lnTo>
                <a:lnTo>
                  <a:pt x="272087" y="935076"/>
                </a:lnTo>
                <a:lnTo>
                  <a:pt x="327686" y="943004"/>
                </a:lnTo>
                <a:lnTo>
                  <a:pt x="387326" y="945647"/>
                </a:lnTo>
                <a:lnTo>
                  <a:pt x="441976" y="943137"/>
                </a:lnTo>
                <a:lnTo>
                  <a:pt x="493226" y="935608"/>
                </a:lnTo>
                <a:lnTo>
                  <a:pt x="541075" y="923058"/>
                </a:lnTo>
                <a:lnTo>
                  <a:pt x="585524" y="905489"/>
                </a:lnTo>
                <a:lnTo>
                  <a:pt x="626410" y="883305"/>
                </a:lnTo>
                <a:lnTo>
                  <a:pt x="662277" y="856912"/>
                </a:lnTo>
                <a:lnTo>
                  <a:pt x="693123" y="826308"/>
                </a:lnTo>
                <a:lnTo>
                  <a:pt x="718951" y="791493"/>
                </a:lnTo>
                <a:lnTo>
                  <a:pt x="737049" y="757813"/>
                </a:lnTo>
                <a:lnTo>
                  <a:pt x="376963" y="757813"/>
                </a:lnTo>
                <a:lnTo>
                  <a:pt x="350650" y="756922"/>
                </a:lnTo>
                <a:lnTo>
                  <a:pt x="303368" y="749798"/>
                </a:lnTo>
                <a:lnTo>
                  <a:pt x="264344" y="734981"/>
                </a:lnTo>
                <a:lnTo>
                  <a:pt x="236492" y="712959"/>
                </a:lnTo>
                <a:lnTo>
                  <a:pt x="226696" y="699520"/>
                </a:lnTo>
                <a:close/>
              </a:path>
              <a:path w="4750434" h="946150" extrusionOk="0">
                <a:moveTo>
                  <a:pt x="734681" y="479300"/>
                </a:moveTo>
                <a:lnTo>
                  <a:pt x="380849" y="479300"/>
                </a:lnTo>
                <a:lnTo>
                  <a:pt x="415259" y="481648"/>
                </a:lnTo>
                <a:lnTo>
                  <a:pt x="445943" y="488692"/>
                </a:lnTo>
                <a:lnTo>
                  <a:pt x="496141" y="516867"/>
                </a:lnTo>
                <a:lnTo>
                  <a:pt x="529173" y="560911"/>
                </a:lnTo>
                <a:lnTo>
                  <a:pt x="540184" y="617909"/>
                </a:lnTo>
                <a:lnTo>
                  <a:pt x="537594" y="648108"/>
                </a:lnTo>
                <a:lnTo>
                  <a:pt x="516867" y="699277"/>
                </a:lnTo>
                <a:lnTo>
                  <a:pt x="475576" y="736681"/>
                </a:lnTo>
                <a:lnTo>
                  <a:pt x="414692" y="755465"/>
                </a:lnTo>
                <a:lnTo>
                  <a:pt x="376963" y="757813"/>
                </a:lnTo>
                <a:lnTo>
                  <a:pt x="737049" y="757813"/>
                </a:lnTo>
                <a:lnTo>
                  <a:pt x="739920" y="752469"/>
                </a:lnTo>
                <a:lnTo>
                  <a:pt x="754898" y="710530"/>
                </a:lnTo>
                <a:lnTo>
                  <a:pt x="763885" y="665677"/>
                </a:lnTo>
                <a:lnTo>
                  <a:pt x="766881" y="617909"/>
                </a:lnTo>
                <a:lnTo>
                  <a:pt x="764290" y="575079"/>
                </a:lnTo>
                <a:lnTo>
                  <a:pt x="756517" y="534679"/>
                </a:lnTo>
                <a:lnTo>
                  <a:pt x="743563" y="496707"/>
                </a:lnTo>
                <a:lnTo>
                  <a:pt x="734681" y="479300"/>
                </a:lnTo>
                <a:close/>
              </a:path>
              <a:path w="4750434" h="946150" extrusionOk="0">
                <a:moveTo>
                  <a:pt x="686565" y="19431"/>
                </a:moveTo>
                <a:lnTo>
                  <a:pt x="115291" y="19431"/>
                </a:lnTo>
                <a:lnTo>
                  <a:pt x="42748" y="524640"/>
                </a:lnTo>
                <a:lnTo>
                  <a:pt x="246127" y="524640"/>
                </a:lnTo>
                <a:lnTo>
                  <a:pt x="273978" y="504804"/>
                </a:lnTo>
                <a:lnTo>
                  <a:pt x="305716" y="490635"/>
                </a:lnTo>
                <a:lnTo>
                  <a:pt x="341339" y="482134"/>
                </a:lnTo>
                <a:lnTo>
                  <a:pt x="380849" y="479300"/>
                </a:lnTo>
                <a:lnTo>
                  <a:pt x="734681" y="479300"/>
                </a:lnTo>
                <a:lnTo>
                  <a:pt x="725428" y="461165"/>
                </a:lnTo>
                <a:lnTo>
                  <a:pt x="702677" y="428132"/>
                </a:lnTo>
                <a:lnTo>
                  <a:pt x="675878" y="398985"/>
                </a:lnTo>
                <a:lnTo>
                  <a:pt x="645031" y="373725"/>
                </a:lnTo>
                <a:lnTo>
                  <a:pt x="629170" y="364009"/>
                </a:lnTo>
                <a:lnTo>
                  <a:pt x="247422" y="364009"/>
                </a:lnTo>
                <a:lnTo>
                  <a:pt x="272035" y="207265"/>
                </a:lnTo>
                <a:lnTo>
                  <a:pt x="686565" y="207265"/>
                </a:lnTo>
                <a:lnTo>
                  <a:pt x="686565" y="19431"/>
                </a:lnTo>
                <a:close/>
              </a:path>
              <a:path w="4750434" h="946150" extrusionOk="0">
                <a:moveTo>
                  <a:pt x="443029" y="313488"/>
                </a:moveTo>
                <a:lnTo>
                  <a:pt x="386031" y="316727"/>
                </a:lnTo>
                <a:lnTo>
                  <a:pt x="336805" y="326442"/>
                </a:lnTo>
                <a:lnTo>
                  <a:pt x="294057" y="341663"/>
                </a:lnTo>
                <a:lnTo>
                  <a:pt x="253899" y="364009"/>
                </a:lnTo>
                <a:lnTo>
                  <a:pt x="629170" y="364009"/>
                </a:lnTo>
                <a:lnTo>
                  <a:pt x="572003" y="335348"/>
                </a:lnTo>
                <a:lnTo>
                  <a:pt x="531440" y="323204"/>
                </a:lnTo>
                <a:lnTo>
                  <a:pt x="488449" y="315917"/>
                </a:lnTo>
                <a:lnTo>
                  <a:pt x="443029" y="313488"/>
                </a:lnTo>
                <a:close/>
              </a:path>
              <a:path w="4750434" h="946150" extrusionOk="0">
                <a:moveTo>
                  <a:pt x="1576753" y="0"/>
                </a:moveTo>
                <a:lnTo>
                  <a:pt x="1526491" y="2435"/>
                </a:lnTo>
                <a:lnTo>
                  <a:pt x="1478302" y="9741"/>
                </a:lnTo>
                <a:lnTo>
                  <a:pt x="1432186" y="21918"/>
                </a:lnTo>
                <a:lnTo>
                  <a:pt x="1388142" y="38965"/>
                </a:lnTo>
                <a:lnTo>
                  <a:pt x="1346171" y="60884"/>
                </a:lnTo>
                <a:lnTo>
                  <a:pt x="1307464" y="86636"/>
                </a:lnTo>
                <a:lnTo>
                  <a:pt x="1272177" y="116223"/>
                </a:lnTo>
                <a:lnTo>
                  <a:pt x="1240310" y="149645"/>
                </a:lnTo>
                <a:lnTo>
                  <a:pt x="1211863" y="186901"/>
                </a:lnTo>
                <a:lnTo>
                  <a:pt x="1186835" y="227991"/>
                </a:lnTo>
                <a:lnTo>
                  <a:pt x="1166316" y="272190"/>
                </a:lnTo>
                <a:lnTo>
                  <a:pt x="1150357" y="318773"/>
                </a:lnTo>
                <a:lnTo>
                  <a:pt x="1138957" y="367740"/>
                </a:lnTo>
                <a:lnTo>
                  <a:pt x="1132117" y="419090"/>
                </a:lnTo>
                <a:lnTo>
                  <a:pt x="1129838" y="472823"/>
                </a:lnTo>
                <a:lnTo>
                  <a:pt x="1132117" y="526557"/>
                </a:lnTo>
                <a:lnTo>
                  <a:pt x="1138957" y="577907"/>
                </a:lnTo>
                <a:lnTo>
                  <a:pt x="1150357" y="626873"/>
                </a:lnTo>
                <a:lnTo>
                  <a:pt x="1166316" y="673456"/>
                </a:lnTo>
                <a:lnTo>
                  <a:pt x="1186835" y="717655"/>
                </a:lnTo>
                <a:lnTo>
                  <a:pt x="1211863" y="758797"/>
                </a:lnTo>
                <a:lnTo>
                  <a:pt x="1240310" y="796209"/>
                </a:lnTo>
                <a:lnTo>
                  <a:pt x="1272177" y="829889"/>
                </a:lnTo>
                <a:lnTo>
                  <a:pt x="1307464" y="859839"/>
                </a:lnTo>
                <a:lnTo>
                  <a:pt x="1346171" y="886058"/>
                </a:lnTo>
                <a:lnTo>
                  <a:pt x="1388142" y="907510"/>
                </a:lnTo>
                <a:lnTo>
                  <a:pt x="1432186" y="924195"/>
                </a:lnTo>
                <a:lnTo>
                  <a:pt x="1478302" y="936113"/>
                </a:lnTo>
                <a:lnTo>
                  <a:pt x="1526491" y="943263"/>
                </a:lnTo>
                <a:lnTo>
                  <a:pt x="1576753" y="945647"/>
                </a:lnTo>
                <a:lnTo>
                  <a:pt x="1626963" y="943263"/>
                </a:lnTo>
                <a:lnTo>
                  <a:pt x="1674997" y="936113"/>
                </a:lnTo>
                <a:lnTo>
                  <a:pt x="1720854" y="924195"/>
                </a:lnTo>
                <a:lnTo>
                  <a:pt x="1764535" y="907510"/>
                </a:lnTo>
                <a:lnTo>
                  <a:pt x="1806040" y="886058"/>
                </a:lnTo>
                <a:lnTo>
                  <a:pt x="1845161" y="859839"/>
                </a:lnTo>
                <a:lnTo>
                  <a:pt x="1880656" y="829889"/>
                </a:lnTo>
                <a:lnTo>
                  <a:pt x="1912523" y="796209"/>
                </a:lnTo>
                <a:lnTo>
                  <a:pt x="1940763" y="758797"/>
                </a:lnTo>
                <a:lnTo>
                  <a:pt x="1952976" y="738382"/>
                </a:lnTo>
                <a:lnTo>
                  <a:pt x="1576753" y="738382"/>
                </a:lnTo>
                <a:lnTo>
                  <a:pt x="1530361" y="734172"/>
                </a:lnTo>
                <a:lnTo>
                  <a:pt x="1488341" y="721541"/>
                </a:lnTo>
                <a:lnTo>
                  <a:pt x="1450694" y="700491"/>
                </a:lnTo>
                <a:lnTo>
                  <a:pt x="1417418" y="671021"/>
                </a:lnTo>
                <a:lnTo>
                  <a:pt x="1390781" y="632887"/>
                </a:lnTo>
                <a:lnTo>
                  <a:pt x="1371755" y="587143"/>
                </a:lnTo>
                <a:lnTo>
                  <a:pt x="1360339" y="533788"/>
                </a:lnTo>
                <a:lnTo>
                  <a:pt x="1356534" y="472823"/>
                </a:lnTo>
                <a:lnTo>
                  <a:pt x="1360339" y="411939"/>
                </a:lnTo>
                <a:lnTo>
                  <a:pt x="1371755" y="358827"/>
                </a:lnTo>
                <a:lnTo>
                  <a:pt x="1390781" y="313488"/>
                </a:lnTo>
                <a:lnTo>
                  <a:pt x="1417418" y="275921"/>
                </a:lnTo>
                <a:lnTo>
                  <a:pt x="1450694" y="245884"/>
                </a:lnTo>
                <a:lnTo>
                  <a:pt x="1488341" y="224429"/>
                </a:lnTo>
                <a:lnTo>
                  <a:pt x="1530361" y="211556"/>
                </a:lnTo>
                <a:lnTo>
                  <a:pt x="1576753" y="207265"/>
                </a:lnTo>
                <a:lnTo>
                  <a:pt x="1952960" y="207265"/>
                </a:lnTo>
                <a:lnTo>
                  <a:pt x="1940763" y="186901"/>
                </a:lnTo>
                <a:lnTo>
                  <a:pt x="1912523" y="149645"/>
                </a:lnTo>
                <a:lnTo>
                  <a:pt x="1880656" y="116223"/>
                </a:lnTo>
                <a:lnTo>
                  <a:pt x="1845161" y="86636"/>
                </a:lnTo>
                <a:lnTo>
                  <a:pt x="1806040" y="60884"/>
                </a:lnTo>
                <a:lnTo>
                  <a:pt x="1764535" y="38965"/>
                </a:lnTo>
                <a:lnTo>
                  <a:pt x="1720854" y="21918"/>
                </a:lnTo>
                <a:lnTo>
                  <a:pt x="1674997" y="9741"/>
                </a:lnTo>
                <a:lnTo>
                  <a:pt x="1626963" y="2435"/>
                </a:lnTo>
                <a:lnTo>
                  <a:pt x="1576753" y="0"/>
                </a:lnTo>
                <a:close/>
              </a:path>
              <a:path w="4750434" h="946150" extrusionOk="0">
                <a:moveTo>
                  <a:pt x="1952960" y="207265"/>
                </a:moveTo>
                <a:lnTo>
                  <a:pt x="1576753" y="207265"/>
                </a:lnTo>
                <a:lnTo>
                  <a:pt x="1623631" y="211556"/>
                </a:lnTo>
                <a:lnTo>
                  <a:pt x="1665812" y="224429"/>
                </a:lnTo>
                <a:lnTo>
                  <a:pt x="1703298" y="245884"/>
                </a:lnTo>
                <a:lnTo>
                  <a:pt x="1736088" y="275921"/>
                </a:lnTo>
                <a:lnTo>
                  <a:pt x="1762725" y="313488"/>
                </a:lnTo>
                <a:lnTo>
                  <a:pt x="1781751" y="358827"/>
                </a:lnTo>
                <a:lnTo>
                  <a:pt x="1793167" y="411939"/>
                </a:lnTo>
                <a:lnTo>
                  <a:pt x="1796972" y="472823"/>
                </a:lnTo>
                <a:lnTo>
                  <a:pt x="1793167" y="533788"/>
                </a:lnTo>
                <a:lnTo>
                  <a:pt x="1781751" y="587143"/>
                </a:lnTo>
                <a:lnTo>
                  <a:pt x="1762725" y="632887"/>
                </a:lnTo>
                <a:lnTo>
                  <a:pt x="1736088" y="671021"/>
                </a:lnTo>
                <a:lnTo>
                  <a:pt x="1703298" y="700491"/>
                </a:lnTo>
                <a:lnTo>
                  <a:pt x="1665812" y="721541"/>
                </a:lnTo>
                <a:lnTo>
                  <a:pt x="1623631" y="734172"/>
                </a:lnTo>
                <a:lnTo>
                  <a:pt x="1576753" y="738382"/>
                </a:lnTo>
                <a:lnTo>
                  <a:pt x="1952976" y="738382"/>
                </a:lnTo>
                <a:lnTo>
                  <a:pt x="1986361" y="673456"/>
                </a:lnTo>
                <a:lnTo>
                  <a:pt x="2002683" y="626873"/>
                </a:lnTo>
                <a:lnTo>
                  <a:pt x="2014342" y="577907"/>
                </a:lnTo>
                <a:lnTo>
                  <a:pt x="2021337" y="526557"/>
                </a:lnTo>
                <a:lnTo>
                  <a:pt x="2023669" y="472823"/>
                </a:lnTo>
                <a:lnTo>
                  <a:pt x="2021337" y="419090"/>
                </a:lnTo>
                <a:lnTo>
                  <a:pt x="2014342" y="367740"/>
                </a:lnTo>
                <a:lnTo>
                  <a:pt x="2002683" y="318773"/>
                </a:lnTo>
                <a:lnTo>
                  <a:pt x="1986361" y="272190"/>
                </a:lnTo>
                <a:lnTo>
                  <a:pt x="1965375" y="227991"/>
                </a:lnTo>
                <a:lnTo>
                  <a:pt x="1952960" y="207265"/>
                </a:lnTo>
                <a:close/>
              </a:path>
              <a:path w="4750434" h="946150" extrusionOk="0">
                <a:moveTo>
                  <a:pt x="2302181" y="699520"/>
                </a:moveTo>
                <a:lnTo>
                  <a:pt x="2075485" y="699520"/>
                </a:lnTo>
                <a:lnTo>
                  <a:pt x="2088853" y="743201"/>
                </a:lnTo>
                <a:lnTo>
                  <a:pt x="2108233" y="783047"/>
                </a:lnTo>
                <a:lnTo>
                  <a:pt x="2133623" y="819060"/>
                </a:lnTo>
                <a:lnTo>
                  <a:pt x="2165023" y="851238"/>
                </a:lnTo>
                <a:lnTo>
                  <a:pt x="2202435" y="879581"/>
                </a:lnTo>
                <a:lnTo>
                  <a:pt x="2245598" y="903365"/>
                </a:lnTo>
                <a:lnTo>
                  <a:pt x="2293217" y="921863"/>
                </a:lnTo>
                <a:lnTo>
                  <a:pt x="2345292" y="935076"/>
                </a:lnTo>
                <a:lnTo>
                  <a:pt x="2401824" y="943004"/>
                </a:lnTo>
                <a:lnTo>
                  <a:pt x="2462812" y="945647"/>
                </a:lnTo>
                <a:lnTo>
                  <a:pt x="2521996" y="943380"/>
                </a:lnTo>
                <a:lnTo>
                  <a:pt x="2576484" y="936579"/>
                </a:lnTo>
                <a:lnTo>
                  <a:pt x="2626276" y="925244"/>
                </a:lnTo>
                <a:lnTo>
                  <a:pt x="2671372" y="909376"/>
                </a:lnTo>
                <a:lnTo>
                  <a:pt x="2711449" y="889054"/>
                </a:lnTo>
                <a:lnTo>
                  <a:pt x="2746182" y="865656"/>
                </a:lnTo>
                <a:lnTo>
                  <a:pt x="2775572" y="839181"/>
                </a:lnTo>
                <a:lnTo>
                  <a:pt x="2818320" y="777649"/>
                </a:lnTo>
                <a:lnTo>
                  <a:pt x="2826169" y="757813"/>
                </a:lnTo>
                <a:lnTo>
                  <a:pt x="2458925" y="757813"/>
                </a:lnTo>
                <a:lnTo>
                  <a:pt x="2427674" y="756922"/>
                </a:lnTo>
                <a:lnTo>
                  <a:pt x="2375857" y="749798"/>
                </a:lnTo>
                <a:lnTo>
                  <a:pt x="2338372" y="735467"/>
                </a:lnTo>
                <a:lnTo>
                  <a:pt x="2311816" y="713445"/>
                </a:lnTo>
                <a:lnTo>
                  <a:pt x="2302181" y="699520"/>
                </a:lnTo>
                <a:close/>
              </a:path>
              <a:path w="4750434" h="946150" extrusionOk="0">
                <a:moveTo>
                  <a:pt x="2808047" y="187834"/>
                </a:moveTo>
                <a:lnTo>
                  <a:pt x="2470584" y="187834"/>
                </a:lnTo>
                <a:lnTo>
                  <a:pt x="2499245" y="189453"/>
                </a:lnTo>
                <a:lnTo>
                  <a:pt x="2524344" y="194311"/>
                </a:lnTo>
                <a:lnTo>
                  <a:pt x="2563854" y="213742"/>
                </a:lnTo>
                <a:lnTo>
                  <a:pt x="2588142" y="243212"/>
                </a:lnTo>
                <a:lnTo>
                  <a:pt x="2596239" y="282398"/>
                </a:lnTo>
                <a:lnTo>
                  <a:pt x="2586685" y="324904"/>
                </a:lnTo>
                <a:lnTo>
                  <a:pt x="2558024" y="355265"/>
                </a:lnTo>
                <a:lnTo>
                  <a:pt x="2510256" y="373482"/>
                </a:lnTo>
                <a:lnTo>
                  <a:pt x="2443381" y="379554"/>
                </a:lnTo>
                <a:lnTo>
                  <a:pt x="2348816" y="379554"/>
                </a:lnTo>
                <a:lnTo>
                  <a:pt x="2348816" y="547957"/>
                </a:lnTo>
                <a:lnTo>
                  <a:pt x="2462812" y="547957"/>
                </a:lnTo>
                <a:lnTo>
                  <a:pt x="2517841" y="551999"/>
                </a:lnTo>
                <a:lnTo>
                  <a:pt x="2560641" y="564124"/>
                </a:lnTo>
                <a:lnTo>
                  <a:pt x="2591213" y="584332"/>
                </a:lnTo>
                <a:lnTo>
                  <a:pt x="2609556" y="612624"/>
                </a:lnTo>
                <a:lnTo>
                  <a:pt x="2615670" y="648999"/>
                </a:lnTo>
                <a:lnTo>
                  <a:pt x="2613079" y="674016"/>
                </a:lnTo>
                <a:lnTo>
                  <a:pt x="2592352" y="714822"/>
                </a:lnTo>
                <a:lnTo>
                  <a:pt x="2551952" y="742511"/>
                </a:lnTo>
                <a:lnTo>
                  <a:pt x="2494306" y="756113"/>
                </a:lnTo>
                <a:lnTo>
                  <a:pt x="2458925" y="757813"/>
                </a:lnTo>
                <a:lnTo>
                  <a:pt x="2826169" y="757813"/>
                </a:lnTo>
                <a:lnTo>
                  <a:pt x="2831679" y="743887"/>
                </a:lnTo>
                <a:lnTo>
                  <a:pt x="2839694" y="708344"/>
                </a:lnTo>
                <a:lnTo>
                  <a:pt x="2842366" y="671021"/>
                </a:lnTo>
                <a:lnTo>
                  <a:pt x="2839208" y="630215"/>
                </a:lnTo>
                <a:lnTo>
                  <a:pt x="2829736" y="593296"/>
                </a:lnTo>
                <a:lnTo>
                  <a:pt x="2791845" y="531117"/>
                </a:lnTo>
                <a:lnTo>
                  <a:pt x="2737114" y="484806"/>
                </a:lnTo>
                <a:lnTo>
                  <a:pt x="2671372" y="457278"/>
                </a:lnTo>
                <a:lnTo>
                  <a:pt x="2671372" y="450801"/>
                </a:lnTo>
                <a:lnTo>
                  <a:pt x="2731609" y="420359"/>
                </a:lnTo>
                <a:lnTo>
                  <a:pt x="2777596" y="375668"/>
                </a:lnTo>
                <a:lnTo>
                  <a:pt x="2806742" y="317374"/>
                </a:lnTo>
                <a:lnTo>
                  <a:pt x="2816458" y="248718"/>
                </a:lnTo>
                <a:lnTo>
                  <a:pt x="2813926" y="213742"/>
                </a:lnTo>
                <a:lnTo>
                  <a:pt x="2813867" y="212932"/>
                </a:lnTo>
                <a:lnTo>
                  <a:pt x="2808047" y="187834"/>
                </a:lnTo>
                <a:close/>
              </a:path>
              <a:path w="4750434" h="946150" extrusionOk="0">
                <a:moveTo>
                  <a:pt x="2473175" y="0"/>
                </a:moveTo>
                <a:lnTo>
                  <a:pt x="2413327" y="2746"/>
                </a:lnTo>
                <a:lnTo>
                  <a:pt x="2358143" y="10985"/>
                </a:lnTo>
                <a:lnTo>
                  <a:pt x="2307622" y="24716"/>
                </a:lnTo>
                <a:lnTo>
                  <a:pt x="2261764" y="43940"/>
                </a:lnTo>
                <a:lnTo>
                  <a:pt x="2220570" y="68656"/>
                </a:lnTo>
                <a:lnTo>
                  <a:pt x="2184765" y="97829"/>
                </a:lnTo>
                <a:lnTo>
                  <a:pt x="2155075" y="131457"/>
                </a:lnTo>
                <a:lnTo>
                  <a:pt x="2131498" y="169542"/>
                </a:lnTo>
                <a:lnTo>
                  <a:pt x="2114036" y="212084"/>
                </a:lnTo>
                <a:lnTo>
                  <a:pt x="2102688" y="259081"/>
                </a:lnTo>
                <a:lnTo>
                  <a:pt x="2329385" y="259081"/>
                </a:lnTo>
                <a:lnTo>
                  <a:pt x="2338776" y="242160"/>
                </a:lnTo>
                <a:lnTo>
                  <a:pt x="2350111" y="227667"/>
                </a:lnTo>
                <a:lnTo>
                  <a:pt x="2396503" y="198035"/>
                </a:lnTo>
                <a:lnTo>
                  <a:pt x="2442490" y="188967"/>
                </a:lnTo>
                <a:lnTo>
                  <a:pt x="2470584" y="187834"/>
                </a:lnTo>
                <a:lnTo>
                  <a:pt x="2808047" y="187834"/>
                </a:lnTo>
                <a:lnTo>
                  <a:pt x="2806095" y="179413"/>
                </a:lnTo>
                <a:lnTo>
                  <a:pt x="2775005" y="119177"/>
                </a:lnTo>
                <a:lnTo>
                  <a:pt x="2724484" y="68656"/>
                </a:lnTo>
                <a:lnTo>
                  <a:pt x="2655828" y="31089"/>
                </a:lnTo>
                <a:lnTo>
                  <a:pt x="2615265" y="17487"/>
                </a:lnTo>
                <a:lnTo>
                  <a:pt x="2571302" y="7772"/>
                </a:lnTo>
                <a:lnTo>
                  <a:pt x="2523939" y="1943"/>
                </a:lnTo>
                <a:lnTo>
                  <a:pt x="2473175" y="0"/>
                </a:lnTo>
                <a:close/>
              </a:path>
              <a:path w="4750434" h="946150" extrusionOk="0">
                <a:moveTo>
                  <a:pt x="3625389" y="764290"/>
                </a:moveTo>
                <a:lnTo>
                  <a:pt x="3411647" y="764290"/>
                </a:lnTo>
                <a:lnTo>
                  <a:pt x="3411647" y="926216"/>
                </a:lnTo>
                <a:lnTo>
                  <a:pt x="3625389" y="926216"/>
                </a:lnTo>
                <a:lnTo>
                  <a:pt x="3625389" y="764290"/>
                </a:lnTo>
                <a:close/>
              </a:path>
              <a:path w="4750434" h="946150" extrusionOk="0">
                <a:moveTo>
                  <a:pt x="3467350" y="19431"/>
                </a:moveTo>
                <a:lnTo>
                  <a:pt x="3223813" y="19431"/>
                </a:lnTo>
                <a:lnTo>
                  <a:pt x="2918097" y="572570"/>
                </a:lnTo>
                <a:lnTo>
                  <a:pt x="2918097" y="764290"/>
                </a:lnTo>
                <a:lnTo>
                  <a:pt x="3741976" y="764290"/>
                </a:lnTo>
                <a:lnTo>
                  <a:pt x="3741976" y="569979"/>
                </a:lnTo>
                <a:lnTo>
                  <a:pt x="3165519" y="569979"/>
                </a:lnTo>
                <a:lnTo>
                  <a:pt x="3165519" y="563502"/>
                </a:lnTo>
                <a:lnTo>
                  <a:pt x="3467350" y="19431"/>
                </a:lnTo>
                <a:close/>
              </a:path>
              <a:path w="4750434" h="946150" extrusionOk="0">
                <a:moveTo>
                  <a:pt x="3625389" y="330328"/>
                </a:moveTo>
                <a:lnTo>
                  <a:pt x="3411647" y="330328"/>
                </a:lnTo>
                <a:lnTo>
                  <a:pt x="3411647" y="569979"/>
                </a:lnTo>
                <a:lnTo>
                  <a:pt x="3625389" y="569979"/>
                </a:lnTo>
                <a:lnTo>
                  <a:pt x="3625389" y="330328"/>
                </a:lnTo>
                <a:close/>
              </a:path>
              <a:path w="4750434" h="946150" extrusionOk="0">
                <a:moveTo>
                  <a:pt x="4750096" y="718951"/>
                </a:moveTo>
                <a:lnTo>
                  <a:pt x="4548013" y="718951"/>
                </a:lnTo>
                <a:lnTo>
                  <a:pt x="4548013" y="926216"/>
                </a:lnTo>
                <a:lnTo>
                  <a:pt x="4750096" y="926216"/>
                </a:lnTo>
                <a:lnTo>
                  <a:pt x="4750096" y="718951"/>
                </a:lnTo>
                <a:close/>
              </a:path>
              <a:path w="4750434" h="946150" extrusionOk="0">
                <a:moveTo>
                  <a:pt x="4320021" y="255195"/>
                </a:moveTo>
                <a:lnTo>
                  <a:pt x="4117938" y="255195"/>
                </a:lnTo>
                <a:lnTo>
                  <a:pt x="4117938" y="493550"/>
                </a:lnTo>
                <a:lnTo>
                  <a:pt x="4122039" y="551843"/>
                </a:lnTo>
                <a:lnTo>
                  <a:pt x="4122148" y="553381"/>
                </a:lnTo>
                <a:lnTo>
                  <a:pt x="4134778" y="605926"/>
                </a:lnTo>
                <a:lnTo>
                  <a:pt x="4155828" y="651185"/>
                </a:lnTo>
                <a:lnTo>
                  <a:pt x="4185299" y="689156"/>
                </a:lnTo>
                <a:lnTo>
                  <a:pt x="4221975" y="719194"/>
                </a:lnTo>
                <a:lnTo>
                  <a:pt x="4264642" y="740649"/>
                </a:lnTo>
                <a:lnTo>
                  <a:pt x="4313301" y="753522"/>
                </a:lnTo>
                <a:lnTo>
                  <a:pt x="4367951" y="757813"/>
                </a:lnTo>
                <a:lnTo>
                  <a:pt x="4394669" y="757165"/>
                </a:lnTo>
                <a:lnTo>
                  <a:pt x="4445190" y="751984"/>
                </a:lnTo>
                <a:lnTo>
                  <a:pt x="4491420" y="741296"/>
                </a:lnTo>
                <a:lnTo>
                  <a:pt x="4530930" y="727047"/>
                </a:lnTo>
                <a:lnTo>
                  <a:pt x="4548013" y="718951"/>
                </a:lnTo>
                <a:lnTo>
                  <a:pt x="4750096" y="718951"/>
                </a:lnTo>
                <a:lnTo>
                  <a:pt x="4750096" y="582933"/>
                </a:lnTo>
                <a:lnTo>
                  <a:pt x="4424949" y="582933"/>
                </a:lnTo>
                <a:lnTo>
                  <a:pt x="4400094" y="581233"/>
                </a:lnTo>
                <a:lnTo>
                  <a:pt x="4360584" y="567631"/>
                </a:lnTo>
                <a:lnTo>
                  <a:pt x="4326498" y="520106"/>
                </a:lnTo>
                <a:lnTo>
                  <a:pt x="4320021" y="467642"/>
                </a:lnTo>
                <a:lnTo>
                  <a:pt x="4320021" y="255195"/>
                </a:lnTo>
                <a:close/>
              </a:path>
              <a:path w="4750434" h="946150" extrusionOk="0">
                <a:moveTo>
                  <a:pt x="4750096" y="255195"/>
                </a:moveTo>
                <a:lnTo>
                  <a:pt x="4548013" y="255195"/>
                </a:lnTo>
                <a:lnTo>
                  <a:pt x="4548013" y="551843"/>
                </a:lnTo>
                <a:lnTo>
                  <a:pt x="4523805" y="565445"/>
                </a:lnTo>
                <a:lnTo>
                  <a:pt x="4495225" y="575160"/>
                </a:lnTo>
                <a:lnTo>
                  <a:pt x="4462273" y="580990"/>
                </a:lnTo>
                <a:lnTo>
                  <a:pt x="4424949" y="582933"/>
                </a:lnTo>
                <a:lnTo>
                  <a:pt x="4750096" y="582933"/>
                </a:lnTo>
                <a:lnTo>
                  <a:pt x="4750096" y="2551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2"/>
          <p:cNvSpPr/>
          <p:nvPr/>
        </p:nvSpPr>
        <p:spPr>
          <a:xfrm>
            <a:off x="3476333" y="8826956"/>
            <a:ext cx="5570855" cy="325120"/>
          </a:xfrm>
          <a:custGeom>
            <a:avLst/>
            <a:gdLst/>
            <a:ahLst/>
            <a:cxnLst/>
            <a:rect l="l" t="t" r="r" b="b"/>
            <a:pathLst>
              <a:path w="5570855" h="325120" extrusionOk="0">
                <a:moveTo>
                  <a:pt x="5408212" y="0"/>
                </a:moveTo>
                <a:lnTo>
                  <a:pt x="162298" y="0"/>
                </a:lnTo>
                <a:lnTo>
                  <a:pt x="119153" y="5797"/>
                </a:lnTo>
                <a:lnTo>
                  <a:pt x="80383" y="22158"/>
                </a:lnTo>
                <a:lnTo>
                  <a:pt x="47536" y="47536"/>
                </a:lnTo>
                <a:lnTo>
                  <a:pt x="22158" y="80383"/>
                </a:lnTo>
                <a:lnTo>
                  <a:pt x="5797" y="119153"/>
                </a:lnTo>
                <a:lnTo>
                  <a:pt x="0" y="162298"/>
                </a:lnTo>
                <a:lnTo>
                  <a:pt x="5797" y="205444"/>
                </a:lnTo>
                <a:lnTo>
                  <a:pt x="22158" y="244213"/>
                </a:lnTo>
                <a:lnTo>
                  <a:pt x="47536" y="277061"/>
                </a:lnTo>
                <a:lnTo>
                  <a:pt x="80383" y="302438"/>
                </a:lnTo>
                <a:lnTo>
                  <a:pt x="119153" y="318799"/>
                </a:lnTo>
                <a:lnTo>
                  <a:pt x="162298" y="324597"/>
                </a:lnTo>
                <a:lnTo>
                  <a:pt x="5408212" y="324597"/>
                </a:lnTo>
                <a:lnTo>
                  <a:pt x="5451357" y="318799"/>
                </a:lnTo>
                <a:lnTo>
                  <a:pt x="5490127" y="302438"/>
                </a:lnTo>
                <a:lnTo>
                  <a:pt x="5522974" y="277061"/>
                </a:lnTo>
                <a:lnTo>
                  <a:pt x="5548352" y="244213"/>
                </a:lnTo>
                <a:lnTo>
                  <a:pt x="5564713" y="205444"/>
                </a:lnTo>
                <a:lnTo>
                  <a:pt x="5570511" y="162298"/>
                </a:lnTo>
                <a:lnTo>
                  <a:pt x="5564713" y="119153"/>
                </a:lnTo>
                <a:lnTo>
                  <a:pt x="5548352" y="80383"/>
                </a:lnTo>
                <a:lnTo>
                  <a:pt x="5522974" y="47536"/>
                </a:lnTo>
                <a:lnTo>
                  <a:pt x="5490127" y="22158"/>
                </a:lnTo>
                <a:lnTo>
                  <a:pt x="5451357" y="5797"/>
                </a:lnTo>
                <a:lnTo>
                  <a:pt x="5408212" y="0"/>
                </a:lnTo>
                <a:close/>
              </a:path>
            </a:pathLst>
          </a:custGeom>
          <a:solidFill>
            <a:srgbClr val="CDC9C9">
              <a:alpha val="39607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2"/>
          <p:cNvSpPr/>
          <p:nvPr/>
        </p:nvSpPr>
        <p:spPr>
          <a:xfrm>
            <a:off x="12173521" y="1157489"/>
            <a:ext cx="3331210" cy="946150"/>
          </a:xfrm>
          <a:custGeom>
            <a:avLst/>
            <a:gdLst/>
            <a:ahLst/>
            <a:cxnLst/>
            <a:rect l="l" t="t" r="r" b="b"/>
            <a:pathLst>
              <a:path w="3331209" h="946150" extrusionOk="0">
                <a:moveTo>
                  <a:pt x="418416" y="281103"/>
                </a:moveTo>
                <a:lnTo>
                  <a:pt x="191720" y="281103"/>
                </a:lnTo>
                <a:lnTo>
                  <a:pt x="191720" y="926216"/>
                </a:lnTo>
                <a:lnTo>
                  <a:pt x="418416" y="926216"/>
                </a:lnTo>
                <a:lnTo>
                  <a:pt x="418416" y="281103"/>
                </a:lnTo>
                <a:close/>
              </a:path>
              <a:path w="3331209" h="946150" extrusionOk="0">
                <a:moveTo>
                  <a:pt x="418416" y="19431"/>
                </a:moveTo>
                <a:lnTo>
                  <a:pt x="215037" y="19431"/>
                </a:lnTo>
                <a:lnTo>
                  <a:pt x="0" y="169698"/>
                </a:lnTo>
                <a:lnTo>
                  <a:pt x="0" y="413234"/>
                </a:lnTo>
                <a:lnTo>
                  <a:pt x="191720" y="281103"/>
                </a:lnTo>
                <a:lnTo>
                  <a:pt x="418416" y="281103"/>
                </a:lnTo>
                <a:lnTo>
                  <a:pt x="418416" y="19431"/>
                </a:lnTo>
                <a:close/>
              </a:path>
              <a:path w="3331209" h="946150" extrusionOk="0">
                <a:moveTo>
                  <a:pt x="963196" y="0"/>
                </a:moveTo>
                <a:lnTo>
                  <a:pt x="903355" y="3094"/>
                </a:lnTo>
                <a:lnTo>
                  <a:pt x="848192" y="12378"/>
                </a:lnTo>
                <a:lnTo>
                  <a:pt x="797707" y="27851"/>
                </a:lnTo>
                <a:lnTo>
                  <a:pt x="751900" y="49513"/>
                </a:lnTo>
                <a:lnTo>
                  <a:pt x="710771" y="77364"/>
                </a:lnTo>
                <a:lnTo>
                  <a:pt x="674320" y="111405"/>
                </a:lnTo>
                <a:lnTo>
                  <a:pt x="647513" y="145429"/>
                </a:lnTo>
                <a:lnTo>
                  <a:pt x="624830" y="183842"/>
                </a:lnTo>
                <a:lnTo>
                  <a:pt x="606271" y="226643"/>
                </a:lnTo>
                <a:lnTo>
                  <a:pt x="591837" y="273833"/>
                </a:lnTo>
                <a:lnTo>
                  <a:pt x="581526" y="325411"/>
                </a:lnTo>
                <a:lnTo>
                  <a:pt x="575340" y="381378"/>
                </a:lnTo>
                <a:lnTo>
                  <a:pt x="573278" y="441733"/>
                </a:lnTo>
                <a:lnTo>
                  <a:pt x="573278" y="529821"/>
                </a:lnTo>
                <a:lnTo>
                  <a:pt x="575419" y="586290"/>
                </a:lnTo>
                <a:lnTo>
                  <a:pt x="581844" y="638741"/>
                </a:lnTo>
                <a:lnTo>
                  <a:pt x="592551" y="687173"/>
                </a:lnTo>
                <a:lnTo>
                  <a:pt x="607540" y="731587"/>
                </a:lnTo>
                <a:lnTo>
                  <a:pt x="626813" y="771983"/>
                </a:lnTo>
                <a:lnTo>
                  <a:pt x="650368" y="808360"/>
                </a:lnTo>
                <a:lnTo>
                  <a:pt x="678206" y="840719"/>
                </a:lnTo>
                <a:lnTo>
                  <a:pt x="715377" y="872780"/>
                </a:lnTo>
                <a:lnTo>
                  <a:pt x="756938" y="899012"/>
                </a:lnTo>
                <a:lnTo>
                  <a:pt x="802889" y="919415"/>
                </a:lnTo>
                <a:lnTo>
                  <a:pt x="853230" y="933988"/>
                </a:lnTo>
                <a:lnTo>
                  <a:pt x="907961" y="942732"/>
                </a:lnTo>
                <a:lnTo>
                  <a:pt x="967082" y="945647"/>
                </a:lnTo>
                <a:lnTo>
                  <a:pt x="1022946" y="942975"/>
                </a:lnTo>
                <a:lnTo>
                  <a:pt x="1075248" y="934960"/>
                </a:lnTo>
                <a:lnTo>
                  <a:pt x="1123988" y="921601"/>
                </a:lnTo>
                <a:lnTo>
                  <a:pt x="1169165" y="902898"/>
                </a:lnTo>
                <a:lnTo>
                  <a:pt x="1210052" y="879581"/>
                </a:lnTo>
                <a:lnTo>
                  <a:pt x="1245918" y="852378"/>
                </a:lnTo>
                <a:lnTo>
                  <a:pt x="1276765" y="821288"/>
                </a:lnTo>
                <a:lnTo>
                  <a:pt x="1302592" y="786312"/>
                </a:lnTo>
                <a:lnTo>
                  <a:pt x="1314425" y="764290"/>
                </a:lnTo>
                <a:lnTo>
                  <a:pt x="963196" y="764290"/>
                </a:lnTo>
                <a:lnTo>
                  <a:pt x="928058" y="761861"/>
                </a:lnTo>
                <a:lnTo>
                  <a:pt x="868469" y="742430"/>
                </a:lnTo>
                <a:lnTo>
                  <a:pt x="824749" y="704377"/>
                </a:lnTo>
                <a:lnTo>
                  <a:pt x="802727" y="652561"/>
                </a:lnTo>
                <a:lnTo>
                  <a:pt x="799974" y="621795"/>
                </a:lnTo>
                <a:lnTo>
                  <a:pt x="802727" y="592325"/>
                </a:lnTo>
                <a:lnTo>
                  <a:pt x="824749" y="543099"/>
                </a:lnTo>
                <a:lnTo>
                  <a:pt x="868469" y="506909"/>
                </a:lnTo>
                <a:lnTo>
                  <a:pt x="928058" y="488125"/>
                </a:lnTo>
                <a:lnTo>
                  <a:pt x="963196" y="485777"/>
                </a:lnTo>
                <a:lnTo>
                  <a:pt x="1318040" y="485777"/>
                </a:lnTo>
                <a:lnTo>
                  <a:pt x="1306479" y="463755"/>
                </a:lnTo>
                <a:lnTo>
                  <a:pt x="1283080" y="431370"/>
                </a:lnTo>
                <a:lnTo>
                  <a:pt x="1255634" y="402871"/>
                </a:lnTo>
                <a:lnTo>
                  <a:pt x="1245688" y="395099"/>
                </a:lnTo>
                <a:lnTo>
                  <a:pt x="793497" y="395099"/>
                </a:lnTo>
                <a:lnTo>
                  <a:pt x="793497" y="371781"/>
                </a:lnTo>
                <a:lnTo>
                  <a:pt x="796331" y="329519"/>
                </a:lnTo>
                <a:lnTo>
                  <a:pt x="804832" y="292114"/>
                </a:lnTo>
                <a:lnTo>
                  <a:pt x="838836" y="231877"/>
                </a:lnTo>
                <a:lnTo>
                  <a:pt x="894863" y="193987"/>
                </a:lnTo>
                <a:lnTo>
                  <a:pt x="969673" y="181357"/>
                </a:lnTo>
                <a:lnTo>
                  <a:pt x="1306090" y="181357"/>
                </a:lnTo>
                <a:lnTo>
                  <a:pt x="1296426" y="161148"/>
                </a:lnTo>
                <a:lnTo>
                  <a:pt x="1271814" y="124877"/>
                </a:lnTo>
                <a:lnTo>
                  <a:pt x="1241916" y="92751"/>
                </a:lnTo>
                <a:lnTo>
                  <a:pt x="1206732" y="64770"/>
                </a:lnTo>
                <a:lnTo>
                  <a:pt x="1167145" y="41453"/>
                </a:lnTo>
                <a:lnTo>
                  <a:pt x="1122997" y="23317"/>
                </a:lnTo>
                <a:lnTo>
                  <a:pt x="1074290" y="10363"/>
                </a:lnTo>
                <a:lnTo>
                  <a:pt x="1021023" y="2590"/>
                </a:lnTo>
                <a:lnTo>
                  <a:pt x="963196" y="0"/>
                </a:lnTo>
                <a:close/>
              </a:path>
              <a:path w="3331209" h="946150" extrusionOk="0">
                <a:moveTo>
                  <a:pt x="1318040" y="485777"/>
                </a:moveTo>
                <a:lnTo>
                  <a:pt x="963196" y="485777"/>
                </a:lnTo>
                <a:lnTo>
                  <a:pt x="998900" y="488125"/>
                </a:lnTo>
                <a:lnTo>
                  <a:pt x="1030881" y="495169"/>
                </a:lnTo>
                <a:lnTo>
                  <a:pt x="1083668" y="523344"/>
                </a:lnTo>
                <a:lnTo>
                  <a:pt x="1117673" y="566093"/>
                </a:lnTo>
                <a:lnTo>
                  <a:pt x="1129008" y="621795"/>
                </a:lnTo>
                <a:lnTo>
                  <a:pt x="1126174" y="652561"/>
                </a:lnTo>
                <a:lnTo>
                  <a:pt x="1103504" y="704377"/>
                </a:lnTo>
                <a:lnTo>
                  <a:pt x="1059137" y="742430"/>
                </a:lnTo>
                <a:lnTo>
                  <a:pt x="998900" y="761861"/>
                </a:lnTo>
                <a:lnTo>
                  <a:pt x="963196" y="764290"/>
                </a:lnTo>
                <a:lnTo>
                  <a:pt x="1314425" y="764290"/>
                </a:lnTo>
                <a:lnTo>
                  <a:pt x="1322995" y="748340"/>
                </a:lnTo>
                <a:lnTo>
                  <a:pt x="1337568" y="708264"/>
                </a:lnTo>
                <a:lnTo>
                  <a:pt x="1346312" y="666082"/>
                </a:lnTo>
                <a:lnTo>
                  <a:pt x="1349227" y="621795"/>
                </a:lnTo>
                <a:lnTo>
                  <a:pt x="1346555" y="578399"/>
                </a:lnTo>
                <a:lnTo>
                  <a:pt x="1338540" y="537594"/>
                </a:lnTo>
                <a:lnTo>
                  <a:pt x="1325181" y="499379"/>
                </a:lnTo>
                <a:lnTo>
                  <a:pt x="1318040" y="485777"/>
                </a:lnTo>
                <a:close/>
              </a:path>
              <a:path w="3331209" h="946150" extrusionOk="0">
                <a:moveTo>
                  <a:pt x="1022784" y="319965"/>
                </a:moveTo>
                <a:lnTo>
                  <a:pt x="969103" y="322970"/>
                </a:lnTo>
                <a:lnTo>
                  <a:pt x="919981" y="331987"/>
                </a:lnTo>
                <a:lnTo>
                  <a:pt x="875419" y="347013"/>
                </a:lnTo>
                <a:lnTo>
                  <a:pt x="835417" y="368051"/>
                </a:lnTo>
                <a:lnTo>
                  <a:pt x="799974" y="395099"/>
                </a:lnTo>
                <a:lnTo>
                  <a:pt x="1245688" y="395099"/>
                </a:lnTo>
                <a:lnTo>
                  <a:pt x="1188597" y="357532"/>
                </a:lnTo>
                <a:lnTo>
                  <a:pt x="1150544" y="341096"/>
                </a:lnTo>
                <a:lnTo>
                  <a:pt x="1110224" y="329357"/>
                </a:lnTo>
                <a:lnTo>
                  <a:pt x="1067638" y="322313"/>
                </a:lnTo>
                <a:lnTo>
                  <a:pt x="1022784" y="319965"/>
                </a:lnTo>
                <a:close/>
              </a:path>
              <a:path w="3331209" h="946150" extrusionOk="0">
                <a:moveTo>
                  <a:pt x="1306090" y="181357"/>
                </a:moveTo>
                <a:lnTo>
                  <a:pt x="969673" y="181357"/>
                </a:lnTo>
                <a:lnTo>
                  <a:pt x="992342" y="182409"/>
                </a:lnTo>
                <a:lnTo>
                  <a:pt x="1013717" y="185567"/>
                </a:lnTo>
                <a:lnTo>
                  <a:pt x="1052579" y="198197"/>
                </a:lnTo>
                <a:lnTo>
                  <a:pt x="1094598" y="230987"/>
                </a:lnTo>
                <a:lnTo>
                  <a:pt x="1103100" y="246127"/>
                </a:lnTo>
                <a:lnTo>
                  <a:pt x="1329796" y="246127"/>
                </a:lnTo>
                <a:lnTo>
                  <a:pt x="1315754" y="201565"/>
                </a:lnTo>
                <a:lnTo>
                  <a:pt x="1306090" y="181357"/>
                </a:lnTo>
                <a:close/>
              </a:path>
              <a:path w="3331209" h="946150" extrusionOk="0">
                <a:moveTo>
                  <a:pt x="1880273" y="0"/>
                </a:moveTo>
                <a:lnTo>
                  <a:pt x="1830012" y="2435"/>
                </a:lnTo>
                <a:lnTo>
                  <a:pt x="1781822" y="9741"/>
                </a:lnTo>
                <a:lnTo>
                  <a:pt x="1735706" y="21918"/>
                </a:lnTo>
                <a:lnTo>
                  <a:pt x="1691662" y="38965"/>
                </a:lnTo>
                <a:lnTo>
                  <a:pt x="1649691" y="60884"/>
                </a:lnTo>
                <a:lnTo>
                  <a:pt x="1610984" y="86636"/>
                </a:lnTo>
                <a:lnTo>
                  <a:pt x="1575697" y="116223"/>
                </a:lnTo>
                <a:lnTo>
                  <a:pt x="1543830" y="149645"/>
                </a:lnTo>
                <a:lnTo>
                  <a:pt x="1515383" y="186901"/>
                </a:lnTo>
                <a:lnTo>
                  <a:pt x="1490356" y="227991"/>
                </a:lnTo>
                <a:lnTo>
                  <a:pt x="1469836" y="272190"/>
                </a:lnTo>
                <a:lnTo>
                  <a:pt x="1453877" y="318773"/>
                </a:lnTo>
                <a:lnTo>
                  <a:pt x="1442477" y="367740"/>
                </a:lnTo>
                <a:lnTo>
                  <a:pt x="1435638" y="419090"/>
                </a:lnTo>
                <a:lnTo>
                  <a:pt x="1433358" y="472823"/>
                </a:lnTo>
                <a:lnTo>
                  <a:pt x="1435638" y="526557"/>
                </a:lnTo>
                <a:lnTo>
                  <a:pt x="1442477" y="577907"/>
                </a:lnTo>
                <a:lnTo>
                  <a:pt x="1453877" y="626873"/>
                </a:lnTo>
                <a:lnTo>
                  <a:pt x="1469836" y="673456"/>
                </a:lnTo>
                <a:lnTo>
                  <a:pt x="1490356" y="717655"/>
                </a:lnTo>
                <a:lnTo>
                  <a:pt x="1515383" y="758797"/>
                </a:lnTo>
                <a:lnTo>
                  <a:pt x="1543830" y="796209"/>
                </a:lnTo>
                <a:lnTo>
                  <a:pt x="1575697" y="829889"/>
                </a:lnTo>
                <a:lnTo>
                  <a:pt x="1610984" y="859839"/>
                </a:lnTo>
                <a:lnTo>
                  <a:pt x="1649691" y="886058"/>
                </a:lnTo>
                <a:lnTo>
                  <a:pt x="1691662" y="907510"/>
                </a:lnTo>
                <a:lnTo>
                  <a:pt x="1735706" y="924195"/>
                </a:lnTo>
                <a:lnTo>
                  <a:pt x="1781822" y="936113"/>
                </a:lnTo>
                <a:lnTo>
                  <a:pt x="1830012" y="943263"/>
                </a:lnTo>
                <a:lnTo>
                  <a:pt x="1880273" y="945647"/>
                </a:lnTo>
                <a:lnTo>
                  <a:pt x="1930483" y="943263"/>
                </a:lnTo>
                <a:lnTo>
                  <a:pt x="1978517" y="936113"/>
                </a:lnTo>
                <a:lnTo>
                  <a:pt x="2024374" y="924195"/>
                </a:lnTo>
                <a:lnTo>
                  <a:pt x="2068056" y="907510"/>
                </a:lnTo>
                <a:lnTo>
                  <a:pt x="2109560" y="886058"/>
                </a:lnTo>
                <a:lnTo>
                  <a:pt x="2148682" y="859839"/>
                </a:lnTo>
                <a:lnTo>
                  <a:pt x="2184176" y="829889"/>
                </a:lnTo>
                <a:lnTo>
                  <a:pt x="2216043" y="796209"/>
                </a:lnTo>
                <a:lnTo>
                  <a:pt x="2244283" y="758797"/>
                </a:lnTo>
                <a:lnTo>
                  <a:pt x="2256496" y="738382"/>
                </a:lnTo>
                <a:lnTo>
                  <a:pt x="1880273" y="738382"/>
                </a:lnTo>
                <a:lnTo>
                  <a:pt x="1833882" y="734172"/>
                </a:lnTo>
                <a:lnTo>
                  <a:pt x="1791862" y="721541"/>
                </a:lnTo>
                <a:lnTo>
                  <a:pt x="1754214" y="700491"/>
                </a:lnTo>
                <a:lnTo>
                  <a:pt x="1720938" y="671021"/>
                </a:lnTo>
                <a:lnTo>
                  <a:pt x="1694301" y="632887"/>
                </a:lnTo>
                <a:lnTo>
                  <a:pt x="1675275" y="587143"/>
                </a:lnTo>
                <a:lnTo>
                  <a:pt x="1663859" y="533788"/>
                </a:lnTo>
                <a:lnTo>
                  <a:pt x="1660054" y="472823"/>
                </a:lnTo>
                <a:lnTo>
                  <a:pt x="1663859" y="411939"/>
                </a:lnTo>
                <a:lnTo>
                  <a:pt x="1675275" y="358827"/>
                </a:lnTo>
                <a:lnTo>
                  <a:pt x="1694301" y="313488"/>
                </a:lnTo>
                <a:lnTo>
                  <a:pt x="1720938" y="275921"/>
                </a:lnTo>
                <a:lnTo>
                  <a:pt x="1754214" y="245884"/>
                </a:lnTo>
                <a:lnTo>
                  <a:pt x="1791862" y="224429"/>
                </a:lnTo>
                <a:lnTo>
                  <a:pt x="1833882" y="211556"/>
                </a:lnTo>
                <a:lnTo>
                  <a:pt x="1880273" y="207265"/>
                </a:lnTo>
                <a:lnTo>
                  <a:pt x="2256480" y="207265"/>
                </a:lnTo>
                <a:lnTo>
                  <a:pt x="2244283" y="186901"/>
                </a:lnTo>
                <a:lnTo>
                  <a:pt x="2216043" y="149645"/>
                </a:lnTo>
                <a:lnTo>
                  <a:pt x="2184176" y="116223"/>
                </a:lnTo>
                <a:lnTo>
                  <a:pt x="2148682" y="86636"/>
                </a:lnTo>
                <a:lnTo>
                  <a:pt x="2109560" y="60884"/>
                </a:lnTo>
                <a:lnTo>
                  <a:pt x="2068056" y="38965"/>
                </a:lnTo>
                <a:lnTo>
                  <a:pt x="2024374" y="21918"/>
                </a:lnTo>
                <a:lnTo>
                  <a:pt x="1978517" y="9741"/>
                </a:lnTo>
                <a:lnTo>
                  <a:pt x="1930483" y="2435"/>
                </a:lnTo>
                <a:lnTo>
                  <a:pt x="1880273" y="0"/>
                </a:lnTo>
                <a:close/>
              </a:path>
              <a:path w="3331209" h="946150" extrusionOk="0">
                <a:moveTo>
                  <a:pt x="2256480" y="207265"/>
                </a:moveTo>
                <a:lnTo>
                  <a:pt x="1880273" y="207265"/>
                </a:lnTo>
                <a:lnTo>
                  <a:pt x="1927151" y="211556"/>
                </a:lnTo>
                <a:lnTo>
                  <a:pt x="1969332" y="224429"/>
                </a:lnTo>
                <a:lnTo>
                  <a:pt x="2006818" y="245884"/>
                </a:lnTo>
                <a:lnTo>
                  <a:pt x="2039608" y="275921"/>
                </a:lnTo>
                <a:lnTo>
                  <a:pt x="2066245" y="313488"/>
                </a:lnTo>
                <a:lnTo>
                  <a:pt x="2085271" y="358827"/>
                </a:lnTo>
                <a:lnTo>
                  <a:pt x="2096687" y="411939"/>
                </a:lnTo>
                <a:lnTo>
                  <a:pt x="2100492" y="472823"/>
                </a:lnTo>
                <a:lnTo>
                  <a:pt x="2096687" y="533788"/>
                </a:lnTo>
                <a:lnTo>
                  <a:pt x="2085271" y="587143"/>
                </a:lnTo>
                <a:lnTo>
                  <a:pt x="2066245" y="632887"/>
                </a:lnTo>
                <a:lnTo>
                  <a:pt x="2039608" y="671021"/>
                </a:lnTo>
                <a:lnTo>
                  <a:pt x="2006818" y="700491"/>
                </a:lnTo>
                <a:lnTo>
                  <a:pt x="1969332" y="721541"/>
                </a:lnTo>
                <a:lnTo>
                  <a:pt x="1927151" y="734172"/>
                </a:lnTo>
                <a:lnTo>
                  <a:pt x="1880273" y="738382"/>
                </a:lnTo>
                <a:lnTo>
                  <a:pt x="2256496" y="738382"/>
                </a:lnTo>
                <a:lnTo>
                  <a:pt x="2289881" y="673456"/>
                </a:lnTo>
                <a:lnTo>
                  <a:pt x="2306203" y="626873"/>
                </a:lnTo>
                <a:lnTo>
                  <a:pt x="2317862" y="577907"/>
                </a:lnTo>
                <a:lnTo>
                  <a:pt x="2324857" y="526557"/>
                </a:lnTo>
                <a:lnTo>
                  <a:pt x="2327189" y="472823"/>
                </a:lnTo>
                <a:lnTo>
                  <a:pt x="2324857" y="419090"/>
                </a:lnTo>
                <a:lnTo>
                  <a:pt x="2317862" y="367740"/>
                </a:lnTo>
                <a:lnTo>
                  <a:pt x="2306203" y="318773"/>
                </a:lnTo>
                <a:lnTo>
                  <a:pt x="2289881" y="272190"/>
                </a:lnTo>
                <a:lnTo>
                  <a:pt x="2268895" y="227991"/>
                </a:lnTo>
                <a:lnTo>
                  <a:pt x="2256480" y="207265"/>
                </a:lnTo>
                <a:close/>
              </a:path>
              <a:path w="3331209" h="946150" extrusionOk="0">
                <a:moveTo>
                  <a:pt x="3330623" y="718951"/>
                </a:moveTo>
                <a:lnTo>
                  <a:pt x="3128540" y="718951"/>
                </a:lnTo>
                <a:lnTo>
                  <a:pt x="3128540" y="926216"/>
                </a:lnTo>
                <a:lnTo>
                  <a:pt x="3330623" y="926216"/>
                </a:lnTo>
                <a:lnTo>
                  <a:pt x="3330623" y="718951"/>
                </a:lnTo>
                <a:close/>
              </a:path>
              <a:path w="3331209" h="946150" extrusionOk="0">
                <a:moveTo>
                  <a:pt x="2900548" y="255195"/>
                </a:moveTo>
                <a:lnTo>
                  <a:pt x="2698465" y="255195"/>
                </a:lnTo>
                <a:lnTo>
                  <a:pt x="2698465" y="493550"/>
                </a:lnTo>
                <a:lnTo>
                  <a:pt x="2702566" y="551843"/>
                </a:lnTo>
                <a:lnTo>
                  <a:pt x="2715305" y="605926"/>
                </a:lnTo>
                <a:lnTo>
                  <a:pt x="2736355" y="651185"/>
                </a:lnTo>
                <a:lnTo>
                  <a:pt x="2765826" y="689156"/>
                </a:lnTo>
                <a:lnTo>
                  <a:pt x="2802502" y="719194"/>
                </a:lnTo>
                <a:lnTo>
                  <a:pt x="2845169" y="740649"/>
                </a:lnTo>
                <a:lnTo>
                  <a:pt x="2893828" y="753522"/>
                </a:lnTo>
                <a:lnTo>
                  <a:pt x="2948478" y="757813"/>
                </a:lnTo>
                <a:lnTo>
                  <a:pt x="2975196" y="757165"/>
                </a:lnTo>
                <a:lnTo>
                  <a:pt x="3025717" y="751984"/>
                </a:lnTo>
                <a:lnTo>
                  <a:pt x="3071947" y="741296"/>
                </a:lnTo>
                <a:lnTo>
                  <a:pt x="3111457" y="727047"/>
                </a:lnTo>
                <a:lnTo>
                  <a:pt x="3128540" y="718951"/>
                </a:lnTo>
                <a:lnTo>
                  <a:pt x="3330623" y="718951"/>
                </a:lnTo>
                <a:lnTo>
                  <a:pt x="3330623" y="582933"/>
                </a:lnTo>
                <a:lnTo>
                  <a:pt x="3005476" y="582933"/>
                </a:lnTo>
                <a:lnTo>
                  <a:pt x="2980620" y="581233"/>
                </a:lnTo>
                <a:lnTo>
                  <a:pt x="2941111" y="567631"/>
                </a:lnTo>
                <a:lnTo>
                  <a:pt x="2907025" y="520106"/>
                </a:lnTo>
                <a:lnTo>
                  <a:pt x="2900548" y="467642"/>
                </a:lnTo>
                <a:lnTo>
                  <a:pt x="2900548" y="255195"/>
                </a:lnTo>
                <a:close/>
              </a:path>
              <a:path w="3331209" h="946150" extrusionOk="0">
                <a:moveTo>
                  <a:pt x="3330623" y="255195"/>
                </a:moveTo>
                <a:lnTo>
                  <a:pt x="3128540" y="255195"/>
                </a:lnTo>
                <a:lnTo>
                  <a:pt x="3128540" y="551843"/>
                </a:lnTo>
                <a:lnTo>
                  <a:pt x="3104332" y="565445"/>
                </a:lnTo>
                <a:lnTo>
                  <a:pt x="3075752" y="575160"/>
                </a:lnTo>
                <a:lnTo>
                  <a:pt x="3042800" y="580990"/>
                </a:lnTo>
                <a:lnTo>
                  <a:pt x="3005476" y="582933"/>
                </a:lnTo>
                <a:lnTo>
                  <a:pt x="3330623" y="582933"/>
                </a:lnTo>
                <a:lnTo>
                  <a:pt x="3330623" y="2551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2"/>
          <p:cNvSpPr/>
          <p:nvPr/>
        </p:nvSpPr>
        <p:spPr>
          <a:xfrm>
            <a:off x="12173521" y="2539646"/>
            <a:ext cx="3331210" cy="946150"/>
          </a:xfrm>
          <a:custGeom>
            <a:avLst/>
            <a:gdLst/>
            <a:ahLst/>
            <a:cxnLst/>
            <a:rect l="l" t="t" r="r" b="b"/>
            <a:pathLst>
              <a:path w="3331209" h="946150" extrusionOk="0">
                <a:moveTo>
                  <a:pt x="418416" y="281103"/>
                </a:moveTo>
                <a:lnTo>
                  <a:pt x="191720" y="281103"/>
                </a:lnTo>
                <a:lnTo>
                  <a:pt x="191720" y="926216"/>
                </a:lnTo>
                <a:lnTo>
                  <a:pt x="418416" y="926216"/>
                </a:lnTo>
                <a:lnTo>
                  <a:pt x="418416" y="281103"/>
                </a:lnTo>
                <a:close/>
              </a:path>
              <a:path w="3331209" h="946150" extrusionOk="0">
                <a:moveTo>
                  <a:pt x="418416" y="19431"/>
                </a:moveTo>
                <a:lnTo>
                  <a:pt x="215037" y="19431"/>
                </a:lnTo>
                <a:lnTo>
                  <a:pt x="0" y="169698"/>
                </a:lnTo>
                <a:lnTo>
                  <a:pt x="0" y="413234"/>
                </a:lnTo>
                <a:lnTo>
                  <a:pt x="191720" y="281103"/>
                </a:lnTo>
                <a:lnTo>
                  <a:pt x="418416" y="281103"/>
                </a:lnTo>
                <a:lnTo>
                  <a:pt x="418416" y="19431"/>
                </a:lnTo>
                <a:close/>
              </a:path>
              <a:path w="3331209" h="946150" extrusionOk="0">
                <a:moveTo>
                  <a:pt x="963196" y="0"/>
                </a:moveTo>
                <a:lnTo>
                  <a:pt x="903355" y="3094"/>
                </a:lnTo>
                <a:lnTo>
                  <a:pt x="848192" y="12378"/>
                </a:lnTo>
                <a:lnTo>
                  <a:pt x="797707" y="27851"/>
                </a:lnTo>
                <a:lnTo>
                  <a:pt x="751900" y="49513"/>
                </a:lnTo>
                <a:lnTo>
                  <a:pt x="710771" y="77364"/>
                </a:lnTo>
                <a:lnTo>
                  <a:pt x="674320" y="111405"/>
                </a:lnTo>
                <a:lnTo>
                  <a:pt x="647513" y="145429"/>
                </a:lnTo>
                <a:lnTo>
                  <a:pt x="624830" y="183842"/>
                </a:lnTo>
                <a:lnTo>
                  <a:pt x="606271" y="226643"/>
                </a:lnTo>
                <a:lnTo>
                  <a:pt x="591837" y="273833"/>
                </a:lnTo>
                <a:lnTo>
                  <a:pt x="581526" y="325411"/>
                </a:lnTo>
                <a:lnTo>
                  <a:pt x="575340" y="381378"/>
                </a:lnTo>
                <a:lnTo>
                  <a:pt x="573278" y="441733"/>
                </a:lnTo>
                <a:lnTo>
                  <a:pt x="573278" y="529821"/>
                </a:lnTo>
                <a:lnTo>
                  <a:pt x="575419" y="586290"/>
                </a:lnTo>
                <a:lnTo>
                  <a:pt x="581844" y="638741"/>
                </a:lnTo>
                <a:lnTo>
                  <a:pt x="592551" y="687173"/>
                </a:lnTo>
                <a:lnTo>
                  <a:pt x="607540" y="731587"/>
                </a:lnTo>
                <a:lnTo>
                  <a:pt x="626813" y="771983"/>
                </a:lnTo>
                <a:lnTo>
                  <a:pt x="650368" y="808360"/>
                </a:lnTo>
                <a:lnTo>
                  <a:pt x="678206" y="840719"/>
                </a:lnTo>
                <a:lnTo>
                  <a:pt x="715377" y="872780"/>
                </a:lnTo>
                <a:lnTo>
                  <a:pt x="756938" y="899012"/>
                </a:lnTo>
                <a:lnTo>
                  <a:pt x="802889" y="919415"/>
                </a:lnTo>
                <a:lnTo>
                  <a:pt x="853230" y="933988"/>
                </a:lnTo>
                <a:lnTo>
                  <a:pt x="907961" y="942732"/>
                </a:lnTo>
                <a:lnTo>
                  <a:pt x="967082" y="945647"/>
                </a:lnTo>
                <a:lnTo>
                  <a:pt x="1022946" y="942975"/>
                </a:lnTo>
                <a:lnTo>
                  <a:pt x="1075248" y="934960"/>
                </a:lnTo>
                <a:lnTo>
                  <a:pt x="1123988" y="921601"/>
                </a:lnTo>
                <a:lnTo>
                  <a:pt x="1169165" y="902898"/>
                </a:lnTo>
                <a:lnTo>
                  <a:pt x="1210052" y="879581"/>
                </a:lnTo>
                <a:lnTo>
                  <a:pt x="1245918" y="852378"/>
                </a:lnTo>
                <a:lnTo>
                  <a:pt x="1276765" y="821288"/>
                </a:lnTo>
                <a:lnTo>
                  <a:pt x="1302592" y="786312"/>
                </a:lnTo>
                <a:lnTo>
                  <a:pt x="1314425" y="764290"/>
                </a:lnTo>
                <a:lnTo>
                  <a:pt x="963196" y="764290"/>
                </a:lnTo>
                <a:lnTo>
                  <a:pt x="928058" y="761861"/>
                </a:lnTo>
                <a:lnTo>
                  <a:pt x="868469" y="742430"/>
                </a:lnTo>
                <a:lnTo>
                  <a:pt x="824749" y="704377"/>
                </a:lnTo>
                <a:lnTo>
                  <a:pt x="802727" y="652561"/>
                </a:lnTo>
                <a:lnTo>
                  <a:pt x="799974" y="621795"/>
                </a:lnTo>
                <a:lnTo>
                  <a:pt x="802727" y="592325"/>
                </a:lnTo>
                <a:lnTo>
                  <a:pt x="824749" y="543099"/>
                </a:lnTo>
                <a:lnTo>
                  <a:pt x="868469" y="506909"/>
                </a:lnTo>
                <a:lnTo>
                  <a:pt x="928058" y="488125"/>
                </a:lnTo>
                <a:lnTo>
                  <a:pt x="963196" y="485777"/>
                </a:lnTo>
                <a:lnTo>
                  <a:pt x="1318040" y="485777"/>
                </a:lnTo>
                <a:lnTo>
                  <a:pt x="1306479" y="463755"/>
                </a:lnTo>
                <a:lnTo>
                  <a:pt x="1283080" y="431370"/>
                </a:lnTo>
                <a:lnTo>
                  <a:pt x="1255634" y="402871"/>
                </a:lnTo>
                <a:lnTo>
                  <a:pt x="1245688" y="395099"/>
                </a:lnTo>
                <a:lnTo>
                  <a:pt x="793497" y="395099"/>
                </a:lnTo>
                <a:lnTo>
                  <a:pt x="793497" y="371781"/>
                </a:lnTo>
                <a:lnTo>
                  <a:pt x="796331" y="329519"/>
                </a:lnTo>
                <a:lnTo>
                  <a:pt x="804832" y="292114"/>
                </a:lnTo>
                <a:lnTo>
                  <a:pt x="838836" y="231877"/>
                </a:lnTo>
                <a:lnTo>
                  <a:pt x="894863" y="193987"/>
                </a:lnTo>
                <a:lnTo>
                  <a:pt x="969673" y="181357"/>
                </a:lnTo>
                <a:lnTo>
                  <a:pt x="1306090" y="181357"/>
                </a:lnTo>
                <a:lnTo>
                  <a:pt x="1296426" y="161148"/>
                </a:lnTo>
                <a:lnTo>
                  <a:pt x="1271814" y="124877"/>
                </a:lnTo>
                <a:lnTo>
                  <a:pt x="1241916" y="92751"/>
                </a:lnTo>
                <a:lnTo>
                  <a:pt x="1206732" y="64770"/>
                </a:lnTo>
                <a:lnTo>
                  <a:pt x="1167145" y="41453"/>
                </a:lnTo>
                <a:lnTo>
                  <a:pt x="1122997" y="23317"/>
                </a:lnTo>
                <a:lnTo>
                  <a:pt x="1074290" y="10363"/>
                </a:lnTo>
                <a:lnTo>
                  <a:pt x="1021023" y="2590"/>
                </a:lnTo>
                <a:lnTo>
                  <a:pt x="963196" y="0"/>
                </a:lnTo>
                <a:close/>
              </a:path>
              <a:path w="3331209" h="946150" extrusionOk="0">
                <a:moveTo>
                  <a:pt x="1318040" y="485777"/>
                </a:moveTo>
                <a:lnTo>
                  <a:pt x="963196" y="485777"/>
                </a:lnTo>
                <a:lnTo>
                  <a:pt x="998900" y="488125"/>
                </a:lnTo>
                <a:lnTo>
                  <a:pt x="1030881" y="495169"/>
                </a:lnTo>
                <a:lnTo>
                  <a:pt x="1083668" y="523344"/>
                </a:lnTo>
                <a:lnTo>
                  <a:pt x="1117673" y="566093"/>
                </a:lnTo>
                <a:lnTo>
                  <a:pt x="1129008" y="621795"/>
                </a:lnTo>
                <a:lnTo>
                  <a:pt x="1126174" y="652561"/>
                </a:lnTo>
                <a:lnTo>
                  <a:pt x="1103504" y="704377"/>
                </a:lnTo>
                <a:lnTo>
                  <a:pt x="1059137" y="742430"/>
                </a:lnTo>
                <a:lnTo>
                  <a:pt x="998900" y="761861"/>
                </a:lnTo>
                <a:lnTo>
                  <a:pt x="963196" y="764290"/>
                </a:lnTo>
                <a:lnTo>
                  <a:pt x="1314425" y="764290"/>
                </a:lnTo>
                <a:lnTo>
                  <a:pt x="1322995" y="748340"/>
                </a:lnTo>
                <a:lnTo>
                  <a:pt x="1337568" y="708264"/>
                </a:lnTo>
                <a:lnTo>
                  <a:pt x="1346312" y="666082"/>
                </a:lnTo>
                <a:lnTo>
                  <a:pt x="1349227" y="621795"/>
                </a:lnTo>
                <a:lnTo>
                  <a:pt x="1346555" y="578399"/>
                </a:lnTo>
                <a:lnTo>
                  <a:pt x="1338540" y="537594"/>
                </a:lnTo>
                <a:lnTo>
                  <a:pt x="1325181" y="499379"/>
                </a:lnTo>
                <a:lnTo>
                  <a:pt x="1318040" y="485777"/>
                </a:lnTo>
                <a:close/>
              </a:path>
              <a:path w="3331209" h="946150" extrusionOk="0">
                <a:moveTo>
                  <a:pt x="1022784" y="319965"/>
                </a:moveTo>
                <a:lnTo>
                  <a:pt x="969103" y="322970"/>
                </a:lnTo>
                <a:lnTo>
                  <a:pt x="919981" y="331987"/>
                </a:lnTo>
                <a:lnTo>
                  <a:pt x="875419" y="347013"/>
                </a:lnTo>
                <a:lnTo>
                  <a:pt x="835417" y="368051"/>
                </a:lnTo>
                <a:lnTo>
                  <a:pt x="799974" y="395099"/>
                </a:lnTo>
                <a:lnTo>
                  <a:pt x="1245688" y="395099"/>
                </a:lnTo>
                <a:lnTo>
                  <a:pt x="1188597" y="357532"/>
                </a:lnTo>
                <a:lnTo>
                  <a:pt x="1150544" y="341096"/>
                </a:lnTo>
                <a:lnTo>
                  <a:pt x="1110224" y="329357"/>
                </a:lnTo>
                <a:lnTo>
                  <a:pt x="1067638" y="322313"/>
                </a:lnTo>
                <a:lnTo>
                  <a:pt x="1022784" y="319965"/>
                </a:lnTo>
                <a:close/>
              </a:path>
              <a:path w="3331209" h="946150" extrusionOk="0">
                <a:moveTo>
                  <a:pt x="1306090" y="181357"/>
                </a:moveTo>
                <a:lnTo>
                  <a:pt x="969673" y="181357"/>
                </a:lnTo>
                <a:lnTo>
                  <a:pt x="992342" y="182409"/>
                </a:lnTo>
                <a:lnTo>
                  <a:pt x="1013717" y="185567"/>
                </a:lnTo>
                <a:lnTo>
                  <a:pt x="1052579" y="198197"/>
                </a:lnTo>
                <a:lnTo>
                  <a:pt x="1094598" y="230987"/>
                </a:lnTo>
                <a:lnTo>
                  <a:pt x="1103100" y="246127"/>
                </a:lnTo>
                <a:lnTo>
                  <a:pt x="1329796" y="246127"/>
                </a:lnTo>
                <a:lnTo>
                  <a:pt x="1315754" y="201565"/>
                </a:lnTo>
                <a:lnTo>
                  <a:pt x="1306090" y="181357"/>
                </a:lnTo>
                <a:close/>
              </a:path>
              <a:path w="3331209" h="946150" extrusionOk="0">
                <a:moveTo>
                  <a:pt x="1880273" y="0"/>
                </a:moveTo>
                <a:lnTo>
                  <a:pt x="1830012" y="2435"/>
                </a:lnTo>
                <a:lnTo>
                  <a:pt x="1781822" y="9741"/>
                </a:lnTo>
                <a:lnTo>
                  <a:pt x="1735706" y="21918"/>
                </a:lnTo>
                <a:lnTo>
                  <a:pt x="1691662" y="38965"/>
                </a:lnTo>
                <a:lnTo>
                  <a:pt x="1649691" y="60884"/>
                </a:lnTo>
                <a:lnTo>
                  <a:pt x="1610984" y="86636"/>
                </a:lnTo>
                <a:lnTo>
                  <a:pt x="1575697" y="116223"/>
                </a:lnTo>
                <a:lnTo>
                  <a:pt x="1543830" y="149645"/>
                </a:lnTo>
                <a:lnTo>
                  <a:pt x="1515383" y="186901"/>
                </a:lnTo>
                <a:lnTo>
                  <a:pt x="1490356" y="227991"/>
                </a:lnTo>
                <a:lnTo>
                  <a:pt x="1469836" y="272190"/>
                </a:lnTo>
                <a:lnTo>
                  <a:pt x="1453877" y="318773"/>
                </a:lnTo>
                <a:lnTo>
                  <a:pt x="1442477" y="367740"/>
                </a:lnTo>
                <a:lnTo>
                  <a:pt x="1435638" y="419090"/>
                </a:lnTo>
                <a:lnTo>
                  <a:pt x="1433358" y="472823"/>
                </a:lnTo>
                <a:lnTo>
                  <a:pt x="1435638" y="526557"/>
                </a:lnTo>
                <a:lnTo>
                  <a:pt x="1442477" y="577907"/>
                </a:lnTo>
                <a:lnTo>
                  <a:pt x="1453877" y="626873"/>
                </a:lnTo>
                <a:lnTo>
                  <a:pt x="1469836" y="673456"/>
                </a:lnTo>
                <a:lnTo>
                  <a:pt x="1490356" y="717655"/>
                </a:lnTo>
                <a:lnTo>
                  <a:pt x="1515383" y="758797"/>
                </a:lnTo>
                <a:lnTo>
                  <a:pt x="1543830" y="796209"/>
                </a:lnTo>
                <a:lnTo>
                  <a:pt x="1575697" y="829889"/>
                </a:lnTo>
                <a:lnTo>
                  <a:pt x="1610984" y="859839"/>
                </a:lnTo>
                <a:lnTo>
                  <a:pt x="1649691" y="886058"/>
                </a:lnTo>
                <a:lnTo>
                  <a:pt x="1691662" y="907510"/>
                </a:lnTo>
                <a:lnTo>
                  <a:pt x="1735706" y="924195"/>
                </a:lnTo>
                <a:lnTo>
                  <a:pt x="1781822" y="936113"/>
                </a:lnTo>
                <a:lnTo>
                  <a:pt x="1830012" y="943263"/>
                </a:lnTo>
                <a:lnTo>
                  <a:pt x="1880273" y="945647"/>
                </a:lnTo>
                <a:lnTo>
                  <a:pt x="1930483" y="943263"/>
                </a:lnTo>
                <a:lnTo>
                  <a:pt x="1978517" y="936113"/>
                </a:lnTo>
                <a:lnTo>
                  <a:pt x="2024374" y="924195"/>
                </a:lnTo>
                <a:lnTo>
                  <a:pt x="2068056" y="907510"/>
                </a:lnTo>
                <a:lnTo>
                  <a:pt x="2109560" y="886058"/>
                </a:lnTo>
                <a:lnTo>
                  <a:pt x="2148682" y="859839"/>
                </a:lnTo>
                <a:lnTo>
                  <a:pt x="2184176" y="829889"/>
                </a:lnTo>
                <a:lnTo>
                  <a:pt x="2216043" y="796209"/>
                </a:lnTo>
                <a:lnTo>
                  <a:pt x="2244283" y="758797"/>
                </a:lnTo>
                <a:lnTo>
                  <a:pt x="2256496" y="738382"/>
                </a:lnTo>
                <a:lnTo>
                  <a:pt x="1880273" y="738382"/>
                </a:lnTo>
                <a:lnTo>
                  <a:pt x="1833882" y="734172"/>
                </a:lnTo>
                <a:lnTo>
                  <a:pt x="1791862" y="721541"/>
                </a:lnTo>
                <a:lnTo>
                  <a:pt x="1754214" y="700491"/>
                </a:lnTo>
                <a:lnTo>
                  <a:pt x="1720938" y="671021"/>
                </a:lnTo>
                <a:lnTo>
                  <a:pt x="1694301" y="632887"/>
                </a:lnTo>
                <a:lnTo>
                  <a:pt x="1675275" y="587143"/>
                </a:lnTo>
                <a:lnTo>
                  <a:pt x="1663859" y="533788"/>
                </a:lnTo>
                <a:lnTo>
                  <a:pt x="1660054" y="472823"/>
                </a:lnTo>
                <a:lnTo>
                  <a:pt x="1663859" y="411939"/>
                </a:lnTo>
                <a:lnTo>
                  <a:pt x="1675275" y="358827"/>
                </a:lnTo>
                <a:lnTo>
                  <a:pt x="1694301" y="313488"/>
                </a:lnTo>
                <a:lnTo>
                  <a:pt x="1720938" y="275921"/>
                </a:lnTo>
                <a:lnTo>
                  <a:pt x="1754214" y="245884"/>
                </a:lnTo>
                <a:lnTo>
                  <a:pt x="1791862" y="224429"/>
                </a:lnTo>
                <a:lnTo>
                  <a:pt x="1833882" y="211556"/>
                </a:lnTo>
                <a:lnTo>
                  <a:pt x="1880273" y="207265"/>
                </a:lnTo>
                <a:lnTo>
                  <a:pt x="2256480" y="207265"/>
                </a:lnTo>
                <a:lnTo>
                  <a:pt x="2244283" y="186901"/>
                </a:lnTo>
                <a:lnTo>
                  <a:pt x="2216043" y="149645"/>
                </a:lnTo>
                <a:lnTo>
                  <a:pt x="2184176" y="116223"/>
                </a:lnTo>
                <a:lnTo>
                  <a:pt x="2148682" y="86636"/>
                </a:lnTo>
                <a:lnTo>
                  <a:pt x="2109560" y="60884"/>
                </a:lnTo>
                <a:lnTo>
                  <a:pt x="2068056" y="38965"/>
                </a:lnTo>
                <a:lnTo>
                  <a:pt x="2024374" y="21918"/>
                </a:lnTo>
                <a:lnTo>
                  <a:pt x="1978517" y="9741"/>
                </a:lnTo>
                <a:lnTo>
                  <a:pt x="1930483" y="2435"/>
                </a:lnTo>
                <a:lnTo>
                  <a:pt x="1880273" y="0"/>
                </a:lnTo>
                <a:close/>
              </a:path>
              <a:path w="3331209" h="946150" extrusionOk="0">
                <a:moveTo>
                  <a:pt x="2256480" y="207265"/>
                </a:moveTo>
                <a:lnTo>
                  <a:pt x="1880273" y="207265"/>
                </a:lnTo>
                <a:lnTo>
                  <a:pt x="1927151" y="211556"/>
                </a:lnTo>
                <a:lnTo>
                  <a:pt x="1969332" y="224429"/>
                </a:lnTo>
                <a:lnTo>
                  <a:pt x="2006818" y="245884"/>
                </a:lnTo>
                <a:lnTo>
                  <a:pt x="2039608" y="275921"/>
                </a:lnTo>
                <a:lnTo>
                  <a:pt x="2066245" y="313488"/>
                </a:lnTo>
                <a:lnTo>
                  <a:pt x="2085271" y="358827"/>
                </a:lnTo>
                <a:lnTo>
                  <a:pt x="2096687" y="411939"/>
                </a:lnTo>
                <a:lnTo>
                  <a:pt x="2100492" y="472823"/>
                </a:lnTo>
                <a:lnTo>
                  <a:pt x="2096687" y="533788"/>
                </a:lnTo>
                <a:lnTo>
                  <a:pt x="2085271" y="587143"/>
                </a:lnTo>
                <a:lnTo>
                  <a:pt x="2066245" y="632887"/>
                </a:lnTo>
                <a:lnTo>
                  <a:pt x="2039608" y="671021"/>
                </a:lnTo>
                <a:lnTo>
                  <a:pt x="2006818" y="700491"/>
                </a:lnTo>
                <a:lnTo>
                  <a:pt x="1969332" y="721541"/>
                </a:lnTo>
                <a:lnTo>
                  <a:pt x="1927151" y="734172"/>
                </a:lnTo>
                <a:lnTo>
                  <a:pt x="1880273" y="738382"/>
                </a:lnTo>
                <a:lnTo>
                  <a:pt x="2256496" y="738382"/>
                </a:lnTo>
                <a:lnTo>
                  <a:pt x="2289881" y="673456"/>
                </a:lnTo>
                <a:lnTo>
                  <a:pt x="2306203" y="626873"/>
                </a:lnTo>
                <a:lnTo>
                  <a:pt x="2317862" y="577907"/>
                </a:lnTo>
                <a:lnTo>
                  <a:pt x="2324857" y="526557"/>
                </a:lnTo>
                <a:lnTo>
                  <a:pt x="2327189" y="472823"/>
                </a:lnTo>
                <a:lnTo>
                  <a:pt x="2324857" y="419090"/>
                </a:lnTo>
                <a:lnTo>
                  <a:pt x="2317862" y="367740"/>
                </a:lnTo>
                <a:lnTo>
                  <a:pt x="2306203" y="318773"/>
                </a:lnTo>
                <a:lnTo>
                  <a:pt x="2289881" y="272190"/>
                </a:lnTo>
                <a:lnTo>
                  <a:pt x="2268895" y="227991"/>
                </a:lnTo>
                <a:lnTo>
                  <a:pt x="2256480" y="207265"/>
                </a:lnTo>
                <a:close/>
              </a:path>
              <a:path w="3331209" h="946150" extrusionOk="0">
                <a:moveTo>
                  <a:pt x="3330623" y="718951"/>
                </a:moveTo>
                <a:lnTo>
                  <a:pt x="3128540" y="718951"/>
                </a:lnTo>
                <a:lnTo>
                  <a:pt x="3128540" y="926216"/>
                </a:lnTo>
                <a:lnTo>
                  <a:pt x="3330623" y="926216"/>
                </a:lnTo>
                <a:lnTo>
                  <a:pt x="3330623" y="718951"/>
                </a:lnTo>
                <a:close/>
              </a:path>
              <a:path w="3331209" h="946150" extrusionOk="0">
                <a:moveTo>
                  <a:pt x="2900548" y="255195"/>
                </a:moveTo>
                <a:lnTo>
                  <a:pt x="2698465" y="255195"/>
                </a:lnTo>
                <a:lnTo>
                  <a:pt x="2698465" y="493550"/>
                </a:lnTo>
                <a:lnTo>
                  <a:pt x="2702566" y="551843"/>
                </a:lnTo>
                <a:lnTo>
                  <a:pt x="2715305" y="605926"/>
                </a:lnTo>
                <a:lnTo>
                  <a:pt x="2736355" y="651185"/>
                </a:lnTo>
                <a:lnTo>
                  <a:pt x="2765826" y="689156"/>
                </a:lnTo>
                <a:lnTo>
                  <a:pt x="2802502" y="719194"/>
                </a:lnTo>
                <a:lnTo>
                  <a:pt x="2845169" y="740649"/>
                </a:lnTo>
                <a:lnTo>
                  <a:pt x="2893828" y="753522"/>
                </a:lnTo>
                <a:lnTo>
                  <a:pt x="2948478" y="757813"/>
                </a:lnTo>
                <a:lnTo>
                  <a:pt x="2975196" y="757165"/>
                </a:lnTo>
                <a:lnTo>
                  <a:pt x="3025717" y="751984"/>
                </a:lnTo>
                <a:lnTo>
                  <a:pt x="3071947" y="741296"/>
                </a:lnTo>
                <a:lnTo>
                  <a:pt x="3111457" y="727047"/>
                </a:lnTo>
                <a:lnTo>
                  <a:pt x="3128540" y="718951"/>
                </a:lnTo>
                <a:lnTo>
                  <a:pt x="3330623" y="718951"/>
                </a:lnTo>
                <a:lnTo>
                  <a:pt x="3330623" y="582933"/>
                </a:lnTo>
                <a:lnTo>
                  <a:pt x="3005476" y="582933"/>
                </a:lnTo>
                <a:lnTo>
                  <a:pt x="2980620" y="581233"/>
                </a:lnTo>
                <a:lnTo>
                  <a:pt x="2941111" y="567631"/>
                </a:lnTo>
                <a:lnTo>
                  <a:pt x="2907025" y="520106"/>
                </a:lnTo>
                <a:lnTo>
                  <a:pt x="2900548" y="467642"/>
                </a:lnTo>
                <a:lnTo>
                  <a:pt x="2900548" y="255195"/>
                </a:lnTo>
                <a:close/>
              </a:path>
              <a:path w="3331209" h="946150" extrusionOk="0">
                <a:moveTo>
                  <a:pt x="3330623" y="255195"/>
                </a:moveTo>
                <a:lnTo>
                  <a:pt x="3128540" y="255195"/>
                </a:lnTo>
                <a:lnTo>
                  <a:pt x="3128540" y="551843"/>
                </a:lnTo>
                <a:lnTo>
                  <a:pt x="3104332" y="565445"/>
                </a:lnTo>
                <a:lnTo>
                  <a:pt x="3075752" y="575160"/>
                </a:lnTo>
                <a:lnTo>
                  <a:pt x="3042800" y="580990"/>
                </a:lnTo>
                <a:lnTo>
                  <a:pt x="3005476" y="582933"/>
                </a:lnTo>
                <a:lnTo>
                  <a:pt x="3330623" y="582933"/>
                </a:lnTo>
                <a:lnTo>
                  <a:pt x="3330623" y="2551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2"/>
          <p:cNvSpPr/>
          <p:nvPr/>
        </p:nvSpPr>
        <p:spPr>
          <a:xfrm>
            <a:off x="11067725" y="3811402"/>
            <a:ext cx="5570855" cy="325120"/>
          </a:xfrm>
          <a:custGeom>
            <a:avLst/>
            <a:gdLst/>
            <a:ahLst/>
            <a:cxnLst/>
            <a:rect l="l" t="t" r="r" b="b"/>
            <a:pathLst>
              <a:path w="5570855" h="325120" extrusionOk="0">
                <a:moveTo>
                  <a:pt x="5408212" y="0"/>
                </a:moveTo>
                <a:lnTo>
                  <a:pt x="162298" y="0"/>
                </a:lnTo>
                <a:lnTo>
                  <a:pt x="119153" y="5797"/>
                </a:lnTo>
                <a:lnTo>
                  <a:pt x="80383" y="22158"/>
                </a:lnTo>
                <a:lnTo>
                  <a:pt x="47536" y="47536"/>
                </a:lnTo>
                <a:lnTo>
                  <a:pt x="22158" y="80383"/>
                </a:lnTo>
                <a:lnTo>
                  <a:pt x="5797" y="119153"/>
                </a:lnTo>
                <a:lnTo>
                  <a:pt x="0" y="162298"/>
                </a:lnTo>
                <a:lnTo>
                  <a:pt x="5797" y="205444"/>
                </a:lnTo>
                <a:lnTo>
                  <a:pt x="22158" y="244213"/>
                </a:lnTo>
                <a:lnTo>
                  <a:pt x="47536" y="277061"/>
                </a:lnTo>
                <a:lnTo>
                  <a:pt x="80383" y="302438"/>
                </a:lnTo>
                <a:lnTo>
                  <a:pt x="119153" y="318799"/>
                </a:lnTo>
                <a:lnTo>
                  <a:pt x="162298" y="324597"/>
                </a:lnTo>
                <a:lnTo>
                  <a:pt x="5408212" y="324597"/>
                </a:lnTo>
                <a:lnTo>
                  <a:pt x="5451357" y="318799"/>
                </a:lnTo>
                <a:lnTo>
                  <a:pt x="5490127" y="302438"/>
                </a:lnTo>
                <a:lnTo>
                  <a:pt x="5522974" y="277061"/>
                </a:lnTo>
                <a:lnTo>
                  <a:pt x="5548352" y="244213"/>
                </a:lnTo>
                <a:lnTo>
                  <a:pt x="5564713" y="205444"/>
                </a:lnTo>
                <a:lnTo>
                  <a:pt x="5570511" y="162298"/>
                </a:lnTo>
                <a:lnTo>
                  <a:pt x="5564713" y="119153"/>
                </a:lnTo>
                <a:lnTo>
                  <a:pt x="5548352" y="80383"/>
                </a:lnTo>
                <a:lnTo>
                  <a:pt x="5522974" y="47536"/>
                </a:lnTo>
                <a:lnTo>
                  <a:pt x="5490127" y="22158"/>
                </a:lnTo>
                <a:lnTo>
                  <a:pt x="5451357" y="5797"/>
                </a:lnTo>
                <a:lnTo>
                  <a:pt x="5408212" y="0"/>
                </a:lnTo>
                <a:close/>
              </a:path>
            </a:pathLst>
          </a:custGeom>
          <a:solidFill>
            <a:srgbClr val="CDC9C9">
              <a:alpha val="39607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/>
          <p:nvPr/>
        </p:nvSpPr>
        <p:spPr>
          <a:xfrm>
            <a:off x="3870449" y="7555200"/>
            <a:ext cx="4750435" cy="946150"/>
          </a:xfrm>
          <a:custGeom>
            <a:avLst/>
            <a:gdLst/>
            <a:ahLst/>
            <a:cxnLst/>
            <a:rect l="l" t="t" r="r" b="b"/>
            <a:pathLst>
              <a:path w="4750434" h="946150" extrusionOk="0">
                <a:moveTo>
                  <a:pt x="226696" y="699520"/>
                </a:moveTo>
                <a:lnTo>
                  <a:pt x="0" y="699520"/>
                </a:lnTo>
                <a:lnTo>
                  <a:pt x="13472" y="742786"/>
                </a:lnTo>
                <a:lnTo>
                  <a:pt x="33162" y="782426"/>
                </a:lnTo>
                <a:lnTo>
                  <a:pt x="59070" y="818438"/>
                </a:lnTo>
                <a:lnTo>
                  <a:pt x="91196" y="850823"/>
                </a:lnTo>
                <a:lnTo>
                  <a:pt x="129540" y="879581"/>
                </a:lnTo>
                <a:lnTo>
                  <a:pt x="173014" y="903365"/>
                </a:lnTo>
                <a:lnTo>
                  <a:pt x="220530" y="921863"/>
                </a:lnTo>
                <a:lnTo>
                  <a:pt x="272087" y="935076"/>
                </a:lnTo>
                <a:lnTo>
                  <a:pt x="327686" y="943004"/>
                </a:lnTo>
                <a:lnTo>
                  <a:pt x="387326" y="945647"/>
                </a:lnTo>
                <a:lnTo>
                  <a:pt x="441976" y="943137"/>
                </a:lnTo>
                <a:lnTo>
                  <a:pt x="493226" y="935608"/>
                </a:lnTo>
                <a:lnTo>
                  <a:pt x="541075" y="923058"/>
                </a:lnTo>
                <a:lnTo>
                  <a:pt x="585524" y="905489"/>
                </a:lnTo>
                <a:lnTo>
                  <a:pt x="626410" y="883305"/>
                </a:lnTo>
                <a:lnTo>
                  <a:pt x="662277" y="856912"/>
                </a:lnTo>
                <a:lnTo>
                  <a:pt x="693123" y="826308"/>
                </a:lnTo>
                <a:lnTo>
                  <a:pt x="718951" y="791493"/>
                </a:lnTo>
                <a:lnTo>
                  <a:pt x="737049" y="757813"/>
                </a:lnTo>
                <a:lnTo>
                  <a:pt x="376963" y="757813"/>
                </a:lnTo>
                <a:lnTo>
                  <a:pt x="350650" y="756922"/>
                </a:lnTo>
                <a:lnTo>
                  <a:pt x="303368" y="749798"/>
                </a:lnTo>
                <a:lnTo>
                  <a:pt x="264344" y="734981"/>
                </a:lnTo>
                <a:lnTo>
                  <a:pt x="236492" y="712959"/>
                </a:lnTo>
                <a:lnTo>
                  <a:pt x="226696" y="699520"/>
                </a:lnTo>
                <a:close/>
              </a:path>
              <a:path w="4750434" h="946150" extrusionOk="0">
                <a:moveTo>
                  <a:pt x="734681" y="479300"/>
                </a:moveTo>
                <a:lnTo>
                  <a:pt x="380849" y="479300"/>
                </a:lnTo>
                <a:lnTo>
                  <a:pt x="415259" y="481648"/>
                </a:lnTo>
                <a:lnTo>
                  <a:pt x="445943" y="488692"/>
                </a:lnTo>
                <a:lnTo>
                  <a:pt x="496141" y="516867"/>
                </a:lnTo>
                <a:lnTo>
                  <a:pt x="529173" y="560911"/>
                </a:lnTo>
                <a:lnTo>
                  <a:pt x="540184" y="617909"/>
                </a:lnTo>
                <a:lnTo>
                  <a:pt x="537594" y="648108"/>
                </a:lnTo>
                <a:lnTo>
                  <a:pt x="516867" y="699277"/>
                </a:lnTo>
                <a:lnTo>
                  <a:pt x="475576" y="736681"/>
                </a:lnTo>
                <a:lnTo>
                  <a:pt x="414692" y="755465"/>
                </a:lnTo>
                <a:lnTo>
                  <a:pt x="376963" y="757813"/>
                </a:lnTo>
                <a:lnTo>
                  <a:pt x="737049" y="757813"/>
                </a:lnTo>
                <a:lnTo>
                  <a:pt x="739920" y="752469"/>
                </a:lnTo>
                <a:lnTo>
                  <a:pt x="754898" y="710530"/>
                </a:lnTo>
                <a:lnTo>
                  <a:pt x="763885" y="665677"/>
                </a:lnTo>
                <a:lnTo>
                  <a:pt x="766881" y="617909"/>
                </a:lnTo>
                <a:lnTo>
                  <a:pt x="764290" y="575079"/>
                </a:lnTo>
                <a:lnTo>
                  <a:pt x="756517" y="534679"/>
                </a:lnTo>
                <a:lnTo>
                  <a:pt x="743563" y="496707"/>
                </a:lnTo>
                <a:lnTo>
                  <a:pt x="734681" y="479300"/>
                </a:lnTo>
                <a:close/>
              </a:path>
              <a:path w="4750434" h="946150" extrusionOk="0">
                <a:moveTo>
                  <a:pt x="686565" y="19431"/>
                </a:moveTo>
                <a:lnTo>
                  <a:pt x="115291" y="19431"/>
                </a:lnTo>
                <a:lnTo>
                  <a:pt x="42748" y="524640"/>
                </a:lnTo>
                <a:lnTo>
                  <a:pt x="246127" y="524640"/>
                </a:lnTo>
                <a:lnTo>
                  <a:pt x="273978" y="504804"/>
                </a:lnTo>
                <a:lnTo>
                  <a:pt x="305716" y="490635"/>
                </a:lnTo>
                <a:lnTo>
                  <a:pt x="341339" y="482134"/>
                </a:lnTo>
                <a:lnTo>
                  <a:pt x="380849" y="479300"/>
                </a:lnTo>
                <a:lnTo>
                  <a:pt x="734681" y="479300"/>
                </a:lnTo>
                <a:lnTo>
                  <a:pt x="725428" y="461165"/>
                </a:lnTo>
                <a:lnTo>
                  <a:pt x="702677" y="428132"/>
                </a:lnTo>
                <a:lnTo>
                  <a:pt x="675878" y="398985"/>
                </a:lnTo>
                <a:lnTo>
                  <a:pt x="645031" y="373725"/>
                </a:lnTo>
                <a:lnTo>
                  <a:pt x="629170" y="364009"/>
                </a:lnTo>
                <a:lnTo>
                  <a:pt x="247422" y="364009"/>
                </a:lnTo>
                <a:lnTo>
                  <a:pt x="272035" y="207265"/>
                </a:lnTo>
                <a:lnTo>
                  <a:pt x="686565" y="207265"/>
                </a:lnTo>
                <a:lnTo>
                  <a:pt x="686565" y="19431"/>
                </a:lnTo>
                <a:close/>
              </a:path>
              <a:path w="4750434" h="946150" extrusionOk="0">
                <a:moveTo>
                  <a:pt x="443029" y="313488"/>
                </a:moveTo>
                <a:lnTo>
                  <a:pt x="386031" y="316727"/>
                </a:lnTo>
                <a:lnTo>
                  <a:pt x="336805" y="326442"/>
                </a:lnTo>
                <a:lnTo>
                  <a:pt x="294057" y="341663"/>
                </a:lnTo>
                <a:lnTo>
                  <a:pt x="253899" y="364009"/>
                </a:lnTo>
                <a:lnTo>
                  <a:pt x="629170" y="364009"/>
                </a:lnTo>
                <a:lnTo>
                  <a:pt x="572003" y="335348"/>
                </a:lnTo>
                <a:lnTo>
                  <a:pt x="531440" y="323204"/>
                </a:lnTo>
                <a:lnTo>
                  <a:pt x="488449" y="315917"/>
                </a:lnTo>
                <a:lnTo>
                  <a:pt x="443029" y="313488"/>
                </a:lnTo>
                <a:close/>
              </a:path>
              <a:path w="4750434" h="946150" extrusionOk="0">
                <a:moveTo>
                  <a:pt x="1576753" y="0"/>
                </a:moveTo>
                <a:lnTo>
                  <a:pt x="1526491" y="2435"/>
                </a:lnTo>
                <a:lnTo>
                  <a:pt x="1478302" y="9741"/>
                </a:lnTo>
                <a:lnTo>
                  <a:pt x="1432186" y="21918"/>
                </a:lnTo>
                <a:lnTo>
                  <a:pt x="1388142" y="38965"/>
                </a:lnTo>
                <a:lnTo>
                  <a:pt x="1346171" y="60884"/>
                </a:lnTo>
                <a:lnTo>
                  <a:pt x="1307464" y="86636"/>
                </a:lnTo>
                <a:lnTo>
                  <a:pt x="1272177" y="116223"/>
                </a:lnTo>
                <a:lnTo>
                  <a:pt x="1240310" y="149645"/>
                </a:lnTo>
                <a:lnTo>
                  <a:pt x="1211863" y="186901"/>
                </a:lnTo>
                <a:lnTo>
                  <a:pt x="1186835" y="227991"/>
                </a:lnTo>
                <a:lnTo>
                  <a:pt x="1166316" y="272190"/>
                </a:lnTo>
                <a:lnTo>
                  <a:pt x="1150357" y="318773"/>
                </a:lnTo>
                <a:lnTo>
                  <a:pt x="1138957" y="367740"/>
                </a:lnTo>
                <a:lnTo>
                  <a:pt x="1132117" y="419090"/>
                </a:lnTo>
                <a:lnTo>
                  <a:pt x="1129838" y="472823"/>
                </a:lnTo>
                <a:lnTo>
                  <a:pt x="1132117" y="526557"/>
                </a:lnTo>
                <a:lnTo>
                  <a:pt x="1138957" y="577907"/>
                </a:lnTo>
                <a:lnTo>
                  <a:pt x="1150357" y="626873"/>
                </a:lnTo>
                <a:lnTo>
                  <a:pt x="1166316" y="673456"/>
                </a:lnTo>
                <a:lnTo>
                  <a:pt x="1186835" y="717655"/>
                </a:lnTo>
                <a:lnTo>
                  <a:pt x="1211863" y="758797"/>
                </a:lnTo>
                <a:lnTo>
                  <a:pt x="1240310" y="796209"/>
                </a:lnTo>
                <a:lnTo>
                  <a:pt x="1272177" y="829889"/>
                </a:lnTo>
                <a:lnTo>
                  <a:pt x="1307464" y="859839"/>
                </a:lnTo>
                <a:lnTo>
                  <a:pt x="1346171" y="886058"/>
                </a:lnTo>
                <a:lnTo>
                  <a:pt x="1388142" y="907510"/>
                </a:lnTo>
                <a:lnTo>
                  <a:pt x="1432186" y="924195"/>
                </a:lnTo>
                <a:lnTo>
                  <a:pt x="1478302" y="936113"/>
                </a:lnTo>
                <a:lnTo>
                  <a:pt x="1526491" y="943263"/>
                </a:lnTo>
                <a:lnTo>
                  <a:pt x="1576753" y="945647"/>
                </a:lnTo>
                <a:lnTo>
                  <a:pt x="1626963" y="943263"/>
                </a:lnTo>
                <a:lnTo>
                  <a:pt x="1674997" y="936113"/>
                </a:lnTo>
                <a:lnTo>
                  <a:pt x="1720854" y="924195"/>
                </a:lnTo>
                <a:lnTo>
                  <a:pt x="1764535" y="907510"/>
                </a:lnTo>
                <a:lnTo>
                  <a:pt x="1806040" y="886058"/>
                </a:lnTo>
                <a:lnTo>
                  <a:pt x="1845161" y="859839"/>
                </a:lnTo>
                <a:lnTo>
                  <a:pt x="1880656" y="829889"/>
                </a:lnTo>
                <a:lnTo>
                  <a:pt x="1912523" y="796209"/>
                </a:lnTo>
                <a:lnTo>
                  <a:pt x="1940763" y="758797"/>
                </a:lnTo>
                <a:lnTo>
                  <a:pt x="1952976" y="738382"/>
                </a:lnTo>
                <a:lnTo>
                  <a:pt x="1576753" y="738382"/>
                </a:lnTo>
                <a:lnTo>
                  <a:pt x="1530361" y="734172"/>
                </a:lnTo>
                <a:lnTo>
                  <a:pt x="1488341" y="721541"/>
                </a:lnTo>
                <a:lnTo>
                  <a:pt x="1450694" y="700491"/>
                </a:lnTo>
                <a:lnTo>
                  <a:pt x="1417418" y="671021"/>
                </a:lnTo>
                <a:lnTo>
                  <a:pt x="1390781" y="632887"/>
                </a:lnTo>
                <a:lnTo>
                  <a:pt x="1371755" y="587143"/>
                </a:lnTo>
                <a:lnTo>
                  <a:pt x="1360339" y="533788"/>
                </a:lnTo>
                <a:lnTo>
                  <a:pt x="1356534" y="472823"/>
                </a:lnTo>
                <a:lnTo>
                  <a:pt x="1360339" y="411939"/>
                </a:lnTo>
                <a:lnTo>
                  <a:pt x="1371755" y="358827"/>
                </a:lnTo>
                <a:lnTo>
                  <a:pt x="1390781" y="313488"/>
                </a:lnTo>
                <a:lnTo>
                  <a:pt x="1417418" y="275921"/>
                </a:lnTo>
                <a:lnTo>
                  <a:pt x="1450694" y="245884"/>
                </a:lnTo>
                <a:lnTo>
                  <a:pt x="1488341" y="224429"/>
                </a:lnTo>
                <a:lnTo>
                  <a:pt x="1530361" y="211556"/>
                </a:lnTo>
                <a:lnTo>
                  <a:pt x="1576753" y="207265"/>
                </a:lnTo>
                <a:lnTo>
                  <a:pt x="1952960" y="207265"/>
                </a:lnTo>
                <a:lnTo>
                  <a:pt x="1940763" y="186901"/>
                </a:lnTo>
                <a:lnTo>
                  <a:pt x="1912523" y="149645"/>
                </a:lnTo>
                <a:lnTo>
                  <a:pt x="1880656" y="116223"/>
                </a:lnTo>
                <a:lnTo>
                  <a:pt x="1845161" y="86636"/>
                </a:lnTo>
                <a:lnTo>
                  <a:pt x="1806040" y="60884"/>
                </a:lnTo>
                <a:lnTo>
                  <a:pt x="1764535" y="38965"/>
                </a:lnTo>
                <a:lnTo>
                  <a:pt x="1720854" y="21918"/>
                </a:lnTo>
                <a:lnTo>
                  <a:pt x="1674997" y="9741"/>
                </a:lnTo>
                <a:lnTo>
                  <a:pt x="1626963" y="2435"/>
                </a:lnTo>
                <a:lnTo>
                  <a:pt x="1576753" y="0"/>
                </a:lnTo>
                <a:close/>
              </a:path>
              <a:path w="4750434" h="946150" extrusionOk="0">
                <a:moveTo>
                  <a:pt x="1952960" y="207265"/>
                </a:moveTo>
                <a:lnTo>
                  <a:pt x="1576753" y="207265"/>
                </a:lnTo>
                <a:lnTo>
                  <a:pt x="1623631" y="211556"/>
                </a:lnTo>
                <a:lnTo>
                  <a:pt x="1665812" y="224429"/>
                </a:lnTo>
                <a:lnTo>
                  <a:pt x="1703298" y="245884"/>
                </a:lnTo>
                <a:lnTo>
                  <a:pt x="1736088" y="275921"/>
                </a:lnTo>
                <a:lnTo>
                  <a:pt x="1762725" y="313488"/>
                </a:lnTo>
                <a:lnTo>
                  <a:pt x="1781751" y="358827"/>
                </a:lnTo>
                <a:lnTo>
                  <a:pt x="1793167" y="411939"/>
                </a:lnTo>
                <a:lnTo>
                  <a:pt x="1796972" y="472823"/>
                </a:lnTo>
                <a:lnTo>
                  <a:pt x="1793167" y="533788"/>
                </a:lnTo>
                <a:lnTo>
                  <a:pt x="1781751" y="587143"/>
                </a:lnTo>
                <a:lnTo>
                  <a:pt x="1762725" y="632887"/>
                </a:lnTo>
                <a:lnTo>
                  <a:pt x="1736088" y="671021"/>
                </a:lnTo>
                <a:lnTo>
                  <a:pt x="1703298" y="700491"/>
                </a:lnTo>
                <a:lnTo>
                  <a:pt x="1665812" y="721541"/>
                </a:lnTo>
                <a:lnTo>
                  <a:pt x="1623631" y="734172"/>
                </a:lnTo>
                <a:lnTo>
                  <a:pt x="1576753" y="738382"/>
                </a:lnTo>
                <a:lnTo>
                  <a:pt x="1952976" y="738382"/>
                </a:lnTo>
                <a:lnTo>
                  <a:pt x="1986361" y="673456"/>
                </a:lnTo>
                <a:lnTo>
                  <a:pt x="2002683" y="626873"/>
                </a:lnTo>
                <a:lnTo>
                  <a:pt x="2014342" y="577907"/>
                </a:lnTo>
                <a:lnTo>
                  <a:pt x="2021337" y="526557"/>
                </a:lnTo>
                <a:lnTo>
                  <a:pt x="2023669" y="472823"/>
                </a:lnTo>
                <a:lnTo>
                  <a:pt x="2021337" y="419090"/>
                </a:lnTo>
                <a:lnTo>
                  <a:pt x="2014342" y="367740"/>
                </a:lnTo>
                <a:lnTo>
                  <a:pt x="2002683" y="318773"/>
                </a:lnTo>
                <a:lnTo>
                  <a:pt x="1986361" y="272190"/>
                </a:lnTo>
                <a:lnTo>
                  <a:pt x="1965375" y="227991"/>
                </a:lnTo>
                <a:lnTo>
                  <a:pt x="1952960" y="207265"/>
                </a:lnTo>
                <a:close/>
              </a:path>
              <a:path w="4750434" h="946150" extrusionOk="0">
                <a:moveTo>
                  <a:pt x="2302181" y="699520"/>
                </a:moveTo>
                <a:lnTo>
                  <a:pt x="2075485" y="699520"/>
                </a:lnTo>
                <a:lnTo>
                  <a:pt x="2088853" y="743201"/>
                </a:lnTo>
                <a:lnTo>
                  <a:pt x="2108233" y="783047"/>
                </a:lnTo>
                <a:lnTo>
                  <a:pt x="2133623" y="819060"/>
                </a:lnTo>
                <a:lnTo>
                  <a:pt x="2165023" y="851238"/>
                </a:lnTo>
                <a:lnTo>
                  <a:pt x="2202435" y="879581"/>
                </a:lnTo>
                <a:lnTo>
                  <a:pt x="2245598" y="903365"/>
                </a:lnTo>
                <a:lnTo>
                  <a:pt x="2293217" y="921863"/>
                </a:lnTo>
                <a:lnTo>
                  <a:pt x="2345292" y="935076"/>
                </a:lnTo>
                <a:lnTo>
                  <a:pt x="2401824" y="943004"/>
                </a:lnTo>
                <a:lnTo>
                  <a:pt x="2462812" y="945647"/>
                </a:lnTo>
                <a:lnTo>
                  <a:pt x="2521996" y="943380"/>
                </a:lnTo>
                <a:lnTo>
                  <a:pt x="2576484" y="936579"/>
                </a:lnTo>
                <a:lnTo>
                  <a:pt x="2626276" y="925244"/>
                </a:lnTo>
                <a:lnTo>
                  <a:pt x="2671372" y="909376"/>
                </a:lnTo>
                <a:lnTo>
                  <a:pt x="2711449" y="889054"/>
                </a:lnTo>
                <a:lnTo>
                  <a:pt x="2746182" y="865656"/>
                </a:lnTo>
                <a:lnTo>
                  <a:pt x="2775572" y="839181"/>
                </a:lnTo>
                <a:lnTo>
                  <a:pt x="2818320" y="777649"/>
                </a:lnTo>
                <a:lnTo>
                  <a:pt x="2826169" y="757813"/>
                </a:lnTo>
                <a:lnTo>
                  <a:pt x="2458925" y="757813"/>
                </a:lnTo>
                <a:lnTo>
                  <a:pt x="2427674" y="756922"/>
                </a:lnTo>
                <a:lnTo>
                  <a:pt x="2375857" y="749798"/>
                </a:lnTo>
                <a:lnTo>
                  <a:pt x="2338372" y="735467"/>
                </a:lnTo>
                <a:lnTo>
                  <a:pt x="2311816" y="713445"/>
                </a:lnTo>
                <a:lnTo>
                  <a:pt x="2302181" y="699520"/>
                </a:lnTo>
                <a:close/>
              </a:path>
              <a:path w="4750434" h="946150" extrusionOk="0">
                <a:moveTo>
                  <a:pt x="2808047" y="187834"/>
                </a:moveTo>
                <a:lnTo>
                  <a:pt x="2470584" y="187834"/>
                </a:lnTo>
                <a:lnTo>
                  <a:pt x="2499245" y="189453"/>
                </a:lnTo>
                <a:lnTo>
                  <a:pt x="2524344" y="194311"/>
                </a:lnTo>
                <a:lnTo>
                  <a:pt x="2563854" y="213742"/>
                </a:lnTo>
                <a:lnTo>
                  <a:pt x="2588142" y="243212"/>
                </a:lnTo>
                <a:lnTo>
                  <a:pt x="2596239" y="282398"/>
                </a:lnTo>
                <a:lnTo>
                  <a:pt x="2586685" y="324904"/>
                </a:lnTo>
                <a:lnTo>
                  <a:pt x="2558024" y="355265"/>
                </a:lnTo>
                <a:lnTo>
                  <a:pt x="2510256" y="373482"/>
                </a:lnTo>
                <a:lnTo>
                  <a:pt x="2443381" y="379554"/>
                </a:lnTo>
                <a:lnTo>
                  <a:pt x="2348816" y="379554"/>
                </a:lnTo>
                <a:lnTo>
                  <a:pt x="2348816" y="547957"/>
                </a:lnTo>
                <a:lnTo>
                  <a:pt x="2462812" y="547957"/>
                </a:lnTo>
                <a:lnTo>
                  <a:pt x="2517841" y="551999"/>
                </a:lnTo>
                <a:lnTo>
                  <a:pt x="2560641" y="564124"/>
                </a:lnTo>
                <a:lnTo>
                  <a:pt x="2591213" y="584332"/>
                </a:lnTo>
                <a:lnTo>
                  <a:pt x="2609556" y="612624"/>
                </a:lnTo>
                <a:lnTo>
                  <a:pt x="2615670" y="648999"/>
                </a:lnTo>
                <a:lnTo>
                  <a:pt x="2613079" y="674016"/>
                </a:lnTo>
                <a:lnTo>
                  <a:pt x="2592352" y="714822"/>
                </a:lnTo>
                <a:lnTo>
                  <a:pt x="2551952" y="742511"/>
                </a:lnTo>
                <a:lnTo>
                  <a:pt x="2494306" y="756113"/>
                </a:lnTo>
                <a:lnTo>
                  <a:pt x="2458925" y="757813"/>
                </a:lnTo>
                <a:lnTo>
                  <a:pt x="2826169" y="757813"/>
                </a:lnTo>
                <a:lnTo>
                  <a:pt x="2831679" y="743887"/>
                </a:lnTo>
                <a:lnTo>
                  <a:pt x="2839694" y="708344"/>
                </a:lnTo>
                <a:lnTo>
                  <a:pt x="2842366" y="671021"/>
                </a:lnTo>
                <a:lnTo>
                  <a:pt x="2839208" y="630215"/>
                </a:lnTo>
                <a:lnTo>
                  <a:pt x="2829736" y="593296"/>
                </a:lnTo>
                <a:lnTo>
                  <a:pt x="2791845" y="531117"/>
                </a:lnTo>
                <a:lnTo>
                  <a:pt x="2737114" y="484806"/>
                </a:lnTo>
                <a:lnTo>
                  <a:pt x="2671372" y="457278"/>
                </a:lnTo>
                <a:lnTo>
                  <a:pt x="2671372" y="450801"/>
                </a:lnTo>
                <a:lnTo>
                  <a:pt x="2731609" y="420359"/>
                </a:lnTo>
                <a:lnTo>
                  <a:pt x="2777596" y="375668"/>
                </a:lnTo>
                <a:lnTo>
                  <a:pt x="2806742" y="317374"/>
                </a:lnTo>
                <a:lnTo>
                  <a:pt x="2816458" y="248718"/>
                </a:lnTo>
                <a:lnTo>
                  <a:pt x="2813926" y="213742"/>
                </a:lnTo>
                <a:lnTo>
                  <a:pt x="2813867" y="212932"/>
                </a:lnTo>
                <a:lnTo>
                  <a:pt x="2808047" y="187834"/>
                </a:lnTo>
                <a:close/>
              </a:path>
              <a:path w="4750434" h="946150" extrusionOk="0">
                <a:moveTo>
                  <a:pt x="2473175" y="0"/>
                </a:moveTo>
                <a:lnTo>
                  <a:pt x="2413327" y="2746"/>
                </a:lnTo>
                <a:lnTo>
                  <a:pt x="2358143" y="10985"/>
                </a:lnTo>
                <a:lnTo>
                  <a:pt x="2307622" y="24716"/>
                </a:lnTo>
                <a:lnTo>
                  <a:pt x="2261764" y="43940"/>
                </a:lnTo>
                <a:lnTo>
                  <a:pt x="2220570" y="68656"/>
                </a:lnTo>
                <a:lnTo>
                  <a:pt x="2184765" y="97829"/>
                </a:lnTo>
                <a:lnTo>
                  <a:pt x="2155075" y="131457"/>
                </a:lnTo>
                <a:lnTo>
                  <a:pt x="2131498" y="169542"/>
                </a:lnTo>
                <a:lnTo>
                  <a:pt x="2114036" y="212084"/>
                </a:lnTo>
                <a:lnTo>
                  <a:pt x="2102688" y="259081"/>
                </a:lnTo>
                <a:lnTo>
                  <a:pt x="2329385" y="259081"/>
                </a:lnTo>
                <a:lnTo>
                  <a:pt x="2338776" y="242160"/>
                </a:lnTo>
                <a:lnTo>
                  <a:pt x="2350111" y="227667"/>
                </a:lnTo>
                <a:lnTo>
                  <a:pt x="2396503" y="198035"/>
                </a:lnTo>
                <a:lnTo>
                  <a:pt x="2442490" y="188967"/>
                </a:lnTo>
                <a:lnTo>
                  <a:pt x="2470584" y="187834"/>
                </a:lnTo>
                <a:lnTo>
                  <a:pt x="2808047" y="187834"/>
                </a:lnTo>
                <a:lnTo>
                  <a:pt x="2806095" y="179413"/>
                </a:lnTo>
                <a:lnTo>
                  <a:pt x="2775005" y="119177"/>
                </a:lnTo>
                <a:lnTo>
                  <a:pt x="2724484" y="68656"/>
                </a:lnTo>
                <a:lnTo>
                  <a:pt x="2655828" y="31089"/>
                </a:lnTo>
                <a:lnTo>
                  <a:pt x="2615265" y="17487"/>
                </a:lnTo>
                <a:lnTo>
                  <a:pt x="2571302" y="7772"/>
                </a:lnTo>
                <a:lnTo>
                  <a:pt x="2523939" y="1943"/>
                </a:lnTo>
                <a:lnTo>
                  <a:pt x="2473175" y="0"/>
                </a:lnTo>
                <a:close/>
              </a:path>
              <a:path w="4750434" h="946150" extrusionOk="0">
                <a:moveTo>
                  <a:pt x="3625389" y="764290"/>
                </a:moveTo>
                <a:lnTo>
                  <a:pt x="3411647" y="764290"/>
                </a:lnTo>
                <a:lnTo>
                  <a:pt x="3411647" y="926216"/>
                </a:lnTo>
                <a:lnTo>
                  <a:pt x="3625389" y="926216"/>
                </a:lnTo>
                <a:lnTo>
                  <a:pt x="3625389" y="764290"/>
                </a:lnTo>
                <a:close/>
              </a:path>
              <a:path w="4750434" h="946150" extrusionOk="0">
                <a:moveTo>
                  <a:pt x="3467350" y="19431"/>
                </a:moveTo>
                <a:lnTo>
                  <a:pt x="3223813" y="19431"/>
                </a:lnTo>
                <a:lnTo>
                  <a:pt x="2918097" y="572570"/>
                </a:lnTo>
                <a:lnTo>
                  <a:pt x="2918097" y="764290"/>
                </a:lnTo>
                <a:lnTo>
                  <a:pt x="3741976" y="764290"/>
                </a:lnTo>
                <a:lnTo>
                  <a:pt x="3741976" y="569979"/>
                </a:lnTo>
                <a:lnTo>
                  <a:pt x="3165519" y="569979"/>
                </a:lnTo>
                <a:lnTo>
                  <a:pt x="3165519" y="563502"/>
                </a:lnTo>
                <a:lnTo>
                  <a:pt x="3467350" y="19431"/>
                </a:lnTo>
                <a:close/>
              </a:path>
              <a:path w="4750434" h="946150" extrusionOk="0">
                <a:moveTo>
                  <a:pt x="3625389" y="330328"/>
                </a:moveTo>
                <a:lnTo>
                  <a:pt x="3411647" y="330328"/>
                </a:lnTo>
                <a:lnTo>
                  <a:pt x="3411647" y="569979"/>
                </a:lnTo>
                <a:lnTo>
                  <a:pt x="3625389" y="569979"/>
                </a:lnTo>
                <a:lnTo>
                  <a:pt x="3625389" y="330328"/>
                </a:lnTo>
                <a:close/>
              </a:path>
              <a:path w="4750434" h="946150" extrusionOk="0">
                <a:moveTo>
                  <a:pt x="4750096" y="718951"/>
                </a:moveTo>
                <a:lnTo>
                  <a:pt x="4548013" y="718951"/>
                </a:lnTo>
                <a:lnTo>
                  <a:pt x="4548013" y="926216"/>
                </a:lnTo>
                <a:lnTo>
                  <a:pt x="4750096" y="926216"/>
                </a:lnTo>
                <a:lnTo>
                  <a:pt x="4750096" y="718951"/>
                </a:lnTo>
                <a:close/>
              </a:path>
              <a:path w="4750434" h="946150" extrusionOk="0">
                <a:moveTo>
                  <a:pt x="4320021" y="255195"/>
                </a:moveTo>
                <a:lnTo>
                  <a:pt x="4117938" y="255195"/>
                </a:lnTo>
                <a:lnTo>
                  <a:pt x="4117938" y="493550"/>
                </a:lnTo>
                <a:lnTo>
                  <a:pt x="4122039" y="551843"/>
                </a:lnTo>
                <a:lnTo>
                  <a:pt x="4122148" y="553381"/>
                </a:lnTo>
                <a:lnTo>
                  <a:pt x="4134778" y="605926"/>
                </a:lnTo>
                <a:lnTo>
                  <a:pt x="4155828" y="651185"/>
                </a:lnTo>
                <a:lnTo>
                  <a:pt x="4185299" y="689156"/>
                </a:lnTo>
                <a:lnTo>
                  <a:pt x="4221975" y="719194"/>
                </a:lnTo>
                <a:lnTo>
                  <a:pt x="4264642" y="740649"/>
                </a:lnTo>
                <a:lnTo>
                  <a:pt x="4313301" y="753522"/>
                </a:lnTo>
                <a:lnTo>
                  <a:pt x="4367951" y="757813"/>
                </a:lnTo>
                <a:lnTo>
                  <a:pt x="4394669" y="757165"/>
                </a:lnTo>
                <a:lnTo>
                  <a:pt x="4445190" y="751984"/>
                </a:lnTo>
                <a:lnTo>
                  <a:pt x="4491420" y="741296"/>
                </a:lnTo>
                <a:lnTo>
                  <a:pt x="4530930" y="727047"/>
                </a:lnTo>
                <a:lnTo>
                  <a:pt x="4548013" y="718951"/>
                </a:lnTo>
                <a:lnTo>
                  <a:pt x="4750096" y="718951"/>
                </a:lnTo>
                <a:lnTo>
                  <a:pt x="4750096" y="582933"/>
                </a:lnTo>
                <a:lnTo>
                  <a:pt x="4424949" y="582933"/>
                </a:lnTo>
                <a:lnTo>
                  <a:pt x="4400094" y="581233"/>
                </a:lnTo>
                <a:lnTo>
                  <a:pt x="4360584" y="567631"/>
                </a:lnTo>
                <a:lnTo>
                  <a:pt x="4326498" y="520106"/>
                </a:lnTo>
                <a:lnTo>
                  <a:pt x="4320021" y="467642"/>
                </a:lnTo>
                <a:lnTo>
                  <a:pt x="4320021" y="255195"/>
                </a:lnTo>
                <a:close/>
              </a:path>
              <a:path w="4750434" h="946150" extrusionOk="0">
                <a:moveTo>
                  <a:pt x="4750096" y="255195"/>
                </a:moveTo>
                <a:lnTo>
                  <a:pt x="4548013" y="255195"/>
                </a:lnTo>
                <a:lnTo>
                  <a:pt x="4548013" y="551843"/>
                </a:lnTo>
                <a:lnTo>
                  <a:pt x="4523805" y="565445"/>
                </a:lnTo>
                <a:lnTo>
                  <a:pt x="4495225" y="575160"/>
                </a:lnTo>
                <a:lnTo>
                  <a:pt x="4462273" y="580990"/>
                </a:lnTo>
                <a:lnTo>
                  <a:pt x="4424949" y="582933"/>
                </a:lnTo>
                <a:lnTo>
                  <a:pt x="4750096" y="582933"/>
                </a:lnTo>
                <a:lnTo>
                  <a:pt x="4750096" y="2551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3"/>
          <p:cNvSpPr/>
          <p:nvPr/>
        </p:nvSpPr>
        <p:spPr>
          <a:xfrm>
            <a:off x="3476333" y="8826956"/>
            <a:ext cx="5570855" cy="325120"/>
          </a:xfrm>
          <a:custGeom>
            <a:avLst/>
            <a:gdLst/>
            <a:ahLst/>
            <a:cxnLst/>
            <a:rect l="l" t="t" r="r" b="b"/>
            <a:pathLst>
              <a:path w="5570855" h="325120" extrusionOk="0">
                <a:moveTo>
                  <a:pt x="5408212" y="0"/>
                </a:moveTo>
                <a:lnTo>
                  <a:pt x="162298" y="0"/>
                </a:lnTo>
                <a:lnTo>
                  <a:pt x="119153" y="5797"/>
                </a:lnTo>
                <a:lnTo>
                  <a:pt x="80383" y="22158"/>
                </a:lnTo>
                <a:lnTo>
                  <a:pt x="47536" y="47536"/>
                </a:lnTo>
                <a:lnTo>
                  <a:pt x="22158" y="80383"/>
                </a:lnTo>
                <a:lnTo>
                  <a:pt x="5797" y="119153"/>
                </a:lnTo>
                <a:lnTo>
                  <a:pt x="0" y="162298"/>
                </a:lnTo>
                <a:lnTo>
                  <a:pt x="5797" y="205444"/>
                </a:lnTo>
                <a:lnTo>
                  <a:pt x="22158" y="244213"/>
                </a:lnTo>
                <a:lnTo>
                  <a:pt x="47536" y="277061"/>
                </a:lnTo>
                <a:lnTo>
                  <a:pt x="80383" y="302438"/>
                </a:lnTo>
                <a:lnTo>
                  <a:pt x="119153" y="318799"/>
                </a:lnTo>
                <a:lnTo>
                  <a:pt x="162298" y="324597"/>
                </a:lnTo>
                <a:lnTo>
                  <a:pt x="5408212" y="324597"/>
                </a:lnTo>
                <a:lnTo>
                  <a:pt x="5451357" y="318799"/>
                </a:lnTo>
                <a:lnTo>
                  <a:pt x="5490127" y="302438"/>
                </a:lnTo>
                <a:lnTo>
                  <a:pt x="5522974" y="277061"/>
                </a:lnTo>
                <a:lnTo>
                  <a:pt x="5548352" y="244213"/>
                </a:lnTo>
                <a:lnTo>
                  <a:pt x="5564713" y="205444"/>
                </a:lnTo>
                <a:lnTo>
                  <a:pt x="5570511" y="162298"/>
                </a:lnTo>
                <a:lnTo>
                  <a:pt x="5564713" y="119153"/>
                </a:lnTo>
                <a:lnTo>
                  <a:pt x="5548352" y="80383"/>
                </a:lnTo>
                <a:lnTo>
                  <a:pt x="5522974" y="47536"/>
                </a:lnTo>
                <a:lnTo>
                  <a:pt x="5490127" y="22158"/>
                </a:lnTo>
                <a:lnTo>
                  <a:pt x="5451357" y="5797"/>
                </a:lnTo>
                <a:lnTo>
                  <a:pt x="5408212" y="0"/>
                </a:lnTo>
                <a:close/>
              </a:path>
            </a:pathLst>
          </a:custGeom>
          <a:solidFill>
            <a:srgbClr val="CDC9C9">
              <a:alpha val="39607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3"/>
          <p:cNvSpPr/>
          <p:nvPr/>
        </p:nvSpPr>
        <p:spPr>
          <a:xfrm>
            <a:off x="12173521" y="1157489"/>
            <a:ext cx="3331210" cy="946150"/>
          </a:xfrm>
          <a:custGeom>
            <a:avLst/>
            <a:gdLst/>
            <a:ahLst/>
            <a:cxnLst/>
            <a:rect l="l" t="t" r="r" b="b"/>
            <a:pathLst>
              <a:path w="3331209" h="946150" extrusionOk="0">
                <a:moveTo>
                  <a:pt x="418416" y="281103"/>
                </a:moveTo>
                <a:lnTo>
                  <a:pt x="191720" y="281103"/>
                </a:lnTo>
                <a:lnTo>
                  <a:pt x="191720" y="926216"/>
                </a:lnTo>
                <a:lnTo>
                  <a:pt x="418416" y="926216"/>
                </a:lnTo>
                <a:lnTo>
                  <a:pt x="418416" y="281103"/>
                </a:lnTo>
                <a:close/>
              </a:path>
              <a:path w="3331209" h="946150" extrusionOk="0">
                <a:moveTo>
                  <a:pt x="418416" y="19431"/>
                </a:moveTo>
                <a:lnTo>
                  <a:pt x="215037" y="19431"/>
                </a:lnTo>
                <a:lnTo>
                  <a:pt x="0" y="169698"/>
                </a:lnTo>
                <a:lnTo>
                  <a:pt x="0" y="413234"/>
                </a:lnTo>
                <a:lnTo>
                  <a:pt x="191720" y="281103"/>
                </a:lnTo>
                <a:lnTo>
                  <a:pt x="418416" y="281103"/>
                </a:lnTo>
                <a:lnTo>
                  <a:pt x="418416" y="19431"/>
                </a:lnTo>
                <a:close/>
              </a:path>
              <a:path w="3331209" h="946150" extrusionOk="0">
                <a:moveTo>
                  <a:pt x="963196" y="0"/>
                </a:moveTo>
                <a:lnTo>
                  <a:pt x="903355" y="3094"/>
                </a:lnTo>
                <a:lnTo>
                  <a:pt x="848192" y="12378"/>
                </a:lnTo>
                <a:lnTo>
                  <a:pt x="797707" y="27851"/>
                </a:lnTo>
                <a:lnTo>
                  <a:pt x="751900" y="49513"/>
                </a:lnTo>
                <a:lnTo>
                  <a:pt x="710771" y="77364"/>
                </a:lnTo>
                <a:lnTo>
                  <a:pt x="674320" y="111405"/>
                </a:lnTo>
                <a:lnTo>
                  <a:pt x="647513" y="145429"/>
                </a:lnTo>
                <a:lnTo>
                  <a:pt x="624830" y="183842"/>
                </a:lnTo>
                <a:lnTo>
                  <a:pt x="606271" y="226643"/>
                </a:lnTo>
                <a:lnTo>
                  <a:pt x="591837" y="273833"/>
                </a:lnTo>
                <a:lnTo>
                  <a:pt x="581526" y="325411"/>
                </a:lnTo>
                <a:lnTo>
                  <a:pt x="575340" y="381378"/>
                </a:lnTo>
                <a:lnTo>
                  <a:pt x="573278" y="441733"/>
                </a:lnTo>
                <a:lnTo>
                  <a:pt x="573278" y="529821"/>
                </a:lnTo>
                <a:lnTo>
                  <a:pt x="575419" y="586290"/>
                </a:lnTo>
                <a:lnTo>
                  <a:pt x="581844" y="638741"/>
                </a:lnTo>
                <a:lnTo>
                  <a:pt x="592551" y="687173"/>
                </a:lnTo>
                <a:lnTo>
                  <a:pt x="607540" y="731587"/>
                </a:lnTo>
                <a:lnTo>
                  <a:pt x="626813" y="771983"/>
                </a:lnTo>
                <a:lnTo>
                  <a:pt x="650368" y="808360"/>
                </a:lnTo>
                <a:lnTo>
                  <a:pt x="678206" y="840719"/>
                </a:lnTo>
                <a:lnTo>
                  <a:pt x="715377" y="872780"/>
                </a:lnTo>
                <a:lnTo>
                  <a:pt x="756938" y="899012"/>
                </a:lnTo>
                <a:lnTo>
                  <a:pt x="802889" y="919415"/>
                </a:lnTo>
                <a:lnTo>
                  <a:pt x="853230" y="933988"/>
                </a:lnTo>
                <a:lnTo>
                  <a:pt x="907961" y="942732"/>
                </a:lnTo>
                <a:lnTo>
                  <a:pt x="967082" y="945647"/>
                </a:lnTo>
                <a:lnTo>
                  <a:pt x="1022946" y="942975"/>
                </a:lnTo>
                <a:lnTo>
                  <a:pt x="1075248" y="934960"/>
                </a:lnTo>
                <a:lnTo>
                  <a:pt x="1123988" y="921601"/>
                </a:lnTo>
                <a:lnTo>
                  <a:pt x="1169165" y="902898"/>
                </a:lnTo>
                <a:lnTo>
                  <a:pt x="1210052" y="879581"/>
                </a:lnTo>
                <a:lnTo>
                  <a:pt x="1245918" y="852378"/>
                </a:lnTo>
                <a:lnTo>
                  <a:pt x="1276765" y="821288"/>
                </a:lnTo>
                <a:lnTo>
                  <a:pt x="1302592" y="786312"/>
                </a:lnTo>
                <a:lnTo>
                  <a:pt x="1314425" y="764290"/>
                </a:lnTo>
                <a:lnTo>
                  <a:pt x="963196" y="764290"/>
                </a:lnTo>
                <a:lnTo>
                  <a:pt x="928058" y="761861"/>
                </a:lnTo>
                <a:lnTo>
                  <a:pt x="868469" y="742430"/>
                </a:lnTo>
                <a:lnTo>
                  <a:pt x="824749" y="704377"/>
                </a:lnTo>
                <a:lnTo>
                  <a:pt x="802727" y="652561"/>
                </a:lnTo>
                <a:lnTo>
                  <a:pt x="799974" y="621795"/>
                </a:lnTo>
                <a:lnTo>
                  <a:pt x="802727" y="592325"/>
                </a:lnTo>
                <a:lnTo>
                  <a:pt x="824749" y="543099"/>
                </a:lnTo>
                <a:lnTo>
                  <a:pt x="868469" y="506909"/>
                </a:lnTo>
                <a:lnTo>
                  <a:pt x="928058" y="488125"/>
                </a:lnTo>
                <a:lnTo>
                  <a:pt x="963196" y="485777"/>
                </a:lnTo>
                <a:lnTo>
                  <a:pt x="1318040" y="485777"/>
                </a:lnTo>
                <a:lnTo>
                  <a:pt x="1306479" y="463755"/>
                </a:lnTo>
                <a:lnTo>
                  <a:pt x="1283080" y="431370"/>
                </a:lnTo>
                <a:lnTo>
                  <a:pt x="1255634" y="402871"/>
                </a:lnTo>
                <a:lnTo>
                  <a:pt x="1245688" y="395099"/>
                </a:lnTo>
                <a:lnTo>
                  <a:pt x="793497" y="395099"/>
                </a:lnTo>
                <a:lnTo>
                  <a:pt x="793497" y="371781"/>
                </a:lnTo>
                <a:lnTo>
                  <a:pt x="796331" y="329519"/>
                </a:lnTo>
                <a:lnTo>
                  <a:pt x="804832" y="292114"/>
                </a:lnTo>
                <a:lnTo>
                  <a:pt x="838836" y="231877"/>
                </a:lnTo>
                <a:lnTo>
                  <a:pt x="894863" y="193987"/>
                </a:lnTo>
                <a:lnTo>
                  <a:pt x="969673" y="181357"/>
                </a:lnTo>
                <a:lnTo>
                  <a:pt x="1306090" y="181357"/>
                </a:lnTo>
                <a:lnTo>
                  <a:pt x="1296426" y="161148"/>
                </a:lnTo>
                <a:lnTo>
                  <a:pt x="1271814" y="124877"/>
                </a:lnTo>
                <a:lnTo>
                  <a:pt x="1241916" y="92751"/>
                </a:lnTo>
                <a:lnTo>
                  <a:pt x="1206732" y="64770"/>
                </a:lnTo>
                <a:lnTo>
                  <a:pt x="1167145" y="41453"/>
                </a:lnTo>
                <a:lnTo>
                  <a:pt x="1122997" y="23317"/>
                </a:lnTo>
                <a:lnTo>
                  <a:pt x="1074290" y="10363"/>
                </a:lnTo>
                <a:lnTo>
                  <a:pt x="1021023" y="2590"/>
                </a:lnTo>
                <a:lnTo>
                  <a:pt x="963196" y="0"/>
                </a:lnTo>
                <a:close/>
              </a:path>
              <a:path w="3331209" h="946150" extrusionOk="0">
                <a:moveTo>
                  <a:pt x="1318040" y="485777"/>
                </a:moveTo>
                <a:lnTo>
                  <a:pt x="963196" y="485777"/>
                </a:lnTo>
                <a:lnTo>
                  <a:pt x="998900" y="488125"/>
                </a:lnTo>
                <a:lnTo>
                  <a:pt x="1030881" y="495169"/>
                </a:lnTo>
                <a:lnTo>
                  <a:pt x="1083668" y="523344"/>
                </a:lnTo>
                <a:lnTo>
                  <a:pt x="1117673" y="566093"/>
                </a:lnTo>
                <a:lnTo>
                  <a:pt x="1129008" y="621795"/>
                </a:lnTo>
                <a:lnTo>
                  <a:pt x="1126174" y="652561"/>
                </a:lnTo>
                <a:lnTo>
                  <a:pt x="1103504" y="704377"/>
                </a:lnTo>
                <a:lnTo>
                  <a:pt x="1059137" y="742430"/>
                </a:lnTo>
                <a:lnTo>
                  <a:pt x="998900" y="761861"/>
                </a:lnTo>
                <a:lnTo>
                  <a:pt x="963196" y="764290"/>
                </a:lnTo>
                <a:lnTo>
                  <a:pt x="1314425" y="764290"/>
                </a:lnTo>
                <a:lnTo>
                  <a:pt x="1322995" y="748340"/>
                </a:lnTo>
                <a:lnTo>
                  <a:pt x="1337568" y="708264"/>
                </a:lnTo>
                <a:lnTo>
                  <a:pt x="1346312" y="666082"/>
                </a:lnTo>
                <a:lnTo>
                  <a:pt x="1349227" y="621795"/>
                </a:lnTo>
                <a:lnTo>
                  <a:pt x="1346555" y="578399"/>
                </a:lnTo>
                <a:lnTo>
                  <a:pt x="1338540" y="537594"/>
                </a:lnTo>
                <a:lnTo>
                  <a:pt x="1325181" y="499379"/>
                </a:lnTo>
                <a:lnTo>
                  <a:pt x="1318040" y="485777"/>
                </a:lnTo>
                <a:close/>
              </a:path>
              <a:path w="3331209" h="946150" extrusionOk="0">
                <a:moveTo>
                  <a:pt x="1022784" y="319965"/>
                </a:moveTo>
                <a:lnTo>
                  <a:pt x="969103" y="322970"/>
                </a:lnTo>
                <a:lnTo>
                  <a:pt x="919981" y="331987"/>
                </a:lnTo>
                <a:lnTo>
                  <a:pt x="875419" y="347013"/>
                </a:lnTo>
                <a:lnTo>
                  <a:pt x="835417" y="368051"/>
                </a:lnTo>
                <a:lnTo>
                  <a:pt x="799974" y="395099"/>
                </a:lnTo>
                <a:lnTo>
                  <a:pt x="1245688" y="395099"/>
                </a:lnTo>
                <a:lnTo>
                  <a:pt x="1188597" y="357532"/>
                </a:lnTo>
                <a:lnTo>
                  <a:pt x="1150544" y="341096"/>
                </a:lnTo>
                <a:lnTo>
                  <a:pt x="1110224" y="329357"/>
                </a:lnTo>
                <a:lnTo>
                  <a:pt x="1067638" y="322313"/>
                </a:lnTo>
                <a:lnTo>
                  <a:pt x="1022784" y="319965"/>
                </a:lnTo>
                <a:close/>
              </a:path>
              <a:path w="3331209" h="946150" extrusionOk="0">
                <a:moveTo>
                  <a:pt x="1306090" y="181357"/>
                </a:moveTo>
                <a:lnTo>
                  <a:pt x="969673" y="181357"/>
                </a:lnTo>
                <a:lnTo>
                  <a:pt x="992342" y="182409"/>
                </a:lnTo>
                <a:lnTo>
                  <a:pt x="1013717" y="185567"/>
                </a:lnTo>
                <a:lnTo>
                  <a:pt x="1052579" y="198197"/>
                </a:lnTo>
                <a:lnTo>
                  <a:pt x="1094598" y="230987"/>
                </a:lnTo>
                <a:lnTo>
                  <a:pt x="1103100" y="246127"/>
                </a:lnTo>
                <a:lnTo>
                  <a:pt x="1329796" y="246127"/>
                </a:lnTo>
                <a:lnTo>
                  <a:pt x="1315754" y="201565"/>
                </a:lnTo>
                <a:lnTo>
                  <a:pt x="1306090" y="181357"/>
                </a:lnTo>
                <a:close/>
              </a:path>
              <a:path w="3331209" h="946150" extrusionOk="0">
                <a:moveTo>
                  <a:pt x="1880273" y="0"/>
                </a:moveTo>
                <a:lnTo>
                  <a:pt x="1830012" y="2435"/>
                </a:lnTo>
                <a:lnTo>
                  <a:pt x="1781822" y="9741"/>
                </a:lnTo>
                <a:lnTo>
                  <a:pt x="1735706" y="21918"/>
                </a:lnTo>
                <a:lnTo>
                  <a:pt x="1691662" y="38965"/>
                </a:lnTo>
                <a:lnTo>
                  <a:pt x="1649691" y="60884"/>
                </a:lnTo>
                <a:lnTo>
                  <a:pt x="1610984" y="86636"/>
                </a:lnTo>
                <a:lnTo>
                  <a:pt x="1575697" y="116223"/>
                </a:lnTo>
                <a:lnTo>
                  <a:pt x="1543830" y="149645"/>
                </a:lnTo>
                <a:lnTo>
                  <a:pt x="1515383" y="186901"/>
                </a:lnTo>
                <a:lnTo>
                  <a:pt x="1490356" y="227991"/>
                </a:lnTo>
                <a:lnTo>
                  <a:pt x="1469836" y="272190"/>
                </a:lnTo>
                <a:lnTo>
                  <a:pt x="1453877" y="318773"/>
                </a:lnTo>
                <a:lnTo>
                  <a:pt x="1442477" y="367740"/>
                </a:lnTo>
                <a:lnTo>
                  <a:pt x="1435638" y="419090"/>
                </a:lnTo>
                <a:lnTo>
                  <a:pt x="1433358" y="472823"/>
                </a:lnTo>
                <a:lnTo>
                  <a:pt x="1435638" y="526557"/>
                </a:lnTo>
                <a:lnTo>
                  <a:pt x="1442477" y="577907"/>
                </a:lnTo>
                <a:lnTo>
                  <a:pt x="1453877" y="626873"/>
                </a:lnTo>
                <a:lnTo>
                  <a:pt x="1469836" y="673456"/>
                </a:lnTo>
                <a:lnTo>
                  <a:pt x="1490356" y="717655"/>
                </a:lnTo>
                <a:lnTo>
                  <a:pt x="1515383" y="758797"/>
                </a:lnTo>
                <a:lnTo>
                  <a:pt x="1543830" y="796209"/>
                </a:lnTo>
                <a:lnTo>
                  <a:pt x="1575697" y="829889"/>
                </a:lnTo>
                <a:lnTo>
                  <a:pt x="1610984" y="859839"/>
                </a:lnTo>
                <a:lnTo>
                  <a:pt x="1649691" y="886058"/>
                </a:lnTo>
                <a:lnTo>
                  <a:pt x="1691662" y="907510"/>
                </a:lnTo>
                <a:lnTo>
                  <a:pt x="1735706" y="924195"/>
                </a:lnTo>
                <a:lnTo>
                  <a:pt x="1781822" y="936113"/>
                </a:lnTo>
                <a:lnTo>
                  <a:pt x="1830012" y="943263"/>
                </a:lnTo>
                <a:lnTo>
                  <a:pt x="1880273" y="945647"/>
                </a:lnTo>
                <a:lnTo>
                  <a:pt x="1930483" y="943263"/>
                </a:lnTo>
                <a:lnTo>
                  <a:pt x="1978517" y="936113"/>
                </a:lnTo>
                <a:lnTo>
                  <a:pt x="2024374" y="924195"/>
                </a:lnTo>
                <a:lnTo>
                  <a:pt x="2068056" y="907510"/>
                </a:lnTo>
                <a:lnTo>
                  <a:pt x="2109560" y="886058"/>
                </a:lnTo>
                <a:lnTo>
                  <a:pt x="2148682" y="859839"/>
                </a:lnTo>
                <a:lnTo>
                  <a:pt x="2184176" y="829889"/>
                </a:lnTo>
                <a:lnTo>
                  <a:pt x="2216043" y="796209"/>
                </a:lnTo>
                <a:lnTo>
                  <a:pt x="2244283" y="758797"/>
                </a:lnTo>
                <a:lnTo>
                  <a:pt x="2256496" y="738382"/>
                </a:lnTo>
                <a:lnTo>
                  <a:pt x="1880273" y="738382"/>
                </a:lnTo>
                <a:lnTo>
                  <a:pt x="1833882" y="734172"/>
                </a:lnTo>
                <a:lnTo>
                  <a:pt x="1791862" y="721541"/>
                </a:lnTo>
                <a:lnTo>
                  <a:pt x="1754214" y="700491"/>
                </a:lnTo>
                <a:lnTo>
                  <a:pt x="1720938" y="671021"/>
                </a:lnTo>
                <a:lnTo>
                  <a:pt x="1694301" y="632887"/>
                </a:lnTo>
                <a:lnTo>
                  <a:pt x="1675275" y="587143"/>
                </a:lnTo>
                <a:lnTo>
                  <a:pt x="1663859" y="533788"/>
                </a:lnTo>
                <a:lnTo>
                  <a:pt x="1660054" y="472823"/>
                </a:lnTo>
                <a:lnTo>
                  <a:pt x="1663859" y="411939"/>
                </a:lnTo>
                <a:lnTo>
                  <a:pt x="1675275" y="358827"/>
                </a:lnTo>
                <a:lnTo>
                  <a:pt x="1694301" y="313488"/>
                </a:lnTo>
                <a:lnTo>
                  <a:pt x="1720938" y="275921"/>
                </a:lnTo>
                <a:lnTo>
                  <a:pt x="1754214" y="245884"/>
                </a:lnTo>
                <a:lnTo>
                  <a:pt x="1791862" y="224429"/>
                </a:lnTo>
                <a:lnTo>
                  <a:pt x="1833882" y="211556"/>
                </a:lnTo>
                <a:lnTo>
                  <a:pt x="1880273" y="207265"/>
                </a:lnTo>
                <a:lnTo>
                  <a:pt x="2256480" y="207265"/>
                </a:lnTo>
                <a:lnTo>
                  <a:pt x="2244283" y="186901"/>
                </a:lnTo>
                <a:lnTo>
                  <a:pt x="2216043" y="149645"/>
                </a:lnTo>
                <a:lnTo>
                  <a:pt x="2184176" y="116223"/>
                </a:lnTo>
                <a:lnTo>
                  <a:pt x="2148682" y="86636"/>
                </a:lnTo>
                <a:lnTo>
                  <a:pt x="2109560" y="60884"/>
                </a:lnTo>
                <a:lnTo>
                  <a:pt x="2068056" y="38965"/>
                </a:lnTo>
                <a:lnTo>
                  <a:pt x="2024374" y="21918"/>
                </a:lnTo>
                <a:lnTo>
                  <a:pt x="1978517" y="9741"/>
                </a:lnTo>
                <a:lnTo>
                  <a:pt x="1930483" y="2435"/>
                </a:lnTo>
                <a:lnTo>
                  <a:pt x="1880273" y="0"/>
                </a:lnTo>
                <a:close/>
              </a:path>
              <a:path w="3331209" h="946150" extrusionOk="0">
                <a:moveTo>
                  <a:pt x="2256480" y="207265"/>
                </a:moveTo>
                <a:lnTo>
                  <a:pt x="1880273" y="207265"/>
                </a:lnTo>
                <a:lnTo>
                  <a:pt x="1927151" y="211556"/>
                </a:lnTo>
                <a:lnTo>
                  <a:pt x="1969332" y="224429"/>
                </a:lnTo>
                <a:lnTo>
                  <a:pt x="2006818" y="245884"/>
                </a:lnTo>
                <a:lnTo>
                  <a:pt x="2039608" y="275921"/>
                </a:lnTo>
                <a:lnTo>
                  <a:pt x="2066245" y="313488"/>
                </a:lnTo>
                <a:lnTo>
                  <a:pt x="2085271" y="358827"/>
                </a:lnTo>
                <a:lnTo>
                  <a:pt x="2096687" y="411939"/>
                </a:lnTo>
                <a:lnTo>
                  <a:pt x="2100492" y="472823"/>
                </a:lnTo>
                <a:lnTo>
                  <a:pt x="2096687" y="533788"/>
                </a:lnTo>
                <a:lnTo>
                  <a:pt x="2085271" y="587143"/>
                </a:lnTo>
                <a:lnTo>
                  <a:pt x="2066245" y="632887"/>
                </a:lnTo>
                <a:lnTo>
                  <a:pt x="2039608" y="671021"/>
                </a:lnTo>
                <a:lnTo>
                  <a:pt x="2006818" y="700491"/>
                </a:lnTo>
                <a:lnTo>
                  <a:pt x="1969332" y="721541"/>
                </a:lnTo>
                <a:lnTo>
                  <a:pt x="1927151" y="734172"/>
                </a:lnTo>
                <a:lnTo>
                  <a:pt x="1880273" y="738382"/>
                </a:lnTo>
                <a:lnTo>
                  <a:pt x="2256496" y="738382"/>
                </a:lnTo>
                <a:lnTo>
                  <a:pt x="2289881" y="673456"/>
                </a:lnTo>
                <a:lnTo>
                  <a:pt x="2306203" y="626873"/>
                </a:lnTo>
                <a:lnTo>
                  <a:pt x="2317862" y="577907"/>
                </a:lnTo>
                <a:lnTo>
                  <a:pt x="2324857" y="526557"/>
                </a:lnTo>
                <a:lnTo>
                  <a:pt x="2327189" y="472823"/>
                </a:lnTo>
                <a:lnTo>
                  <a:pt x="2324857" y="419090"/>
                </a:lnTo>
                <a:lnTo>
                  <a:pt x="2317862" y="367740"/>
                </a:lnTo>
                <a:lnTo>
                  <a:pt x="2306203" y="318773"/>
                </a:lnTo>
                <a:lnTo>
                  <a:pt x="2289881" y="272190"/>
                </a:lnTo>
                <a:lnTo>
                  <a:pt x="2268895" y="227991"/>
                </a:lnTo>
                <a:lnTo>
                  <a:pt x="2256480" y="207265"/>
                </a:lnTo>
                <a:close/>
              </a:path>
              <a:path w="3331209" h="946150" extrusionOk="0">
                <a:moveTo>
                  <a:pt x="3330623" y="718951"/>
                </a:moveTo>
                <a:lnTo>
                  <a:pt x="3128540" y="718951"/>
                </a:lnTo>
                <a:lnTo>
                  <a:pt x="3128540" y="926216"/>
                </a:lnTo>
                <a:lnTo>
                  <a:pt x="3330623" y="926216"/>
                </a:lnTo>
                <a:lnTo>
                  <a:pt x="3330623" y="718951"/>
                </a:lnTo>
                <a:close/>
              </a:path>
              <a:path w="3331209" h="946150" extrusionOk="0">
                <a:moveTo>
                  <a:pt x="2900548" y="255195"/>
                </a:moveTo>
                <a:lnTo>
                  <a:pt x="2698465" y="255195"/>
                </a:lnTo>
                <a:lnTo>
                  <a:pt x="2698465" y="493550"/>
                </a:lnTo>
                <a:lnTo>
                  <a:pt x="2702566" y="551843"/>
                </a:lnTo>
                <a:lnTo>
                  <a:pt x="2715305" y="605926"/>
                </a:lnTo>
                <a:lnTo>
                  <a:pt x="2736355" y="651185"/>
                </a:lnTo>
                <a:lnTo>
                  <a:pt x="2765826" y="689156"/>
                </a:lnTo>
                <a:lnTo>
                  <a:pt x="2802502" y="719194"/>
                </a:lnTo>
                <a:lnTo>
                  <a:pt x="2845169" y="740649"/>
                </a:lnTo>
                <a:lnTo>
                  <a:pt x="2893828" y="753522"/>
                </a:lnTo>
                <a:lnTo>
                  <a:pt x="2948478" y="757813"/>
                </a:lnTo>
                <a:lnTo>
                  <a:pt x="2975196" y="757165"/>
                </a:lnTo>
                <a:lnTo>
                  <a:pt x="3025717" y="751984"/>
                </a:lnTo>
                <a:lnTo>
                  <a:pt x="3071947" y="741296"/>
                </a:lnTo>
                <a:lnTo>
                  <a:pt x="3111457" y="727047"/>
                </a:lnTo>
                <a:lnTo>
                  <a:pt x="3128540" y="718951"/>
                </a:lnTo>
                <a:lnTo>
                  <a:pt x="3330623" y="718951"/>
                </a:lnTo>
                <a:lnTo>
                  <a:pt x="3330623" y="582933"/>
                </a:lnTo>
                <a:lnTo>
                  <a:pt x="3005476" y="582933"/>
                </a:lnTo>
                <a:lnTo>
                  <a:pt x="2980620" y="581233"/>
                </a:lnTo>
                <a:lnTo>
                  <a:pt x="2941111" y="567631"/>
                </a:lnTo>
                <a:lnTo>
                  <a:pt x="2907025" y="520106"/>
                </a:lnTo>
                <a:lnTo>
                  <a:pt x="2900548" y="467642"/>
                </a:lnTo>
                <a:lnTo>
                  <a:pt x="2900548" y="255195"/>
                </a:lnTo>
                <a:close/>
              </a:path>
              <a:path w="3331209" h="946150" extrusionOk="0">
                <a:moveTo>
                  <a:pt x="3330623" y="255195"/>
                </a:moveTo>
                <a:lnTo>
                  <a:pt x="3128540" y="255195"/>
                </a:lnTo>
                <a:lnTo>
                  <a:pt x="3128540" y="551843"/>
                </a:lnTo>
                <a:lnTo>
                  <a:pt x="3104332" y="565445"/>
                </a:lnTo>
                <a:lnTo>
                  <a:pt x="3075752" y="575160"/>
                </a:lnTo>
                <a:lnTo>
                  <a:pt x="3042800" y="580990"/>
                </a:lnTo>
                <a:lnTo>
                  <a:pt x="3005476" y="582933"/>
                </a:lnTo>
                <a:lnTo>
                  <a:pt x="3330623" y="582933"/>
                </a:lnTo>
                <a:lnTo>
                  <a:pt x="3330623" y="2551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3"/>
          <p:cNvSpPr/>
          <p:nvPr/>
        </p:nvSpPr>
        <p:spPr>
          <a:xfrm>
            <a:off x="12173521" y="2539646"/>
            <a:ext cx="3331210" cy="946150"/>
          </a:xfrm>
          <a:custGeom>
            <a:avLst/>
            <a:gdLst/>
            <a:ahLst/>
            <a:cxnLst/>
            <a:rect l="l" t="t" r="r" b="b"/>
            <a:pathLst>
              <a:path w="3331209" h="946150" extrusionOk="0">
                <a:moveTo>
                  <a:pt x="418416" y="281103"/>
                </a:moveTo>
                <a:lnTo>
                  <a:pt x="191720" y="281103"/>
                </a:lnTo>
                <a:lnTo>
                  <a:pt x="191720" y="926216"/>
                </a:lnTo>
                <a:lnTo>
                  <a:pt x="418416" y="926216"/>
                </a:lnTo>
                <a:lnTo>
                  <a:pt x="418416" y="281103"/>
                </a:lnTo>
                <a:close/>
              </a:path>
              <a:path w="3331209" h="946150" extrusionOk="0">
                <a:moveTo>
                  <a:pt x="418416" y="19431"/>
                </a:moveTo>
                <a:lnTo>
                  <a:pt x="215037" y="19431"/>
                </a:lnTo>
                <a:lnTo>
                  <a:pt x="0" y="169698"/>
                </a:lnTo>
                <a:lnTo>
                  <a:pt x="0" y="413234"/>
                </a:lnTo>
                <a:lnTo>
                  <a:pt x="191720" y="281103"/>
                </a:lnTo>
                <a:lnTo>
                  <a:pt x="418416" y="281103"/>
                </a:lnTo>
                <a:lnTo>
                  <a:pt x="418416" y="19431"/>
                </a:lnTo>
                <a:close/>
              </a:path>
              <a:path w="3331209" h="946150" extrusionOk="0">
                <a:moveTo>
                  <a:pt x="963196" y="0"/>
                </a:moveTo>
                <a:lnTo>
                  <a:pt x="903355" y="3094"/>
                </a:lnTo>
                <a:lnTo>
                  <a:pt x="848192" y="12378"/>
                </a:lnTo>
                <a:lnTo>
                  <a:pt x="797707" y="27851"/>
                </a:lnTo>
                <a:lnTo>
                  <a:pt x="751900" y="49513"/>
                </a:lnTo>
                <a:lnTo>
                  <a:pt x="710771" y="77364"/>
                </a:lnTo>
                <a:lnTo>
                  <a:pt x="674320" y="111405"/>
                </a:lnTo>
                <a:lnTo>
                  <a:pt x="647513" y="145429"/>
                </a:lnTo>
                <a:lnTo>
                  <a:pt x="624830" y="183842"/>
                </a:lnTo>
                <a:lnTo>
                  <a:pt x="606271" y="226643"/>
                </a:lnTo>
                <a:lnTo>
                  <a:pt x="591837" y="273833"/>
                </a:lnTo>
                <a:lnTo>
                  <a:pt x="581526" y="325411"/>
                </a:lnTo>
                <a:lnTo>
                  <a:pt x="575340" y="381378"/>
                </a:lnTo>
                <a:lnTo>
                  <a:pt x="573278" y="441733"/>
                </a:lnTo>
                <a:lnTo>
                  <a:pt x="573278" y="529821"/>
                </a:lnTo>
                <a:lnTo>
                  <a:pt x="575419" y="586290"/>
                </a:lnTo>
                <a:lnTo>
                  <a:pt x="581844" y="638741"/>
                </a:lnTo>
                <a:lnTo>
                  <a:pt x="592551" y="687173"/>
                </a:lnTo>
                <a:lnTo>
                  <a:pt x="607540" y="731587"/>
                </a:lnTo>
                <a:lnTo>
                  <a:pt x="626813" y="771983"/>
                </a:lnTo>
                <a:lnTo>
                  <a:pt x="650368" y="808360"/>
                </a:lnTo>
                <a:lnTo>
                  <a:pt x="678206" y="840719"/>
                </a:lnTo>
                <a:lnTo>
                  <a:pt x="715377" y="872780"/>
                </a:lnTo>
                <a:lnTo>
                  <a:pt x="756938" y="899012"/>
                </a:lnTo>
                <a:lnTo>
                  <a:pt x="802889" y="919415"/>
                </a:lnTo>
                <a:lnTo>
                  <a:pt x="853230" y="933988"/>
                </a:lnTo>
                <a:lnTo>
                  <a:pt x="907961" y="942732"/>
                </a:lnTo>
                <a:lnTo>
                  <a:pt x="967082" y="945647"/>
                </a:lnTo>
                <a:lnTo>
                  <a:pt x="1022946" y="942975"/>
                </a:lnTo>
                <a:lnTo>
                  <a:pt x="1075248" y="934960"/>
                </a:lnTo>
                <a:lnTo>
                  <a:pt x="1123988" y="921601"/>
                </a:lnTo>
                <a:lnTo>
                  <a:pt x="1169165" y="902898"/>
                </a:lnTo>
                <a:lnTo>
                  <a:pt x="1210052" y="879581"/>
                </a:lnTo>
                <a:lnTo>
                  <a:pt x="1245918" y="852378"/>
                </a:lnTo>
                <a:lnTo>
                  <a:pt x="1276765" y="821288"/>
                </a:lnTo>
                <a:lnTo>
                  <a:pt x="1302592" y="786312"/>
                </a:lnTo>
                <a:lnTo>
                  <a:pt x="1314425" y="764290"/>
                </a:lnTo>
                <a:lnTo>
                  <a:pt x="963196" y="764290"/>
                </a:lnTo>
                <a:lnTo>
                  <a:pt x="928058" y="761861"/>
                </a:lnTo>
                <a:lnTo>
                  <a:pt x="868469" y="742430"/>
                </a:lnTo>
                <a:lnTo>
                  <a:pt x="824749" y="704377"/>
                </a:lnTo>
                <a:lnTo>
                  <a:pt x="802727" y="652561"/>
                </a:lnTo>
                <a:lnTo>
                  <a:pt x="799974" y="621795"/>
                </a:lnTo>
                <a:lnTo>
                  <a:pt x="802727" y="592325"/>
                </a:lnTo>
                <a:lnTo>
                  <a:pt x="824749" y="543099"/>
                </a:lnTo>
                <a:lnTo>
                  <a:pt x="868469" y="506909"/>
                </a:lnTo>
                <a:lnTo>
                  <a:pt x="928058" y="488125"/>
                </a:lnTo>
                <a:lnTo>
                  <a:pt x="963196" y="485777"/>
                </a:lnTo>
                <a:lnTo>
                  <a:pt x="1318040" y="485777"/>
                </a:lnTo>
                <a:lnTo>
                  <a:pt x="1306479" y="463755"/>
                </a:lnTo>
                <a:lnTo>
                  <a:pt x="1283080" y="431370"/>
                </a:lnTo>
                <a:lnTo>
                  <a:pt x="1255634" y="402871"/>
                </a:lnTo>
                <a:lnTo>
                  <a:pt x="1245688" y="395099"/>
                </a:lnTo>
                <a:lnTo>
                  <a:pt x="793497" y="395099"/>
                </a:lnTo>
                <a:lnTo>
                  <a:pt x="793497" y="371781"/>
                </a:lnTo>
                <a:lnTo>
                  <a:pt x="796331" y="329519"/>
                </a:lnTo>
                <a:lnTo>
                  <a:pt x="804832" y="292114"/>
                </a:lnTo>
                <a:lnTo>
                  <a:pt x="838836" y="231877"/>
                </a:lnTo>
                <a:lnTo>
                  <a:pt x="894863" y="193987"/>
                </a:lnTo>
                <a:lnTo>
                  <a:pt x="969673" y="181357"/>
                </a:lnTo>
                <a:lnTo>
                  <a:pt x="1306090" y="181357"/>
                </a:lnTo>
                <a:lnTo>
                  <a:pt x="1296426" y="161148"/>
                </a:lnTo>
                <a:lnTo>
                  <a:pt x="1271814" y="124877"/>
                </a:lnTo>
                <a:lnTo>
                  <a:pt x="1241916" y="92751"/>
                </a:lnTo>
                <a:lnTo>
                  <a:pt x="1206732" y="64770"/>
                </a:lnTo>
                <a:lnTo>
                  <a:pt x="1167145" y="41453"/>
                </a:lnTo>
                <a:lnTo>
                  <a:pt x="1122997" y="23317"/>
                </a:lnTo>
                <a:lnTo>
                  <a:pt x="1074290" y="10363"/>
                </a:lnTo>
                <a:lnTo>
                  <a:pt x="1021023" y="2590"/>
                </a:lnTo>
                <a:lnTo>
                  <a:pt x="963196" y="0"/>
                </a:lnTo>
                <a:close/>
              </a:path>
              <a:path w="3331209" h="946150" extrusionOk="0">
                <a:moveTo>
                  <a:pt x="1318040" y="485777"/>
                </a:moveTo>
                <a:lnTo>
                  <a:pt x="963196" y="485777"/>
                </a:lnTo>
                <a:lnTo>
                  <a:pt x="998900" y="488125"/>
                </a:lnTo>
                <a:lnTo>
                  <a:pt x="1030881" y="495169"/>
                </a:lnTo>
                <a:lnTo>
                  <a:pt x="1083668" y="523344"/>
                </a:lnTo>
                <a:lnTo>
                  <a:pt x="1117673" y="566093"/>
                </a:lnTo>
                <a:lnTo>
                  <a:pt x="1129008" y="621795"/>
                </a:lnTo>
                <a:lnTo>
                  <a:pt x="1126174" y="652561"/>
                </a:lnTo>
                <a:lnTo>
                  <a:pt x="1103504" y="704377"/>
                </a:lnTo>
                <a:lnTo>
                  <a:pt x="1059137" y="742430"/>
                </a:lnTo>
                <a:lnTo>
                  <a:pt x="998900" y="761861"/>
                </a:lnTo>
                <a:lnTo>
                  <a:pt x="963196" y="764290"/>
                </a:lnTo>
                <a:lnTo>
                  <a:pt x="1314425" y="764290"/>
                </a:lnTo>
                <a:lnTo>
                  <a:pt x="1322995" y="748340"/>
                </a:lnTo>
                <a:lnTo>
                  <a:pt x="1337568" y="708264"/>
                </a:lnTo>
                <a:lnTo>
                  <a:pt x="1346312" y="666082"/>
                </a:lnTo>
                <a:lnTo>
                  <a:pt x="1349227" y="621795"/>
                </a:lnTo>
                <a:lnTo>
                  <a:pt x="1346555" y="578399"/>
                </a:lnTo>
                <a:lnTo>
                  <a:pt x="1338540" y="537594"/>
                </a:lnTo>
                <a:lnTo>
                  <a:pt x="1325181" y="499379"/>
                </a:lnTo>
                <a:lnTo>
                  <a:pt x="1318040" y="485777"/>
                </a:lnTo>
                <a:close/>
              </a:path>
              <a:path w="3331209" h="946150" extrusionOk="0">
                <a:moveTo>
                  <a:pt x="1022784" y="319965"/>
                </a:moveTo>
                <a:lnTo>
                  <a:pt x="969103" y="322970"/>
                </a:lnTo>
                <a:lnTo>
                  <a:pt x="919981" y="331987"/>
                </a:lnTo>
                <a:lnTo>
                  <a:pt x="875419" y="347013"/>
                </a:lnTo>
                <a:lnTo>
                  <a:pt x="835417" y="368051"/>
                </a:lnTo>
                <a:lnTo>
                  <a:pt x="799974" y="395099"/>
                </a:lnTo>
                <a:lnTo>
                  <a:pt x="1245688" y="395099"/>
                </a:lnTo>
                <a:lnTo>
                  <a:pt x="1188597" y="357532"/>
                </a:lnTo>
                <a:lnTo>
                  <a:pt x="1150544" y="341096"/>
                </a:lnTo>
                <a:lnTo>
                  <a:pt x="1110224" y="329357"/>
                </a:lnTo>
                <a:lnTo>
                  <a:pt x="1067638" y="322313"/>
                </a:lnTo>
                <a:lnTo>
                  <a:pt x="1022784" y="319965"/>
                </a:lnTo>
                <a:close/>
              </a:path>
              <a:path w="3331209" h="946150" extrusionOk="0">
                <a:moveTo>
                  <a:pt x="1306090" y="181357"/>
                </a:moveTo>
                <a:lnTo>
                  <a:pt x="969673" y="181357"/>
                </a:lnTo>
                <a:lnTo>
                  <a:pt x="992342" y="182409"/>
                </a:lnTo>
                <a:lnTo>
                  <a:pt x="1013717" y="185567"/>
                </a:lnTo>
                <a:lnTo>
                  <a:pt x="1052579" y="198197"/>
                </a:lnTo>
                <a:lnTo>
                  <a:pt x="1094598" y="230987"/>
                </a:lnTo>
                <a:lnTo>
                  <a:pt x="1103100" y="246127"/>
                </a:lnTo>
                <a:lnTo>
                  <a:pt x="1329796" y="246127"/>
                </a:lnTo>
                <a:lnTo>
                  <a:pt x="1315754" y="201565"/>
                </a:lnTo>
                <a:lnTo>
                  <a:pt x="1306090" y="181357"/>
                </a:lnTo>
                <a:close/>
              </a:path>
              <a:path w="3331209" h="946150" extrusionOk="0">
                <a:moveTo>
                  <a:pt x="1880273" y="0"/>
                </a:moveTo>
                <a:lnTo>
                  <a:pt x="1830012" y="2435"/>
                </a:lnTo>
                <a:lnTo>
                  <a:pt x="1781822" y="9741"/>
                </a:lnTo>
                <a:lnTo>
                  <a:pt x="1735706" y="21918"/>
                </a:lnTo>
                <a:lnTo>
                  <a:pt x="1691662" y="38965"/>
                </a:lnTo>
                <a:lnTo>
                  <a:pt x="1649691" y="60884"/>
                </a:lnTo>
                <a:lnTo>
                  <a:pt x="1610984" y="86636"/>
                </a:lnTo>
                <a:lnTo>
                  <a:pt x="1575697" y="116223"/>
                </a:lnTo>
                <a:lnTo>
                  <a:pt x="1543830" y="149645"/>
                </a:lnTo>
                <a:lnTo>
                  <a:pt x="1515383" y="186901"/>
                </a:lnTo>
                <a:lnTo>
                  <a:pt x="1490356" y="227991"/>
                </a:lnTo>
                <a:lnTo>
                  <a:pt x="1469836" y="272190"/>
                </a:lnTo>
                <a:lnTo>
                  <a:pt x="1453877" y="318773"/>
                </a:lnTo>
                <a:lnTo>
                  <a:pt x="1442477" y="367740"/>
                </a:lnTo>
                <a:lnTo>
                  <a:pt x="1435638" y="419090"/>
                </a:lnTo>
                <a:lnTo>
                  <a:pt x="1433358" y="472823"/>
                </a:lnTo>
                <a:lnTo>
                  <a:pt x="1435638" y="526557"/>
                </a:lnTo>
                <a:lnTo>
                  <a:pt x="1442477" y="577907"/>
                </a:lnTo>
                <a:lnTo>
                  <a:pt x="1453877" y="626873"/>
                </a:lnTo>
                <a:lnTo>
                  <a:pt x="1469836" y="673456"/>
                </a:lnTo>
                <a:lnTo>
                  <a:pt x="1490356" y="717655"/>
                </a:lnTo>
                <a:lnTo>
                  <a:pt x="1515383" y="758797"/>
                </a:lnTo>
                <a:lnTo>
                  <a:pt x="1543830" y="796209"/>
                </a:lnTo>
                <a:lnTo>
                  <a:pt x="1575697" y="829889"/>
                </a:lnTo>
                <a:lnTo>
                  <a:pt x="1610984" y="859839"/>
                </a:lnTo>
                <a:lnTo>
                  <a:pt x="1649691" y="886058"/>
                </a:lnTo>
                <a:lnTo>
                  <a:pt x="1691662" y="907510"/>
                </a:lnTo>
                <a:lnTo>
                  <a:pt x="1735706" y="924195"/>
                </a:lnTo>
                <a:lnTo>
                  <a:pt x="1781822" y="936113"/>
                </a:lnTo>
                <a:lnTo>
                  <a:pt x="1830012" y="943263"/>
                </a:lnTo>
                <a:lnTo>
                  <a:pt x="1880273" y="945647"/>
                </a:lnTo>
                <a:lnTo>
                  <a:pt x="1930483" y="943263"/>
                </a:lnTo>
                <a:lnTo>
                  <a:pt x="1978517" y="936113"/>
                </a:lnTo>
                <a:lnTo>
                  <a:pt x="2024374" y="924195"/>
                </a:lnTo>
                <a:lnTo>
                  <a:pt x="2068056" y="907510"/>
                </a:lnTo>
                <a:lnTo>
                  <a:pt x="2109560" y="886058"/>
                </a:lnTo>
                <a:lnTo>
                  <a:pt x="2148682" y="859839"/>
                </a:lnTo>
                <a:lnTo>
                  <a:pt x="2184176" y="829889"/>
                </a:lnTo>
                <a:lnTo>
                  <a:pt x="2216043" y="796209"/>
                </a:lnTo>
                <a:lnTo>
                  <a:pt x="2244283" y="758797"/>
                </a:lnTo>
                <a:lnTo>
                  <a:pt x="2256496" y="738382"/>
                </a:lnTo>
                <a:lnTo>
                  <a:pt x="1880273" y="738382"/>
                </a:lnTo>
                <a:lnTo>
                  <a:pt x="1833882" y="734172"/>
                </a:lnTo>
                <a:lnTo>
                  <a:pt x="1791862" y="721541"/>
                </a:lnTo>
                <a:lnTo>
                  <a:pt x="1754214" y="700491"/>
                </a:lnTo>
                <a:lnTo>
                  <a:pt x="1720938" y="671021"/>
                </a:lnTo>
                <a:lnTo>
                  <a:pt x="1694301" y="632887"/>
                </a:lnTo>
                <a:lnTo>
                  <a:pt x="1675275" y="587143"/>
                </a:lnTo>
                <a:lnTo>
                  <a:pt x="1663859" y="533788"/>
                </a:lnTo>
                <a:lnTo>
                  <a:pt x="1660054" y="472823"/>
                </a:lnTo>
                <a:lnTo>
                  <a:pt x="1663859" y="411939"/>
                </a:lnTo>
                <a:lnTo>
                  <a:pt x="1675275" y="358827"/>
                </a:lnTo>
                <a:lnTo>
                  <a:pt x="1694301" y="313488"/>
                </a:lnTo>
                <a:lnTo>
                  <a:pt x="1720938" y="275921"/>
                </a:lnTo>
                <a:lnTo>
                  <a:pt x="1754214" y="245884"/>
                </a:lnTo>
                <a:lnTo>
                  <a:pt x="1791862" y="224429"/>
                </a:lnTo>
                <a:lnTo>
                  <a:pt x="1833882" y="211556"/>
                </a:lnTo>
                <a:lnTo>
                  <a:pt x="1880273" y="207265"/>
                </a:lnTo>
                <a:lnTo>
                  <a:pt x="2256480" y="207265"/>
                </a:lnTo>
                <a:lnTo>
                  <a:pt x="2244283" y="186901"/>
                </a:lnTo>
                <a:lnTo>
                  <a:pt x="2216043" y="149645"/>
                </a:lnTo>
                <a:lnTo>
                  <a:pt x="2184176" y="116223"/>
                </a:lnTo>
                <a:lnTo>
                  <a:pt x="2148682" y="86636"/>
                </a:lnTo>
                <a:lnTo>
                  <a:pt x="2109560" y="60884"/>
                </a:lnTo>
                <a:lnTo>
                  <a:pt x="2068056" y="38965"/>
                </a:lnTo>
                <a:lnTo>
                  <a:pt x="2024374" y="21918"/>
                </a:lnTo>
                <a:lnTo>
                  <a:pt x="1978517" y="9741"/>
                </a:lnTo>
                <a:lnTo>
                  <a:pt x="1930483" y="2435"/>
                </a:lnTo>
                <a:lnTo>
                  <a:pt x="1880273" y="0"/>
                </a:lnTo>
                <a:close/>
              </a:path>
              <a:path w="3331209" h="946150" extrusionOk="0">
                <a:moveTo>
                  <a:pt x="2256480" y="207265"/>
                </a:moveTo>
                <a:lnTo>
                  <a:pt x="1880273" y="207265"/>
                </a:lnTo>
                <a:lnTo>
                  <a:pt x="1927151" y="211556"/>
                </a:lnTo>
                <a:lnTo>
                  <a:pt x="1969332" y="224429"/>
                </a:lnTo>
                <a:lnTo>
                  <a:pt x="2006818" y="245884"/>
                </a:lnTo>
                <a:lnTo>
                  <a:pt x="2039608" y="275921"/>
                </a:lnTo>
                <a:lnTo>
                  <a:pt x="2066245" y="313488"/>
                </a:lnTo>
                <a:lnTo>
                  <a:pt x="2085271" y="358827"/>
                </a:lnTo>
                <a:lnTo>
                  <a:pt x="2096687" y="411939"/>
                </a:lnTo>
                <a:lnTo>
                  <a:pt x="2100492" y="472823"/>
                </a:lnTo>
                <a:lnTo>
                  <a:pt x="2096687" y="533788"/>
                </a:lnTo>
                <a:lnTo>
                  <a:pt x="2085271" y="587143"/>
                </a:lnTo>
                <a:lnTo>
                  <a:pt x="2066245" y="632887"/>
                </a:lnTo>
                <a:lnTo>
                  <a:pt x="2039608" y="671021"/>
                </a:lnTo>
                <a:lnTo>
                  <a:pt x="2006818" y="700491"/>
                </a:lnTo>
                <a:lnTo>
                  <a:pt x="1969332" y="721541"/>
                </a:lnTo>
                <a:lnTo>
                  <a:pt x="1927151" y="734172"/>
                </a:lnTo>
                <a:lnTo>
                  <a:pt x="1880273" y="738382"/>
                </a:lnTo>
                <a:lnTo>
                  <a:pt x="2256496" y="738382"/>
                </a:lnTo>
                <a:lnTo>
                  <a:pt x="2289881" y="673456"/>
                </a:lnTo>
                <a:lnTo>
                  <a:pt x="2306203" y="626873"/>
                </a:lnTo>
                <a:lnTo>
                  <a:pt x="2317862" y="577907"/>
                </a:lnTo>
                <a:lnTo>
                  <a:pt x="2324857" y="526557"/>
                </a:lnTo>
                <a:lnTo>
                  <a:pt x="2327189" y="472823"/>
                </a:lnTo>
                <a:lnTo>
                  <a:pt x="2324857" y="419090"/>
                </a:lnTo>
                <a:lnTo>
                  <a:pt x="2317862" y="367740"/>
                </a:lnTo>
                <a:lnTo>
                  <a:pt x="2306203" y="318773"/>
                </a:lnTo>
                <a:lnTo>
                  <a:pt x="2289881" y="272190"/>
                </a:lnTo>
                <a:lnTo>
                  <a:pt x="2268895" y="227991"/>
                </a:lnTo>
                <a:lnTo>
                  <a:pt x="2256480" y="207265"/>
                </a:lnTo>
                <a:close/>
              </a:path>
              <a:path w="3331209" h="946150" extrusionOk="0">
                <a:moveTo>
                  <a:pt x="3330623" y="718951"/>
                </a:moveTo>
                <a:lnTo>
                  <a:pt x="3128540" y="718951"/>
                </a:lnTo>
                <a:lnTo>
                  <a:pt x="3128540" y="926216"/>
                </a:lnTo>
                <a:lnTo>
                  <a:pt x="3330623" y="926216"/>
                </a:lnTo>
                <a:lnTo>
                  <a:pt x="3330623" y="718951"/>
                </a:lnTo>
                <a:close/>
              </a:path>
              <a:path w="3331209" h="946150" extrusionOk="0">
                <a:moveTo>
                  <a:pt x="2900548" y="255195"/>
                </a:moveTo>
                <a:lnTo>
                  <a:pt x="2698465" y="255195"/>
                </a:lnTo>
                <a:lnTo>
                  <a:pt x="2698465" y="493550"/>
                </a:lnTo>
                <a:lnTo>
                  <a:pt x="2702566" y="551843"/>
                </a:lnTo>
                <a:lnTo>
                  <a:pt x="2715305" y="605926"/>
                </a:lnTo>
                <a:lnTo>
                  <a:pt x="2736355" y="651185"/>
                </a:lnTo>
                <a:lnTo>
                  <a:pt x="2765826" y="689156"/>
                </a:lnTo>
                <a:lnTo>
                  <a:pt x="2802502" y="719194"/>
                </a:lnTo>
                <a:lnTo>
                  <a:pt x="2845169" y="740649"/>
                </a:lnTo>
                <a:lnTo>
                  <a:pt x="2893828" y="753522"/>
                </a:lnTo>
                <a:lnTo>
                  <a:pt x="2948478" y="757813"/>
                </a:lnTo>
                <a:lnTo>
                  <a:pt x="2975196" y="757165"/>
                </a:lnTo>
                <a:lnTo>
                  <a:pt x="3025717" y="751984"/>
                </a:lnTo>
                <a:lnTo>
                  <a:pt x="3071947" y="741296"/>
                </a:lnTo>
                <a:lnTo>
                  <a:pt x="3111457" y="727047"/>
                </a:lnTo>
                <a:lnTo>
                  <a:pt x="3128540" y="718951"/>
                </a:lnTo>
                <a:lnTo>
                  <a:pt x="3330623" y="718951"/>
                </a:lnTo>
                <a:lnTo>
                  <a:pt x="3330623" y="582933"/>
                </a:lnTo>
                <a:lnTo>
                  <a:pt x="3005476" y="582933"/>
                </a:lnTo>
                <a:lnTo>
                  <a:pt x="2980620" y="581233"/>
                </a:lnTo>
                <a:lnTo>
                  <a:pt x="2941111" y="567631"/>
                </a:lnTo>
                <a:lnTo>
                  <a:pt x="2907025" y="520106"/>
                </a:lnTo>
                <a:lnTo>
                  <a:pt x="2900548" y="467642"/>
                </a:lnTo>
                <a:lnTo>
                  <a:pt x="2900548" y="255195"/>
                </a:lnTo>
                <a:close/>
              </a:path>
              <a:path w="3331209" h="946150" extrusionOk="0">
                <a:moveTo>
                  <a:pt x="3330623" y="255195"/>
                </a:moveTo>
                <a:lnTo>
                  <a:pt x="3128540" y="255195"/>
                </a:lnTo>
                <a:lnTo>
                  <a:pt x="3128540" y="551843"/>
                </a:lnTo>
                <a:lnTo>
                  <a:pt x="3104332" y="565445"/>
                </a:lnTo>
                <a:lnTo>
                  <a:pt x="3075752" y="575160"/>
                </a:lnTo>
                <a:lnTo>
                  <a:pt x="3042800" y="580990"/>
                </a:lnTo>
                <a:lnTo>
                  <a:pt x="3005476" y="582933"/>
                </a:lnTo>
                <a:lnTo>
                  <a:pt x="3330623" y="582933"/>
                </a:lnTo>
                <a:lnTo>
                  <a:pt x="3330623" y="2551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3"/>
          <p:cNvSpPr/>
          <p:nvPr/>
        </p:nvSpPr>
        <p:spPr>
          <a:xfrm>
            <a:off x="12173521" y="3921803"/>
            <a:ext cx="3331210" cy="946150"/>
          </a:xfrm>
          <a:custGeom>
            <a:avLst/>
            <a:gdLst/>
            <a:ahLst/>
            <a:cxnLst/>
            <a:rect l="l" t="t" r="r" b="b"/>
            <a:pathLst>
              <a:path w="3331209" h="946150" extrusionOk="0">
                <a:moveTo>
                  <a:pt x="418416" y="281103"/>
                </a:moveTo>
                <a:lnTo>
                  <a:pt x="191720" y="281103"/>
                </a:lnTo>
                <a:lnTo>
                  <a:pt x="191720" y="926216"/>
                </a:lnTo>
                <a:lnTo>
                  <a:pt x="418416" y="926216"/>
                </a:lnTo>
                <a:lnTo>
                  <a:pt x="418416" y="281103"/>
                </a:lnTo>
                <a:close/>
              </a:path>
              <a:path w="3331209" h="946150" extrusionOk="0">
                <a:moveTo>
                  <a:pt x="418416" y="19431"/>
                </a:moveTo>
                <a:lnTo>
                  <a:pt x="215037" y="19431"/>
                </a:lnTo>
                <a:lnTo>
                  <a:pt x="0" y="169698"/>
                </a:lnTo>
                <a:lnTo>
                  <a:pt x="0" y="413234"/>
                </a:lnTo>
                <a:lnTo>
                  <a:pt x="191720" y="281103"/>
                </a:lnTo>
                <a:lnTo>
                  <a:pt x="418416" y="281103"/>
                </a:lnTo>
                <a:lnTo>
                  <a:pt x="418416" y="19431"/>
                </a:lnTo>
                <a:close/>
              </a:path>
              <a:path w="3331209" h="946150" extrusionOk="0">
                <a:moveTo>
                  <a:pt x="963196" y="0"/>
                </a:moveTo>
                <a:lnTo>
                  <a:pt x="903355" y="3094"/>
                </a:lnTo>
                <a:lnTo>
                  <a:pt x="848192" y="12378"/>
                </a:lnTo>
                <a:lnTo>
                  <a:pt x="797707" y="27851"/>
                </a:lnTo>
                <a:lnTo>
                  <a:pt x="751900" y="49513"/>
                </a:lnTo>
                <a:lnTo>
                  <a:pt x="710771" y="77364"/>
                </a:lnTo>
                <a:lnTo>
                  <a:pt x="674320" y="111405"/>
                </a:lnTo>
                <a:lnTo>
                  <a:pt x="647513" y="145429"/>
                </a:lnTo>
                <a:lnTo>
                  <a:pt x="624830" y="183842"/>
                </a:lnTo>
                <a:lnTo>
                  <a:pt x="606271" y="226643"/>
                </a:lnTo>
                <a:lnTo>
                  <a:pt x="591837" y="273833"/>
                </a:lnTo>
                <a:lnTo>
                  <a:pt x="581526" y="325411"/>
                </a:lnTo>
                <a:lnTo>
                  <a:pt x="575340" y="381378"/>
                </a:lnTo>
                <a:lnTo>
                  <a:pt x="573278" y="441733"/>
                </a:lnTo>
                <a:lnTo>
                  <a:pt x="573278" y="529821"/>
                </a:lnTo>
                <a:lnTo>
                  <a:pt x="575419" y="586290"/>
                </a:lnTo>
                <a:lnTo>
                  <a:pt x="581844" y="638741"/>
                </a:lnTo>
                <a:lnTo>
                  <a:pt x="592551" y="687173"/>
                </a:lnTo>
                <a:lnTo>
                  <a:pt x="607540" y="731587"/>
                </a:lnTo>
                <a:lnTo>
                  <a:pt x="626813" y="771983"/>
                </a:lnTo>
                <a:lnTo>
                  <a:pt x="650368" y="808360"/>
                </a:lnTo>
                <a:lnTo>
                  <a:pt x="678206" y="840719"/>
                </a:lnTo>
                <a:lnTo>
                  <a:pt x="715377" y="872780"/>
                </a:lnTo>
                <a:lnTo>
                  <a:pt x="756938" y="899012"/>
                </a:lnTo>
                <a:lnTo>
                  <a:pt x="802889" y="919415"/>
                </a:lnTo>
                <a:lnTo>
                  <a:pt x="853230" y="933988"/>
                </a:lnTo>
                <a:lnTo>
                  <a:pt x="907961" y="942732"/>
                </a:lnTo>
                <a:lnTo>
                  <a:pt x="967082" y="945647"/>
                </a:lnTo>
                <a:lnTo>
                  <a:pt x="1022946" y="942975"/>
                </a:lnTo>
                <a:lnTo>
                  <a:pt x="1075248" y="934960"/>
                </a:lnTo>
                <a:lnTo>
                  <a:pt x="1123988" y="921601"/>
                </a:lnTo>
                <a:lnTo>
                  <a:pt x="1169165" y="902898"/>
                </a:lnTo>
                <a:lnTo>
                  <a:pt x="1210052" y="879581"/>
                </a:lnTo>
                <a:lnTo>
                  <a:pt x="1245918" y="852378"/>
                </a:lnTo>
                <a:lnTo>
                  <a:pt x="1276765" y="821288"/>
                </a:lnTo>
                <a:lnTo>
                  <a:pt x="1302592" y="786312"/>
                </a:lnTo>
                <a:lnTo>
                  <a:pt x="1314425" y="764290"/>
                </a:lnTo>
                <a:lnTo>
                  <a:pt x="963196" y="764290"/>
                </a:lnTo>
                <a:lnTo>
                  <a:pt x="928058" y="761861"/>
                </a:lnTo>
                <a:lnTo>
                  <a:pt x="868469" y="742430"/>
                </a:lnTo>
                <a:lnTo>
                  <a:pt x="824749" y="704377"/>
                </a:lnTo>
                <a:lnTo>
                  <a:pt x="802727" y="652561"/>
                </a:lnTo>
                <a:lnTo>
                  <a:pt x="799974" y="621795"/>
                </a:lnTo>
                <a:lnTo>
                  <a:pt x="802727" y="592325"/>
                </a:lnTo>
                <a:lnTo>
                  <a:pt x="824749" y="543099"/>
                </a:lnTo>
                <a:lnTo>
                  <a:pt x="868469" y="506909"/>
                </a:lnTo>
                <a:lnTo>
                  <a:pt x="928058" y="488125"/>
                </a:lnTo>
                <a:lnTo>
                  <a:pt x="963196" y="485777"/>
                </a:lnTo>
                <a:lnTo>
                  <a:pt x="1318040" y="485777"/>
                </a:lnTo>
                <a:lnTo>
                  <a:pt x="1306479" y="463755"/>
                </a:lnTo>
                <a:lnTo>
                  <a:pt x="1283080" y="431370"/>
                </a:lnTo>
                <a:lnTo>
                  <a:pt x="1255634" y="402871"/>
                </a:lnTo>
                <a:lnTo>
                  <a:pt x="1245688" y="395099"/>
                </a:lnTo>
                <a:lnTo>
                  <a:pt x="793497" y="395099"/>
                </a:lnTo>
                <a:lnTo>
                  <a:pt x="793497" y="371781"/>
                </a:lnTo>
                <a:lnTo>
                  <a:pt x="796331" y="329519"/>
                </a:lnTo>
                <a:lnTo>
                  <a:pt x="804832" y="292114"/>
                </a:lnTo>
                <a:lnTo>
                  <a:pt x="838836" y="231877"/>
                </a:lnTo>
                <a:lnTo>
                  <a:pt x="894863" y="193987"/>
                </a:lnTo>
                <a:lnTo>
                  <a:pt x="969673" y="181357"/>
                </a:lnTo>
                <a:lnTo>
                  <a:pt x="1306090" y="181357"/>
                </a:lnTo>
                <a:lnTo>
                  <a:pt x="1296426" y="161148"/>
                </a:lnTo>
                <a:lnTo>
                  <a:pt x="1271814" y="124877"/>
                </a:lnTo>
                <a:lnTo>
                  <a:pt x="1241916" y="92751"/>
                </a:lnTo>
                <a:lnTo>
                  <a:pt x="1206732" y="64770"/>
                </a:lnTo>
                <a:lnTo>
                  <a:pt x="1167145" y="41453"/>
                </a:lnTo>
                <a:lnTo>
                  <a:pt x="1122997" y="23317"/>
                </a:lnTo>
                <a:lnTo>
                  <a:pt x="1074290" y="10363"/>
                </a:lnTo>
                <a:lnTo>
                  <a:pt x="1021023" y="2590"/>
                </a:lnTo>
                <a:lnTo>
                  <a:pt x="963196" y="0"/>
                </a:lnTo>
                <a:close/>
              </a:path>
              <a:path w="3331209" h="946150" extrusionOk="0">
                <a:moveTo>
                  <a:pt x="1318040" y="485777"/>
                </a:moveTo>
                <a:lnTo>
                  <a:pt x="963196" y="485777"/>
                </a:lnTo>
                <a:lnTo>
                  <a:pt x="998900" y="488125"/>
                </a:lnTo>
                <a:lnTo>
                  <a:pt x="1030881" y="495169"/>
                </a:lnTo>
                <a:lnTo>
                  <a:pt x="1083668" y="523344"/>
                </a:lnTo>
                <a:lnTo>
                  <a:pt x="1117673" y="566093"/>
                </a:lnTo>
                <a:lnTo>
                  <a:pt x="1129008" y="621795"/>
                </a:lnTo>
                <a:lnTo>
                  <a:pt x="1126174" y="652561"/>
                </a:lnTo>
                <a:lnTo>
                  <a:pt x="1103504" y="704377"/>
                </a:lnTo>
                <a:lnTo>
                  <a:pt x="1059137" y="742430"/>
                </a:lnTo>
                <a:lnTo>
                  <a:pt x="998900" y="761861"/>
                </a:lnTo>
                <a:lnTo>
                  <a:pt x="963196" y="764290"/>
                </a:lnTo>
                <a:lnTo>
                  <a:pt x="1314425" y="764290"/>
                </a:lnTo>
                <a:lnTo>
                  <a:pt x="1322995" y="748340"/>
                </a:lnTo>
                <a:lnTo>
                  <a:pt x="1337568" y="708264"/>
                </a:lnTo>
                <a:lnTo>
                  <a:pt x="1346312" y="666082"/>
                </a:lnTo>
                <a:lnTo>
                  <a:pt x="1349227" y="621795"/>
                </a:lnTo>
                <a:lnTo>
                  <a:pt x="1346555" y="578399"/>
                </a:lnTo>
                <a:lnTo>
                  <a:pt x="1338540" y="537594"/>
                </a:lnTo>
                <a:lnTo>
                  <a:pt x="1325181" y="499379"/>
                </a:lnTo>
                <a:lnTo>
                  <a:pt x="1318040" y="485777"/>
                </a:lnTo>
                <a:close/>
              </a:path>
              <a:path w="3331209" h="946150" extrusionOk="0">
                <a:moveTo>
                  <a:pt x="1022784" y="319965"/>
                </a:moveTo>
                <a:lnTo>
                  <a:pt x="969103" y="322970"/>
                </a:lnTo>
                <a:lnTo>
                  <a:pt x="919981" y="331987"/>
                </a:lnTo>
                <a:lnTo>
                  <a:pt x="875419" y="347013"/>
                </a:lnTo>
                <a:lnTo>
                  <a:pt x="835417" y="368051"/>
                </a:lnTo>
                <a:lnTo>
                  <a:pt x="799974" y="395099"/>
                </a:lnTo>
                <a:lnTo>
                  <a:pt x="1245688" y="395099"/>
                </a:lnTo>
                <a:lnTo>
                  <a:pt x="1188597" y="357532"/>
                </a:lnTo>
                <a:lnTo>
                  <a:pt x="1150544" y="341096"/>
                </a:lnTo>
                <a:lnTo>
                  <a:pt x="1110224" y="329357"/>
                </a:lnTo>
                <a:lnTo>
                  <a:pt x="1067638" y="322313"/>
                </a:lnTo>
                <a:lnTo>
                  <a:pt x="1022784" y="319965"/>
                </a:lnTo>
                <a:close/>
              </a:path>
              <a:path w="3331209" h="946150" extrusionOk="0">
                <a:moveTo>
                  <a:pt x="1306090" y="181357"/>
                </a:moveTo>
                <a:lnTo>
                  <a:pt x="969673" y="181357"/>
                </a:lnTo>
                <a:lnTo>
                  <a:pt x="992342" y="182409"/>
                </a:lnTo>
                <a:lnTo>
                  <a:pt x="1013717" y="185567"/>
                </a:lnTo>
                <a:lnTo>
                  <a:pt x="1052579" y="198197"/>
                </a:lnTo>
                <a:lnTo>
                  <a:pt x="1094598" y="230987"/>
                </a:lnTo>
                <a:lnTo>
                  <a:pt x="1103100" y="246127"/>
                </a:lnTo>
                <a:lnTo>
                  <a:pt x="1329796" y="246127"/>
                </a:lnTo>
                <a:lnTo>
                  <a:pt x="1315754" y="201565"/>
                </a:lnTo>
                <a:lnTo>
                  <a:pt x="1306090" y="181357"/>
                </a:lnTo>
                <a:close/>
              </a:path>
              <a:path w="3331209" h="946150" extrusionOk="0">
                <a:moveTo>
                  <a:pt x="1880273" y="0"/>
                </a:moveTo>
                <a:lnTo>
                  <a:pt x="1830012" y="2435"/>
                </a:lnTo>
                <a:lnTo>
                  <a:pt x="1781822" y="9741"/>
                </a:lnTo>
                <a:lnTo>
                  <a:pt x="1735706" y="21918"/>
                </a:lnTo>
                <a:lnTo>
                  <a:pt x="1691662" y="38965"/>
                </a:lnTo>
                <a:lnTo>
                  <a:pt x="1649691" y="60884"/>
                </a:lnTo>
                <a:lnTo>
                  <a:pt x="1610984" y="86636"/>
                </a:lnTo>
                <a:lnTo>
                  <a:pt x="1575697" y="116223"/>
                </a:lnTo>
                <a:lnTo>
                  <a:pt x="1543830" y="149645"/>
                </a:lnTo>
                <a:lnTo>
                  <a:pt x="1515383" y="186901"/>
                </a:lnTo>
                <a:lnTo>
                  <a:pt x="1490356" y="227991"/>
                </a:lnTo>
                <a:lnTo>
                  <a:pt x="1469836" y="272190"/>
                </a:lnTo>
                <a:lnTo>
                  <a:pt x="1453877" y="318773"/>
                </a:lnTo>
                <a:lnTo>
                  <a:pt x="1442477" y="367740"/>
                </a:lnTo>
                <a:lnTo>
                  <a:pt x="1435638" y="419090"/>
                </a:lnTo>
                <a:lnTo>
                  <a:pt x="1433358" y="472823"/>
                </a:lnTo>
                <a:lnTo>
                  <a:pt x="1435638" y="526557"/>
                </a:lnTo>
                <a:lnTo>
                  <a:pt x="1442477" y="577907"/>
                </a:lnTo>
                <a:lnTo>
                  <a:pt x="1453877" y="626873"/>
                </a:lnTo>
                <a:lnTo>
                  <a:pt x="1469836" y="673456"/>
                </a:lnTo>
                <a:lnTo>
                  <a:pt x="1490356" y="717655"/>
                </a:lnTo>
                <a:lnTo>
                  <a:pt x="1515383" y="758797"/>
                </a:lnTo>
                <a:lnTo>
                  <a:pt x="1543830" y="796209"/>
                </a:lnTo>
                <a:lnTo>
                  <a:pt x="1575697" y="829889"/>
                </a:lnTo>
                <a:lnTo>
                  <a:pt x="1610984" y="859839"/>
                </a:lnTo>
                <a:lnTo>
                  <a:pt x="1649691" y="886058"/>
                </a:lnTo>
                <a:lnTo>
                  <a:pt x="1691662" y="907510"/>
                </a:lnTo>
                <a:lnTo>
                  <a:pt x="1735706" y="924195"/>
                </a:lnTo>
                <a:lnTo>
                  <a:pt x="1781822" y="936113"/>
                </a:lnTo>
                <a:lnTo>
                  <a:pt x="1830012" y="943263"/>
                </a:lnTo>
                <a:lnTo>
                  <a:pt x="1880273" y="945647"/>
                </a:lnTo>
                <a:lnTo>
                  <a:pt x="1930483" y="943263"/>
                </a:lnTo>
                <a:lnTo>
                  <a:pt x="1978517" y="936113"/>
                </a:lnTo>
                <a:lnTo>
                  <a:pt x="2024374" y="924195"/>
                </a:lnTo>
                <a:lnTo>
                  <a:pt x="2068056" y="907510"/>
                </a:lnTo>
                <a:lnTo>
                  <a:pt x="2109560" y="886058"/>
                </a:lnTo>
                <a:lnTo>
                  <a:pt x="2148682" y="859839"/>
                </a:lnTo>
                <a:lnTo>
                  <a:pt x="2184176" y="829889"/>
                </a:lnTo>
                <a:lnTo>
                  <a:pt x="2216043" y="796209"/>
                </a:lnTo>
                <a:lnTo>
                  <a:pt x="2244283" y="758797"/>
                </a:lnTo>
                <a:lnTo>
                  <a:pt x="2256496" y="738382"/>
                </a:lnTo>
                <a:lnTo>
                  <a:pt x="1880273" y="738382"/>
                </a:lnTo>
                <a:lnTo>
                  <a:pt x="1833882" y="734172"/>
                </a:lnTo>
                <a:lnTo>
                  <a:pt x="1791862" y="721541"/>
                </a:lnTo>
                <a:lnTo>
                  <a:pt x="1754214" y="700491"/>
                </a:lnTo>
                <a:lnTo>
                  <a:pt x="1720938" y="671021"/>
                </a:lnTo>
                <a:lnTo>
                  <a:pt x="1694301" y="632887"/>
                </a:lnTo>
                <a:lnTo>
                  <a:pt x="1675275" y="587143"/>
                </a:lnTo>
                <a:lnTo>
                  <a:pt x="1663859" y="533788"/>
                </a:lnTo>
                <a:lnTo>
                  <a:pt x="1660054" y="472823"/>
                </a:lnTo>
                <a:lnTo>
                  <a:pt x="1663859" y="411939"/>
                </a:lnTo>
                <a:lnTo>
                  <a:pt x="1675275" y="358827"/>
                </a:lnTo>
                <a:lnTo>
                  <a:pt x="1694301" y="313488"/>
                </a:lnTo>
                <a:lnTo>
                  <a:pt x="1720938" y="275921"/>
                </a:lnTo>
                <a:lnTo>
                  <a:pt x="1754214" y="245884"/>
                </a:lnTo>
                <a:lnTo>
                  <a:pt x="1791862" y="224429"/>
                </a:lnTo>
                <a:lnTo>
                  <a:pt x="1833882" y="211556"/>
                </a:lnTo>
                <a:lnTo>
                  <a:pt x="1880273" y="207265"/>
                </a:lnTo>
                <a:lnTo>
                  <a:pt x="2256480" y="207265"/>
                </a:lnTo>
                <a:lnTo>
                  <a:pt x="2244283" y="186901"/>
                </a:lnTo>
                <a:lnTo>
                  <a:pt x="2216043" y="149645"/>
                </a:lnTo>
                <a:lnTo>
                  <a:pt x="2184176" y="116223"/>
                </a:lnTo>
                <a:lnTo>
                  <a:pt x="2148682" y="86636"/>
                </a:lnTo>
                <a:lnTo>
                  <a:pt x="2109560" y="60884"/>
                </a:lnTo>
                <a:lnTo>
                  <a:pt x="2068056" y="38965"/>
                </a:lnTo>
                <a:lnTo>
                  <a:pt x="2024374" y="21918"/>
                </a:lnTo>
                <a:lnTo>
                  <a:pt x="1978517" y="9741"/>
                </a:lnTo>
                <a:lnTo>
                  <a:pt x="1930483" y="2435"/>
                </a:lnTo>
                <a:lnTo>
                  <a:pt x="1880273" y="0"/>
                </a:lnTo>
                <a:close/>
              </a:path>
              <a:path w="3331209" h="946150" extrusionOk="0">
                <a:moveTo>
                  <a:pt x="2256480" y="207265"/>
                </a:moveTo>
                <a:lnTo>
                  <a:pt x="1880273" y="207265"/>
                </a:lnTo>
                <a:lnTo>
                  <a:pt x="1927151" y="211556"/>
                </a:lnTo>
                <a:lnTo>
                  <a:pt x="1969332" y="224429"/>
                </a:lnTo>
                <a:lnTo>
                  <a:pt x="2006818" y="245884"/>
                </a:lnTo>
                <a:lnTo>
                  <a:pt x="2039608" y="275921"/>
                </a:lnTo>
                <a:lnTo>
                  <a:pt x="2066245" y="313488"/>
                </a:lnTo>
                <a:lnTo>
                  <a:pt x="2085271" y="358827"/>
                </a:lnTo>
                <a:lnTo>
                  <a:pt x="2096687" y="411939"/>
                </a:lnTo>
                <a:lnTo>
                  <a:pt x="2100492" y="472823"/>
                </a:lnTo>
                <a:lnTo>
                  <a:pt x="2096687" y="533788"/>
                </a:lnTo>
                <a:lnTo>
                  <a:pt x="2085271" y="587143"/>
                </a:lnTo>
                <a:lnTo>
                  <a:pt x="2066245" y="632887"/>
                </a:lnTo>
                <a:lnTo>
                  <a:pt x="2039608" y="671021"/>
                </a:lnTo>
                <a:lnTo>
                  <a:pt x="2006818" y="700491"/>
                </a:lnTo>
                <a:lnTo>
                  <a:pt x="1969332" y="721541"/>
                </a:lnTo>
                <a:lnTo>
                  <a:pt x="1927151" y="734172"/>
                </a:lnTo>
                <a:lnTo>
                  <a:pt x="1880273" y="738382"/>
                </a:lnTo>
                <a:lnTo>
                  <a:pt x="2256496" y="738382"/>
                </a:lnTo>
                <a:lnTo>
                  <a:pt x="2289881" y="673456"/>
                </a:lnTo>
                <a:lnTo>
                  <a:pt x="2306203" y="626873"/>
                </a:lnTo>
                <a:lnTo>
                  <a:pt x="2317862" y="577907"/>
                </a:lnTo>
                <a:lnTo>
                  <a:pt x="2324857" y="526557"/>
                </a:lnTo>
                <a:lnTo>
                  <a:pt x="2327189" y="472823"/>
                </a:lnTo>
                <a:lnTo>
                  <a:pt x="2324857" y="419090"/>
                </a:lnTo>
                <a:lnTo>
                  <a:pt x="2317862" y="367740"/>
                </a:lnTo>
                <a:lnTo>
                  <a:pt x="2306203" y="318773"/>
                </a:lnTo>
                <a:lnTo>
                  <a:pt x="2289881" y="272190"/>
                </a:lnTo>
                <a:lnTo>
                  <a:pt x="2268895" y="227991"/>
                </a:lnTo>
                <a:lnTo>
                  <a:pt x="2256480" y="207265"/>
                </a:lnTo>
                <a:close/>
              </a:path>
              <a:path w="3331209" h="946150" extrusionOk="0">
                <a:moveTo>
                  <a:pt x="3330623" y="718951"/>
                </a:moveTo>
                <a:lnTo>
                  <a:pt x="3128540" y="718951"/>
                </a:lnTo>
                <a:lnTo>
                  <a:pt x="3128540" y="926216"/>
                </a:lnTo>
                <a:lnTo>
                  <a:pt x="3330623" y="926216"/>
                </a:lnTo>
                <a:lnTo>
                  <a:pt x="3330623" y="718951"/>
                </a:lnTo>
                <a:close/>
              </a:path>
              <a:path w="3331209" h="946150" extrusionOk="0">
                <a:moveTo>
                  <a:pt x="2900548" y="255195"/>
                </a:moveTo>
                <a:lnTo>
                  <a:pt x="2698465" y="255195"/>
                </a:lnTo>
                <a:lnTo>
                  <a:pt x="2698465" y="493550"/>
                </a:lnTo>
                <a:lnTo>
                  <a:pt x="2702566" y="551843"/>
                </a:lnTo>
                <a:lnTo>
                  <a:pt x="2715305" y="605926"/>
                </a:lnTo>
                <a:lnTo>
                  <a:pt x="2736355" y="651185"/>
                </a:lnTo>
                <a:lnTo>
                  <a:pt x="2765826" y="689156"/>
                </a:lnTo>
                <a:lnTo>
                  <a:pt x="2802502" y="719194"/>
                </a:lnTo>
                <a:lnTo>
                  <a:pt x="2845169" y="740649"/>
                </a:lnTo>
                <a:lnTo>
                  <a:pt x="2893828" y="753522"/>
                </a:lnTo>
                <a:lnTo>
                  <a:pt x="2948478" y="757813"/>
                </a:lnTo>
                <a:lnTo>
                  <a:pt x="2975196" y="757165"/>
                </a:lnTo>
                <a:lnTo>
                  <a:pt x="3025717" y="751984"/>
                </a:lnTo>
                <a:lnTo>
                  <a:pt x="3071947" y="741296"/>
                </a:lnTo>
                <a:lnTo>
                  <a:pt x="3111457" y="727047"/>
                </a:lnTo>
                <a:lnTo>
                  <a:pt x="3128540" y="718951"/>
                </a:lnTo>
                <a:lnTo>
                  <a:pt x="3330623" y="718951"/>
                </a:lnTo>
                <a:lnTo>
                  <a:pt x="3330623" y="582933"/>
                </a:lnTo>
                <a:lnTo>
                  <a:pt x="3005476" y="582933"/>
                </a:lnTo>
                <a:lnTo>
                  <a:pt x="2980620" y="581233"/>
                </a:lnTo>
                <a:lnTo>
                  <a:pt x="2941111" y="567631"/>
                </a:lnTo>
                <a:lnTo>
                  <a:pt x="2907025" y="520106"/>
                </a:lnTo>
                <a:lnTo>
                  <a:pt x="2900548" y="467642"/>
                </a:lnTo>
                <a:lnTo>
                  <a:pt x="2900548" y="255195"/>
                </a:lnTo>
                <a:close/>
              </a:path>
              <a:path w="3331209" h="946150" extrusionOk="0">
                <a:moveTo>
                  <a:pt x="3330623" y="255195"/>
                </a:moveTo>
                <a:lnTo>
                  <a:pt x="3128540" y="255195"/>
                </a:lnTo>
                <a:lnTo>
                  <a:pt x="3128540" y="551843"/>
                </a:lnTo>
                <a:lnTo>
                  <a:pt x="3104332" y="565445"/>
                </a:lnTo>
                <a:lnTo>
                  <a:pt x="3075752" y="575160"/>
                </a:lnTo>
                <a:lnTo>
                  <a:pt x="3042800" y="580990"/>
                </a:lnTo>
                <a:lnTo>
                  <a:pt x="3005476" y="582933"/>
                </a:lnTo>
                <a:lnTo>
                  <a:pt x="3330623" y="582933"/>
                </a:lnTo>
                <a:lnTo>
                  <a:pt x="3330623" y="2551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3"/>
          <p:cNvSpPr/>
          <p:nvPr/>
        </p:nvSpPr>
        <p:spPr>
          <a:xfrm>
            <a:off x="11067725" y="5193559"/>
            <a:ext cx="5570855" cy="325120"/>
          </a:xfrm>
          <a:custGeom>
            <a:avLst/>
            <a:gdLst/>
            <a:ahLst/>
            <a:cxnLst/>
            <a:rect l="l" t="t" r="r" b="b"/>
            <a:pathLst>
              <a:path w="5570855" h="325120" extrusionOk="0">
                <a:moveTo>
                  <a:pt x="5408212" y="0"/>
                </a:moveTo>
                <a:lnTo>
                  <a:pt x="162298" y="0"/>
                </a:lnTo>
                <a:lnTo>
                  <a:pt x="119153" y="5797"/>
                </a:lnTo>
                <a:lnTo>
                  <a:pt x="80383" y="22158"/>
                </a:lnTo>
                <a:lnTo>
                  <a:pt x="47536" y="47536"/>
                </a:lnTo>
                <a:lnTo>
                  <a:pt x="22158" y="80383"/>
                </a:lnTo>
                <a:lnTo>
                  <a:pt x="5797" y="119153"/>
                </a:lnTo>
                <a:lnTo>
                  <a:pt x="0" y="162298"/>
                </a:lnTo>
                <a:lnTo>
                  <a:pt x="5797" y="205444"/>
                </a:lnTo>
                <a:lnTo>
                  <a:pt x="22158" y="244213"/>
                </a:lnTo>
                <a:lnTo>
                  <a:pt x="47536" y="277061"/>
                </a:lnTo>
                <a:lnTo>
                  <a:pt x="80383" y="302438"/>
                </a:lnTo>
                <a:lnTo>
                  <a:pt x="119153" y="318799"/>
                </a:lnTo>
                <a:lnTo>
                  <a:pt x="162298" y="324597"/>
                </a:lnTo>
                <a:lnTo>
                  <a:pt x="5408212" y="324597"/>
                </a:lnTo>
                <a:lnTo>
                  <a:pt x="5451357" y="318799"/>
                </a:lnTo>
                <a:lnTo>
                  <a:pt x="5490127" y="302438"/>
                </a:lnTo>
                <a:lnTo>
                  <a:pt x="5522974" y="277061"/>
                </a:lnTo>
                <a:lnTo>
                  <a:pt x="5548352" y="244213"/>
                </a:lnTo>
                <a:lnTo>
                  <a:pt x="5564713" y="205444"/>
                </a:lnTo>
                <a:lnTo>
                  <a:pt x="5570511" y="162298"/>
                </a:lnTo>
                <a:lnTo>
                  <a:pt x="5564713" y="119153"/>
                </a:lnTo>
                <a:lnTo>
                  <a:pt x="5548352" y="80383"/>
                </a:lnTo>
                <a:lnTo>
                  <a:pt x="5522974" y="47536"/>
                </a:lnTo>
                <a:lnTo>
                  <a:pt x="5490127" y="22158"/>
                </a:lnTo>
                <a:lnTo>
                  <a:pt x="5451357" y="5797"/>
                </a:lnTo>
                <a:lnTo>
                  <a:pt x="5408212" y="0"/>
                </a:lnTo>
                <a:close/>
              </a:path>
            </a:pathLst>
          </a:custGeom>
          <a:solidFill>
            <a:srgbClr val="CDC9C9">
              <a:alpha val="39607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2778" y="2335007"/>
            <a:ext cx="6638541" cy="663854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4"/>
          <p:cNvSpPr/>
          <p:nvPr/>
        </p:nvSpPr>
        <p:spPr>
          <a:xfrm>
            <a:off x="533907" y="4621842"/>
            <a:ext cx="5090160" cy="2227580"/>
          </a:xfrm>
          <a:custGeom>
            <a:avLst/>
            <a:gdLst/>
            <a:ahLst/>
            <a:cxnLst/>
            <a:rect l="l" t="t" r="r" b="b"/>
            <a:pathLst>
              <a:path w="5090160" h="2227579" extrusionOk="0">
                <a:moveTo>
                  <a:pt x="665839" y="0"/>
                </a:moveTo>
                <a:lnTo>
                  <a:pt x="257786" y="0"/>
                </a:lnTo>
                <a:lnTo>
                  <a:pt x="2590" y="906785"/>
                </a:lnTo>
                <a:lnTo>
                  <a:pt x="220219" y="906785"/>
                </a:lnTo>
                <a:lnTo>
                  <a:pt x="270740" y="718951"/>
                </a:lnTo>
                <a:lnTo>
                  <a:pt x="868172" y="718951"/>
                </a:lnTo>
                <a:lnTo>
                  <a:pt x="813488" y="524640"/>
                </a:lnTo>
                <a:lnTo>
                  <a:pt x="322556" y="524640"/>
                </a:lnTo>
                <a:lnTo>
                  <a:pt x="409348" y="200788"/>
                </a:lnTo>
                <a:lnTo>
                  <a:pt x="722346" y="200788"/>
                </a:lnTo>
                <a:lnTo>
                  <a:pt x="665839" y="0"/>
                </a:lnTo>
                <a:close/>
              </a:path>
              <a:path w="5090160" h="2227579" extrusionOk="0">
                <a:moveTo>
                  <a:pt x="868172" y="718951"/>
                </a:moveTo>
                <a:lnTo>
                  <a:pt x="648999" y="718951"/>
                </a:lnTo>
                <a:lnTo>
                  <a:pt x="699520" y="906785"/>
                </a:lnTo>
                <a:lnTo>
                  <a:pt x="921034" y="906785"/>
                </a:lnTo>
                <a:lnTo>
                  <a:pt x="868172" y="718951"/>
                </a:lnTo>
                <a:close/>
              </a:path>
              <a:path w="5090160" h="2227579" extrusionOk="0">
                <a:moveTo>
                  <a:pt x="722346" y="200788"/>
                </a:moveTo>
                <a:lnTo>
                  <a:pt x="509095" y="200788"/>
                </a:lnTo>
                <a:lnTo>
                  <a:pt x="595887" y="524640"/>
                </a:lnTo>
                <a:lnTo>
                  <a:pt x="813488" y="524640"/>
                </a:lnTo>
                <a:lnTo>
                  <a:pt x="722346" y="200788"/>
                </a:lnTo>
                <a:close/>
              </a:path>
              <a:path w="5090160" h="2227579" extrusionOk="0">
                <a:moveTo>
                  <a:pt x="1912152" y="699520"/>
                </a:moveTo>
                <a:lnTo>
                  <a:pt x="1710069" y="699520"/>
                </a:lnTo>
                <a:lnTo>
                  <a:pt x="1710069" y="906785"/>
                </a:lnTo>
                <a:lnTo>
                  <a:pt x="1912152" y="906785"/>
                </a:lnTo>
                <a:lnTo>
                  <a:pt x="1912152" y="699520"/>
                </a:lnTo>
                <a:close/>
              </a:path>
              <a:path w="5090160" h="2227579" extrusionOk="0">
                <a:moveTo>
                  <a:pt x="1482077" y="235764"/>
                </a:moveTo>
                <a:lnTo>
                  <a:pt x="1279994" y="235764"/>
                </a:lnTo>
                <a:lnTo>
                  <a:pt x="1279994" y="474119"/>
                </a:lnTo>
                <a:lnTo>
                  <a:pt x="1284095" y="532412"/>
                </a:lnTo>
                <a:lnTo>
                  <a:pt x="1284204" y="533950"/>
                </a:lnTo>
                <a:lnTo>
                  <a:pt x="1296834" y="586495"/>
                </a:lnTo>
                <a:lnTo>
                  <a:pt x="1317884" y="631754"/>
                </a:lnTo>
                <a:lnTo>
                  <a:pt x="1347355" y="669725"/>
                </a:lnTo>
                <a:lnTo>
                  <a:pt x="1384031" y="699762"/>
                </a:lnTo>
                <a:lnTo>
                  <a:pt x="1426698" y="721218"/>
                </a:lnTo>
                <a:lnTo>
                  <a:pt x="1475357" y="734091"/>
                </a:lnTo>
                <a:lnTo>
                  <a:pt x="1530007" y="738382"/>
                </a:lnTo>
                <a:lnTo>
                  <a:pt x="1556725" y="737734"/>
                </a:lnTo>
                <a:lnTo>
                  <a:pt x="1607246" y="732553"/>
                </a:lnTo>
                <a:lnTo>
                  <a:pt x="1653476" y="721865"/>
                </a:lnTo>
                <a:lnTo>
                  <a:pt x="1692986" y="707616"/>
                </a:lnTo>
                <a:lnTo>
                  <a:pt x="1710069" y="699520"/>
                </a:lnTo>
                <a:lnTo>
                  <a:pt x="1912152" y="699520"/>
                </a:lnTo>
                <a:lnTo>
                  <a:pt x="1912152" y="563502"/>
                </a:lnTo>
                <a:lnTo>
                  <a:pt x="1587005" y="563502"/>
                </a:lnTo>
                <a:lnTo>
                  <a:pt x="1562150" y="561802"/>
                </a:lnTo>
                <a:lnTo>
                  <a:pt x="1522640" y="548200"/>
                </a:lnTo>
                <a:lnTo>
                  <a:pt x="1488554" y="500675"/>
                </a:lnTo>
                <a:lnTo>
                  <a:pt x="1482077" y="448211"/>
                </a:lnTo>
                <a:lnTo>
                  <a:pt x="1482077" y="235764"/>
                </a:lnTo>
                <a:close/>
              </a:path>
              <a:path w="5090160" h="2227579" extrusionOk="0">
                <a:moveTo>
                  <a:pt x="1912152" y="235764"/>
                </a:moveTo>
                <a:lnTo>
                  <a:pt x="1710069" y="235764"/>
                </a:lnTo>
                <a:lnTo>
                  <a:pt x="1710069" y="532412"/>
                </a:lnTo>
                <a:lnTo>
                  <a:pt x="1685861" y="546014"/>
                </a:lnTo>
                <a:lnTo>
                  <a:pt x="1657281" y="555729"/>
                </a:lnTo>
                <a:lnTo>
                  <a:pt x="1624329" y="561559"/>
                </a:lnTo>
                <a:lnTo>
                  <a:pt x="1587005" y="563502"/>
                </a:lnTo>
                <a:lnTo>
                  <a:pt x="1912152" y="563502"/>
                </a:lnTo>
                <a:lnTo>
                  <a:pt x="1912152" y="235764"/>
                </a:lnTo>
                <a:close/>
              </a:path>
              <a:path w="5090160" h="2227579" extrusionOk="0">
                <a:moveTo>
                  <a:pt x="2417159" y="417121"/>
                </a:moveTo>
                <a:lnTo>
                  <a:pt x="2215075" y="417121"/>
                </a:lnTo>
                <a:lnTo>
                  <a:pt x="2215075" y="906785"/>
                </a:lnTo>
                <a:lnTo>
                  <a:pt x="2417159" y="906785"/>
                </a:lnTo>
                <a:lnTo>
                  <a:pt x="2417159" y="417121"/>
                </a:lnTo>
                <a:close/>
              </a:path>
              <a:path w="5090160" h="2227579" extrusionOk="0">
                <a:moveTo>
                  <a:pt x="2632197" y="235764"/>
                </a:moveTo>
                <a:lnTo>
                  <a:pt x="2000038" y="235764"/>
                </a:lnTo>
                <a:lnTo>
                  <a:pt x="2000038" y="417121"/>
                </a:lnTo>
                <a:lnTo>
                  <a:pt x="2632197" y="417121"/>
                </a:lnTo>
                <a:lnTo>
                  <a:pt x="2632197" y="235764"/>
                </a:lnTo>
                <a:close/>
              </a:path>
              <a:path w="5090160" h="2227579" extrusionOk="0">
                <a:moveTo>
                  <a:pt x="3021304" y="220219"/>
                </a:moveTo>
                <a:lnTo>
                  <a:pt x="2970136" y="223053"/>
                </a:lnTo>
                <a:lnTo>
                  <a:pt x="2921558" y="231554"/>
                </a:lnTo>
                <a:lnTo>
                  <a:pt x="2875571" y="245722"/>
                </a:lnTo>
                <a:lnTo>
                  <a:pt x="2832175" y="265558"/>
                </a:lnTo>
                <a:lnTo>
                  <a:pt x="2792989" y="290414"/>
                </a:lnTo>
                <a:lnTo>
                  <a:pt x="2758337" y="319641"/>
                </a:lnTo>
                <a:lnTo>
                  <a:pt x="2728218" y="353241"/>
                </a:lnTo>
                <a:lnTo>
                  <a:pt x="2702634" y="391213"/>
                </a:lnTo>
                <a:lnTo>
                  <a:pt x="2682232" y="432099"/>
                </a:lnTo>
                <a:lnTo>
                  <a:pt x="2667766" y="475414"/>
                </a:lnTo>
                <a:lnTo>
                  <a:pt x="2658914" y="522130"/>
                </a:lnTo>
                <a:lnTo>
                  <a:pt x="2656000" y="571274"/>
                </a:lnTo>
                <a:lnTo>
                  <a:pt x="2658914" y="620500"/>
                </a:lnTo>
                <a:lnTo>
                  <a:pt x="2667658" y="667134"/>
                </a:lnTo>
                <a:lnTo>
                  <a:pt x="2682232" y="711178"/>
                </a:lnTo>
                <a:lnTo>
                  <a:pt x="2702634" y="752631"/>
                </a:lnTo>
                <a:lnTo>
                  <a:pt x="2728785" y="790036"/>
                </a:lnTo>
                <a:lnTo>
                  <a:pt x="2759308" y="823231"/>
                </a:lnTo>
                <a:lnTo>
                  <a:pt x="2794203" y="852216"/>
                </a:lnTo>
                <a:lnTo>
                  <a:pt x="2833470" y="876990"/>
                </a:lnTo>
                <a:lnTo>
                  <a:pt x="2876300" y="896826"/>
                </a:lnTo>
                <a:lnTo>
                  <a:pt x="2921882" y="910995"/>
                </a:lnTo>
                <a:lnTo>
                  <a:pt x="2970217" y="919496"/>
                </a:lnTo>
                <a:lnTo>
                  <a:pt x="3021304" y="922330"/>
                </a:lnTo>
                <a:lnTo>
                  <a:pt x="3072392" y="919496"/>
                </a:lnTo>
                <a:lnTo>
                  <a:pt x="3120727" y="910995"/>
                </a:lnTo>
                <a:lnTo>
                  <a:pt x="3166309" y="896826"/>
                </a:lnTo>
                <a:lnTo>
                  <a:pt x="3209139" y="876990"/>
                </a:lnTo>
                <a:lnTo>
                  <a:pt x="3248891" y="852216"/>
                </a:lnTo>
                <a:lnTo>
                  <a:pt x="3283948" y="823231"/>
                </a:lnTo>
                <a:lnTo>
                  <a:pt x="3314309" y="790036"/>
                </a:lnTo>
                <a:lnTo>
                  <a:pt x="3339975" y="752631"/>
                </a:lnTo>
                <a:lnTo>
                  <a:pt x="3345713" y="740973"/>
                </a:lnTo>
                <a:lnTo>
                  <a:pt x="3021304" y="740973"/>
                </a:lnTo>
                <a:lnTo>
                  <a:pt x="2986895" y="738139"/>
                </a:lnTo>
                <a:lnTo>
                  <a:pt x="2929249" y="715469"/>
                </a:lnTo>
                <a:lnTo>
                  <a:pt x="2887311" y="670373"/>
                </a:lnTo>
                <a:lnTo>
                  <a:pt x="2865937" y="608193"/>
                </a:lnTo>
                <a:lnTo>
                  <a:pt x="2863265" y="571274"/>
                </a:lnTo>
                <a:lnTo>
                  <a:pt x="2865937" y="534436"/>
                </a:lnTo>
                <a:lnTo>
                  <a:pt x="2887311" y="472904"/>
                </a:lnTo>
                <a:lnTo>
                  <a:pt x="2929249" y="427808"/>
                </a:lnTo>
                <a:lnTo>
                  <a:pt x="2986895" y="404491"/>
                </a:lnTo>
                <a:lnTo>
                  <a:pt x="3021304" y="401576"/>
                </a:lnTo>
                <a:lnTo>
                  <a:pt x="3345713" y="401576"/>
                </a:lnTo>
                <a:lnTo>
                  <a:pt x="3339975" y="389917"/>
                </a:lnTo>
                <a:lnTo>
                  <a:pt x="3314309" y="352027"/>
                </a:lnTo>
                <a:lnTo>
                  <a:pt x="3283948" y="318670"/>
                </a:lnTo>
                <a:lnTo>
                  <a:pt x="3248891" y="289847"/>
                </a:lnTo>
                <a:lnTo>
                  <a:pt x="3209139" y="265558"/>
                </a:lnTo>
                <a:lnTo>
                  <a:pt x="3166309" y="245722"/>
                </a:lnTo>
                <a:lnTo>
                  <a:pt x="3120727" y="231554"/>
                </a:lnTo>
                <a:lnTo>
                  <a:pt x="3072392" y="223053"/>
                </a:lnTo>
                <a:lnTo>
                  <a:pt x="3021304" y="220219"/>
                </a:lnTo>
                <a:close/>
              </a:path>
              <a:path w="5090160" h="2227579" extrusionOk="0">
                <a:moveTo>
                  <a:pt x="3345713" y="401576"/>
                </a:moveTo>
                <a:lnTo>
                  <a:pt x="3021304" y="401576"/>
                </a:lnTo>
                <a:lnTo>
                  <a:pt x="3055714" y="404491"/>
                </a:lnTo>
                <a:lnTo>
                  <a:pt x="3086399" y="413235"/>
                </a:lnTo>
                <a:lnTo>
                  <a:pt x="3136596" y="448211"/>
                </a:lnTo>
                <a:lnTo>
                  <a:pt x="3168657" y="501646"/>
                </a:lnTo>
                <a:lnTo>
                  <a:pt x="3179344" y="571274"/>
                </a:lnTo>
                <a:lnTo>
                  <a:pt x="3176672" y="608193"/>
                </a:lnTo>
                <a:lnTo>
                  <a:pt x="3155298" y="670373"/>
                </a:lnTo>
                <a:lnTo>
                  <a:pt x="3113359" y="715469"/>
                </a:lnTo>
                <a:lnTo>
                  <a:pt x="3055714" y="738139"/>
                </a:lnTo>
                <a:lnTo>
                  <a:pt x="3021304" y="740973"/>
                </a:lnTo>
                <a:lnTo>
                  <a:pt x="3345713" y="740973"/>
                </a:lnTo>
                <a:lnTo>
                  <a:pt x="3360377" y="711178"/>
                </a:lnTo>
                <a:lnTo>
                  <a:pt x="3374951" y="667134"/>
                </a:lnTo>
                <a:lnTo>
                  <a:pt x="3383695" y="620500"/>
                </a:lnTo>
                <a:lnTo>
                  <a:pt x="3386609" y="571274"/>
                </a:lnTo>
                <a:lnTo>
                  <a:pt x="3383699" y="522130"/>
                </a:lnTo>
                <a:lnTo>
                  <a:pt x="3375011" y="475738"/>
                </a:lnTo>
                <a:lnTo>
                  <a:pt x="3374951" y="475414"/>
                </a:lnTo>
                <a:lnTo>
                  <a:pt x="3360377" y="431370"/>
                </a:lnTo>
                <a:lnTo>
                  <a:pt x="3345713" y="401576"/>
                </a:lnTo>
                <a:close/>
              </a:path>
              <a:path w="5090160" h="2227579" extrusionOk="0">
                <a:moveTo>
                  <a:pt x="795380" y="1894173"/>
                </a:moveTo>
                <a:lnTo>
                  <a:pt x="0" y="1894173"/>
                </a:lnTo>
                <a:lnTo>
                  <a:pt x="0" y="2227093"/>
                </a:lnTo>
                <a:lnTo>
                  <a:pt x="190424" y="2227093"/>
                </a:lnTo>
                <a:lnTo>
                  <a:pt x="190424" y="2069053"/>
                </a:lnTo>
                <a:lnTo>
                  <a:pt x="795380" y="2069053"/>
                </a:lnTo>
                <a:lnTo>
                  <a:pt x="795380" y="1894173"/>
                </a:lnTo>
                <a:close/>
              </a:path>
              <a:path w="5090160" h="2227579" extrusionOk="0">
                <a:moveTo>
                  <a:pt x="795380" y="2069053"/>
                </a:moveTo>
                <a:lnTo>
                  <a:pt x="604955" y="2069053"/>
                </a:lnTo>
                <a:lnTo>
                  <a:pt x="604955" y="2227093"/>
                </a:lnTo>
                <a:lnTo>
                  <a:pt x="795380" y="2227093"/>
                </a:lnTo>
                <a:lnTo>
                  <a:pt x="795380" y="2069053"/>
                </a:lnTo>
                <a:close/>
              </a:path>
              <a:path w="5090160" h="2227579" extrusionOk="0">
                <a:moveTo>
                  <a:pt x="584228" y="1398032"/>
                </a:moveTo>
                <a:lnTo>
                  <a:pt x="211151" y="1398032"/>
                </a:lnTo>
                <a:lnTo>
                  <a:pt x="82906" y="1894173"/>
                </a:lnTo>
                <a:lnTo>
                  <a:pt x="282398" y="1894173"/>
                </a:lnTo>
                <a:lnTo>
                  <a:pt x="362714" y="1572912"/>
                </a:lnTo>
                <a:lnTo>
                  <a:pt x="629432" y="1572912"/>
                </a:lnTo>
                <a:lnTo>
                  <a:pt x="584228" y="1398032"/>
                </a:lnTo>
                <a:close/>
              </a:path>
              <a:path w="5090160" h="2227579" extrusionOk="0">
                <a:moveTo>
                  <a:pt x="629432" y="1572912"/>
                </a:moveTo>
                <a:lnTo>
                  <a:pt x="431370" y="1572912"/>
                </a:lnTo>
                <a:lnTo>
                  <a:pt x="511685" y="1894173"/>
                </a:lnTo>
                <a:lnTo>
                  <a:pt x="712474" y="1894173"/>
                </a:lnTo>
                <a:lnTo>
                  <a:pt x="629432" y="1572912"/>
                </a:lnTo>
                <a:close/>
              </a:path>
              <a:path w="5090160" h="2227579" extrusionOk="0">
                <a:moveTo>
                  <a:pt x="1184457" y="1382487"/>
                </a:moveTo>
                <a:lnTo>
                  <a:pt x="1134422" y="1385321"/>
                </a:lnTo>
                <a:lnTo>
                  <a:pt x="1086654" y="1393822"/>
                </a:lnTo>
                <a:lnTo>
                  <a:pt x="1041153" y="1407990"/>
                </a:lnTo>
                <a:lnTo>
                  <a:pt x="997919" y="1427826"/>
                </a:lnTo>
                <a:lnTo>
                  <a:pt x="958652" y="1452682"/>
                </a:lnTo>
                <a:lnTo>
                  <a:pt x="923757" y="1481910"/>
                </a:lnTo>
                <a:lnTo>
                  <a:pt x="893234" y="1515509"/>
                </a:lnTo>
                <a:lnTo>
                  <a:pt x="867082" y="1553481"/>
                </a:lnTo>
                <a:lnTo>
                  <a:pt x="846113" y="1594853"/>
                </a:lnTo>
                <a:lnTo>
                  <a:pt x="831190" y="1638492"/>
                </a:lnTo>
                <a:lnTo>
                  <a:pt x="831135" y="1638654"/>
                </a:lnTo>
                <a:lnTo>
                  <a:pt x="822148" y="1684884"/>
                </a:lnTo>
                <a:lnTo>
                  <a:pt x="819152" y="1733542"/>
                </a:lnTo>
                <a:lnTo>
                  <a:pt x="822067" y="1782201"/>
                </a:lnTo>
                <a:lnTo>
                  <a:pt x="830811" y="1828431"/>
                </a:lnTo>
                <a:lnTo>
                  <a:pt x="845384" y="1872232"/>
                </a:lnTo>
                <a:lnTo>
                  <a:pt x="865787" y="1913604"/>
                </a:lnTo>
                <a:lnTo>
                  <a:pt x="891371" y="1951090"/>
                </a:lnTo>
                <a:lnTo>
                  <a:pt x="921490" y="1984528"/>
                </a:lnTo>
                <a:lnTo>
                  <a:pt x="956142" y="2013917"/>
                </a:lnTo>
                <a:lnTo>
                  <a:pt x="995328" y="2039259"/>
                </a:lnTo>
                <a:lnTo>
                  <a:pt x="1038724" y="2059095"/>
                </a:lnTo>
                <a:lnTo>
                  <a:pt x="1084711" y="2073263"/>
                </a:lnTo>
                <a:lnTo>
                  <a:pt x="1133289" y="2081764"/>
                </a:lnTo>
                <a:lnTo>
                  <a:pt x="1184457" y="2084598"/>
                </a:lnTo>
                <a:lnTo>
                  <a:pt x="1245908" y="2081117"/>
                </a:lnTo>
                <a:lnTo>
                  <a:pt x="1302016" y="2070672"/>
                </a:lnTo>
                <a:lnTo>
                  <a:pt x="1352779" y="2053265"/>
                </a:lnTo>
                <a:lnTo>
                  <a:pt x="1398200" y="2028895"/>
                </a:lnTo>
                <a:lnTo>
                  <a:pt x="1438438" y="1997887"/>
                </a:lnTo>
                <a:lnTo>
                  <a:pt x="1472362" y="1961858"/>
                </a:lnTo>
                <a:lnTo>
                  <a:pt x="1499970" y="1920810"/>
                </a:lnTo>
                <a:lnTo>
                  <a:pt x="1502103" y="1916195"/>
                </a:lnTo>
                <a:lnTo>
                  <a:pt x="1192230" y="1916195"/>
                </a:lnTo>
                <a:lnTo>
                  <a:pt x="1160735" y="1914252"/>
                </a:lnTo>
                <a:lnTo>
                  <a:pt x="1106976" y="1898707"/>
                </a:lnTo>
                <a:lnTo>
                  <a:pt x="1065685" y="1867212"/>
                </a:lnTo>
                <a:lnTo>
                  <a:pt x="1037833" y="1821225"/>
                </a:lnTo>
                <a:lnTo>
                  <a:pt x="1029008" y="1793131"/>
                </a:lnTo>
                <a:lnTo>
                  <a:pt x="1541990" y="1793131"/>
                </a:lnTo>
                <a:lnTo>
                  <a:pt x="1541990" y="1747792"/>
                </a:lnTo>
                <a:lnTo>
                  <a:pt x="1538994" y="1693871"/>
                </a:lnTo>
                <a:lnTo>
                  <a:pt x="1533590" y="1663590"/>
                </a:lnTo>
                <a:lnTo>
                  <a:pt x="1031599" y="1663590"/>
                </a:lnTo>
                <a:lnTo>
                  <a:pt x="1040829" y="1638006"/>
                </a:lnTo>
                <a:lnTo>
                  <a:pt x="1068033" y="1596553"/>
                </a:lnTo>
                <a:lnTo>
                  <a:pt x="1107300" y="1567649"/>
                </a:lnTo>
                <a:lnTo>
                  <a:pt x="1157173" y="1552752"/>
                </a:lnTo>
                <a:lnTo>
                  <a:pt x="1185753" y="1550890"/>
                </a:lnTo>
                <a:lnTo>
                  <a:pt x="1492366" y="1550890"/>
                </a:lnTo>
                <a:lnTo>
                  <a:pt x="1468556" y="1514457"/>
                </a:lnTo>
                <a:lnTo>
                  <a:pt x="1438681" y="1480290"/>
                </a:lnTo>
                <a:lnTo>
                  <a:pt x="1404434" y="1450982"/>
                </a:lnTo>
                <a:lnTo>
                  <a:pt x="1365814" y="1426531"/>
                </a:lnTo>
                <a:lnTo>
                  <a:pt x="1323876" y="1407262"/>
                </a:lnTo>
                <a:lnTo>
                  <a:pt x="1279670" y="1393498"/>
                </a:lnTo>
                <a:lnTo>
                  <a:pt x="1233653" y="1385321"/>
                </a:lnTo>
                <a:lnTo>
                  <a:pt x="1234631" y="1385321"/>
                </a:lnTo>
                <a:lnTo>
                  <a:pt x="1184457" y="1382487"/>
                </a:lnTo>
                <a:close/>
              </a:path>
              <a:path w="5090160" h="2227579" extrusionOk="0">
                <a:moveTo>
                  <a:pt x="1521263" y="1874742"/>
                </a:moveTo>
                <a:lnTo>
                  <a:pt x="1307521" y="1874742"/>
                </a:lnTo>
                <a:lnTo>
                  <a:pt x="1288657" y="1892878"/>
                </a:lnTo>
                <a:lnTo>
                  <a:pt x="1263153" y="1905832"/>
                </a:lnTo>
                <a:lnTo>
                  <a:pt x="1231011" y="1913604"/>
                </a:lnTo>
                <a:lnTo>
                  <a:pt x="1192230" y="1916195"/>
                </a:lnTo>
                <a:lnTo>
                  <a:pt x="1502103" y="1916195"/>
                </a:lnTo>
                <a:lnTo>
                  <a:pt x="1521263" y="1874742"/>
                </a:lnTo>
                <a:close/>
              </a:path>
              <a:path w="5090160" h="2227579" extrusionOk="0">
                <a:moveTo>
                  <a:pt x="1492366" y="1550890"/>
                </a:moveTo>
                <a:lnTo>
                  <a:pt x="1185753" y="1550890"/>
                </a:lnTo>
                <a:lnTo>
                  <a:pt x="1212551" y="1552752"/>
                </a:lnTo>
                <a:lnTo>
                  <a:pt x="1237245" y="1558339"/>
                </a:lnTo>
                <a:lnTo>
                  <a:pt x="1280317" y="1580684"/>
                </a:lnTo>
                <a:lnTo>
                  <a:pt x="1313027" y="1616308"/>
                </a:lnTo>
                <a:lnTo>
                  <a:pt x="1333429" y="1663590"/>
                </a:lnTo>
                <a:lnTo>
                  <a:pt x="1533590" y="1663590"/>
                </a:lnTo>
                <a:lnTo>
                  <a:pt x="1530007" y="1643512"/>
                </a:lnTo>
                <a:lnTo>
                  <a:pt x="1515133" y="1597039"/>
                </a:lnTo>
                <a:lnTo>
                  <a:pt x="1515029" y="1596715"/>
                </a:lnTo>
                <a:lnTo>
                  <a:pt x="1494060" y="1553481"/>
                </a:lnTo>
                <a:lnTo>
                  <a:pt x="1492366" y="1550890"/>
                </a:lnTo>
                <a:close/>
              </a:path>
              <a:path w="5090160" h="2227579" extrusionOk="0">
                <a:moveTo>
                  <a:pt x="2129325" y="1398032"/>
                </a:moveTo>
                <a:lnTo>
                  <a:pt x="1751066" y="1398032"/>
                </a:lnTo>
                <a:lnTo>
                  <a:pt x="1581368" y="2069053"/>
                </a:lnTo>
                <a:lnTo>
                  <a:pt x="1784747" y="2069053"/>
                </a:lnTo>
                <a:lnTo>
                  <a:pt x="1901334" y="1572912"/>
                </a:lnTo>
                <a:lnTo>
                  <a:pt x="2173552" y="1572912"/>
                </a:lnTo>
                <a:lnTo>
                  <a:pt x="2129325" y="1398032"/>
                </a:lnTo>
                <a:close/>
              </a:path>
              <a:path w="5090160" h="2227579" extrusionOk="0">
                <a:moveTo>
                  <a:pt x="2173552" y="1572912"/>
                </a:moveTo>
                <a:lnTo>
                  <a:pt x="1975172" y="1572912"/>
                </a:lnTo>
                <a:lnTo>
                  <a:pt x="2091759" y="2069053"/>
                </a:lnTo>
                <a:lnTo>
                  <a:pt x="2299024" y="2069053"/>
                </a:lnTo>
                <a:lnTo>
                  <a:pt x="2173552" y="1572912"/>
                </a:lnTo>
                <a:close/>
              </a:path>
              <a:path w="5090160" h="2227579" extrusionOk="0">
                <a:moveTo>
                  <a:pt x="2986781" y="1537936"/>
                </a:moveTo>
                <a:lnTo>
                  <a:pt x="2696997" y="1537936"/>
                </a:lnTo>
                <a:lnTo>
                  <a:pt x="2722096" y="1539636"/>
                </a:lnTo>
                <a:lnTo>
                  <a:pt x="2744280" y="1544737"/>
                </a:lnTo>
                <a:lnTo>
                  <a:pt x="2779904" y="1565140"/>
                </a:lnTo>
                <a:lnTo>
                  <a:pt x="2803221" y="1598820"/>
                </a:lnTo>
                <a:lnTo>
                  <a:pt x="2810993" y="1645455"/>
                </a:lnTo>
                <a:lnTo>
                  <a:pt x="2810993" y="1667477"/>
                </a:lnTo>
                <a:lnTo>
                  <a:pt x="2602433" y="1667477"/>
                </a:lnTo>
                <a:lnTo>
                  <a:pt x="2547702" y="1670958"/>
                </a:lnTo>
                <a:lnTo>
                  <a:pt x="2498800" y="1681402"/>
                </a:lnTo>
                <a:lnTo>
                  <a:pt x="2455728" y="1698809"/>
                </a:lnTo>
                <a:lnTo>
                  <a:pt x="2418485" y="1723179"/>
                </a:lnTo>
                <a:lnTo>
                  <a:pt x="2389014" y="1753459"/>
                </a:lnTo>
                <a:lnTo>
                  <a:pt x="2367964" y="1788597"/>
                </a:lnTo>
                <a:lnTo>
                  <a:pt x="2355334" y="1828593"/>
                </a:lnTo>
                <a:lnTo>
                  <a:pt x="2351124" y="1873447"/>
                </a:lnTo>
                <a:lnTo>
                  <a:pt x="2352986" y="1902593"/>
                </a:lnTo>
                <a:lnTo>
                  <a:pt x="2367883" y="1957000"/>
                </a:lnTo>
                <a:lnTo>
                  <a:pt x="2397839" y="2004930"/>
                </a:lnTo>
                <a:lnTo>
                  <a:pt x="2439940" y="2042497"/>
                </a:lnTo>
                <a:lnTo>
                  <a:pt x="2493133" y="2069296"/>
                </a:lnTo>
                <a:lnTo>
                  <a:pt x="2554017" y="2082898"/>
                </a:lnTo>
                <a:lnTo>
                  <a:pt x="2586888" y="2084598"/>
                </a:lnTo>
                <a:lnTo>
                  <a:pt x="2623078" y="2082655"/>
                </a:lnTo>
                <a:lnTo>
                  <a:pt x="2691087" y="2067110"/>
                </a:lnTo>
                <a:lnTo>
                  <a:pt x="2752538" y="2036749"/>
                </a:lnTo>
                <a:lnTo>
                  <a:pt x="2799173" y="1995943"/>
                </a:lnTo>
                <a:lnTo>
                  <a:pt x="2816175" y="1971897"/>
                </a:lnTo>
                <a:lnTo>
                  <a:pt x="3013077" y="1971897"/>
                </a:lnTo>
                <a:lnTo>
                  <a:pt x="3013077" y="1926558"/>
                </a:lnTo>
                <a:lnTo>
                  <a:pt x="2655544" y="1926558"/>
                </a:lnTo>
                <a:lnTo>
                  <a:pt x="2632956" y="1925506"/>
                </a:lnTo>
                <a:lnTo>
                  <a:pt x="2581706" y="1909718"/>
                </a:lnTo>
                <a:lnTo>
                  <a:pt x="2558632" y="1874499"/>
                </a:lnTo>
                <a:lnTo>
                  <a:pt x="2557093" y="1859197"/>
                </a:lnTo>
                <a:lnTo>
                  <a:pt x="2558632" y="1843895"/>
                </a:lnTo>
                <a:lnTo>
                  <a:pt x="2581706" y="1808676"/>
                </a:lnTo>
                <a:lnTo>
                  <a:pt x="2630284" y="1791674"/>
                </a:lnTo>
                <a:lnTo>
                  <a:pt x="2651658" y="1790541"/>
                </a:lnTo>
                <a:lnTo>
                  <a:pt x="3013077" y="1790541"/>
                </a:lnTo>
                <a:lnTo>
                  <a:pt x="3013077" y="1670068"/>
                </a:lnTo>
                <a:lnTo>
                  <a:pt x="3009935" y="1620518"/>
                </a:lnTo>
                <a:lnTo>
                  <a:pt x="3009864" y="1619391"/>
                </a:lnTo>
                <a:lnTo>
                  <a:pt x="3000226" y="1573067"/>
                </a:lnTo>
                <a:lnTo>
                  <a:pt x="2986781" y="1537936"/>
                </a:lnTo>
                <a:close/>
              </a:path>
              <a:path w="5090160" h="2227579" extrusionOk="0">
                <a:moveTo>
                  <a:pt x="3013077" y="1971897"/>
                </a:moveTo>
                <a:lnTo>
                  <a:pt x="2822652" y="1971897"/>
                </a:lnTo>
                <a:lnTo>
                  <a:pt x="2822652" y="2069053"/>
                </a:lnTo>
                <a:lnTo>
                  <a:pt x="3013077" y="2069053"/>
                </a:lnTo>
                <a:lnTo>
                  <a:pt x="3013077" y="1971897"/>
                </a:lnTo>
                <a:close/>
              </a:path>
              <a:path w="5090160" h="2227579" extrusionOk="0">
                <a:moveTo>
                  <a:pt x="3013077" y="1790541"/>
                </a:moveTo>
                <a:lnTo>
                  <a:pt x="2809698" y="1790541"/>
                </a:lnTo>
                <a:lnTo>
                  <a:pt x="2804192" y="1819525"/>
                </a:lnTo>
                <a:lnTo>
                  <a:pt x="2794153" y="1845595"/>
                </a:lnTo>
                <a:lnTo>
                  <a:pt x="2760472" y="1888991"/>
                </a:lnTo>
                <a:lnTo>
                  <a:pt x="2713514" y="1917167"/>
                </a:lnTo>
                <a:lnTo>
                  <a:pt x="2655544" y="1926558"/>
                </a:lnTo>
                <a:lnTo>
                  <a:pt x="3013077" y="1926558"/>
                </a:lnTo>
                <a:lnTo>
                  <a:pt x="3013077" y="1790541"/>
                </a:lnTo>
                <a:close/>
              </a:path>
              <a:path w="5090160" h="2227579" extrusionOk="0">
                <a:moveTo>
                  <a:pt x="2696997" y="1382487"/>
                </a:moveTo>
                <a:lnTo>
                  <a:pt x="2645336" y="1384871"/>
                </a:lnTo>
                <a:lnTo>
                  <a:pt x="2598132" y="1392021"/>
                </a:lnTo>
                <a:lnTo>
                  <a:pt x="2555383" y="1403939"/>
                </a:lnTo>
                <a:lnTo>
                  <a:pt x="2517091" y="1420624"/>
                </a:lnTo>
                <a:lnTo>
                  <a:pt x="2483255" y="1442076"/>
                </a:lnTo>
                <a:lnTo>
                  <a:pt x="2447388" y="1473166"/>
                </a:lnTo>
                <a:lnTo>
                  <a:pt x="2418809" y="1508142"/>
                </a:lnTo>
                <a:lnTo>
                  <a:pt x="2397515" y="1547004"/>
                </a:lnTo>
                <a:lnTo>
                  <a:pt x="2383509" y="1589752"/>
                </a:lnTo>
                <a:lnTo>
                  <a:pt x="2584297" y="1589752"/>
                </a:lnTo>
                <a:lnTo>
                  <a:pt x="2602514" y="1567083"/>
                </a:lnTo>
                <a:lnTo>
                  <a:pt x="2627369" y="1550890"/>
                </a:lnTo>
                <a:lnTo>
                  <a:pt x="2658864" y="1541175"/>
                </a:lnTo>
                <a:lnTo>
                  <a:pt x="2696997" y="1537936"/>
                </a:lnTo>
                <a:lnTo>
                  <a:pt x="2986781" y="1537936"/>
                </a:lnTo>
                <a:lnTo>
                  <a:pt x="2984163" y="1531096"/>
                </a:lnTo>
                <a:lnTo>
                  <a:pt x="2961675" y="1493478"/>
                </a:lnTo>
                <a:lnTo>
                  <a:pt x="2932762" y="1460212"/>
                </a:lnTo>
                <a:lnTo>
                  <a:pt x="2897630" y="1432231"/>
                </a:lnTo>
                <a:lnTo>
                  <a:pt x="2856488" y="1410468"/>
                </a:lnTo>
                <a:lnTo>
                  <a:pt x="2809335" y="1394923"/>
                </a:lnTo>
                <a:lnTo>
                  <a:pt x="2756172" y="1385596"/>
                </a:lnTo>
                <a:lnTo>
                  <a:pt x="2696997" y="1382487"/>
                </a:lnTo>
                <a:close/>
              </a:path>
              <a:path w="5090160" h="2227579" extrusionOk="0">
                <a:moveTo>
                  <a:pt x="3486123" y="1579389"/>
                </a:moveTo>
                <a:lnTo>
                  <a:pt x="3284039" y="1579389"/>
                </a:lnTo>
                <a:lnTo>
                  <a:pt x="3284039" y="2069053"/>
                </a:lnTo>
                <a:lnTo>
                  <a:pt x="3486123" y="2069053"/>
                </a:lnTo>
                <a:lnTo>
                  <a:pt x="3486123" y="1579389"/>
                </a:lnTo>
                <a:close/>
              </a:path>
              <a:path w="5090160" h="2227579" extrusionOk="0">
                <a:moveTo>
                  <a:pt x="3701161" y="1398032"/>
                </a:moveTo>
                <a:lnTo>
                  <a:pt x="3069002" y="1398032"/>
                </a:lnTo>
                <a:lnTo>
                  <a:pt x="3069002" y="1579389"/>
                </a:lnTo>
                <a:lnTo>
                  <a:pt x="3701161" y="1579389"/>
                </a:lnTo>
                <a:lnTo>
                  <a:pt x="3701161" y="1398032"/>
                </a:lnTo>
                <a:close/>
              </a:path>
              <a:path w="5090160" h="2227579" extrusionOk="0">
                <a:moveTo>
                  <a:pt x="4720586" y="1857902"/>
                </a:moveTo>
                <a:lnTo>
                  <a:pt x="4675570" y="1866322"/>
                </a:lnTo>
                <a:lnTo>
                  <a:pt x="4638975" y="1891582"/>
                </a:lnTo>
                <a:lnTo>
                  <a:pt x="4614686" y="1928178"/>
                </a:lnTo>
                <a:lnTo>
                  <a:pt x="4606590" y="1973193"/>
                </a:lnTo>
                <a:lnTo>
                  <a:pt x="4608614" y="1997320"/>
                </a:lnTo>
                <a:lnTo>
                  <a:pt x="4624806" y="2038773"/>
                </a:lnTo>
                <a:lnTo>
                  <a:pt x="4656220" y="2070268"/>
                </a:lnTo>
                <a:lnTo>
                  <a:pt x="4697025" y="2086460"/>
                </a:lnTo>
                <a:lnTo>
                  <a:pt x="4720586" y="2088484"/>
                </a:lnTo>
                <a:lnTo>
                  <a:pt x="4744713" y="2086460"/>
                </a:lnTo>
                <a:lnTo>
                  <a:pt x="4786166" y="2070268"/>
                </a:lnTo>
                <a:lnTo>
                  <a:pt x="4817660" y="2038773"/>
                </a:lnTo>
                <a:lnTo>
                  <a:pt x="4833853" y="1997320"/>
                </a:lnTo>
                <a:lnTo>
                  <a:pt x="4835877" y="1973193"/>
                </a:lnTo>
                <a:lnTo>
                  <a:pt x="4833853" y="1949633"/>
                </a:lnTo>
                <a:lnTo>
                  <a:pt x="4817660" y="1908827"/>
                </a:lnTo>
                <a:lnTo>
                  <a:pt x="4786166" y="1876847"/>
                </a:lnTo>
                <a:lnTo>
                  <a:pt x="4744713" y="1860007"/>
                </a:lnTo>
                <a:lnTo>
                  <a:pt x="4720586" y="1857902"/>
                </a:lnTo>
                <a:close/>
              </a:path>
              <a:path w="5090160" h="2227579" extrusionOk="0">
                <a:moveTo>
                  <a:pt x="3991210" y="1398032"/>
                </a:moveTo>
                <a:lnTo>
                  <a:pt x="3789127" y="1398032"/>
                </a:lnTo>
                <a:lnTo>
                  <a:pt x="3789127" y="2069053"/>
                </a:lnTo>
                <a:lnTo>
                  <a:pt x="4132410" y="2069053"/>
                </a:lnTo>
                <a:lnTo>
                  <a:pt x="4194104" y="2065086"/>
                </a:lnTo>
                <a:lnTo>
                  <a:pt x="4248349" y="2053184"/>
                </a:lnTo>
                <a:lnTo>
                  <a:pt x="4295145" y="2033348"/>
                </a:lnTo>
                <a:lnTo>
                  <a:pt x="4334493" y="2005578"/>
                </a:lnTo>
                <a:lnTo>
                  <a:pt x="4365664" y="1970845"/>
                </a:lnTo>
                <a:lnTo>
                  <a:pt x="4387929" y="1931416"/>
                </a:lnTo>
                <a:lnTo>
                  <a:pt x="4391361" y="1920081"/>
                </a:lnTo>
                <a:lnTo>
                  <a:pt x="3986029" y="1920081"/>
                </a:lnTo>
                <a:lnTo>
                  <a:pt x="3986029" y="1756860"/>
                </a:lnTo>
                <a:lnTo>
                  <a:pt x="4391281" y="1756860"/>
                </a:lnTo>
                <a:lnTo>
                  <a:pt x="4387929" y="1745849"/>
                </a:lnTo>
                <a:lnTo>
                  <a:pt x="4365664" y="1706825"/>
                </a:lnTo>
                <a:lnTo>
                  <a:pt x="4334493" y="1672658"/>
                </a:lnTo>
                <a:lnTo>
                  <a:pt x="4295145" y="1644321"/>
                </a:lnTo>
                <a:lnTo>
                  <a:pt x="4248349" y="1624081"/>
                </a:lnTo>
                <a:lnTo>
                  <a:pt x="4194104" y="1611936"/>
                </a:lnTo>
                <a:lnTo>
                  <a:pt x="4132410" y="1607888"/>
                </a:lnTo>
                <a:lnTo>
                  <a:pt x="3991210" y="1607888"/>
                </a:lnTo>
                <a:lnTo>
                  <a:pt x="3991210" y="1398032"/>
                </a:lnTo>
                <a:close/>
              </a:path>
              <a:path w="5090160" h="2227579" extrusionOk="0">
                <a:moveTo>
                  <a:pt x="4391281" y="1756860"/>
                </a:moveTo>
                <a:lnTo>
                  <a:pt x="4106502" y="1756860"/>
                </a:lnTo>
                <a:lnTo>
                  <a:pt x="4127795" y="1758236"/>
                </a:lnTo>
                <a:lnTo>
                  <a:pt x="4146335" y="1762365"/>
                </a:lnTo>
                <a:lnTo>
                  <a:pt x="4185360" y="1790378"/>
                </a:lnTo>
                <a:lnTo>
                  <a:pt x="4198476" y="1838471"/>
                </a:lnTo>
                <a:lnTo>
                  <a:pt x="4197018" y="1856849"/>
                </a:lnTo>
                <a:lnTo>
                  <a:pt x="4175158" y="1899355"/>
                </a:lnTo>
                <a:lnTo>
                  <a:pt x="4127795" y="1918786"/>
                </a:lnTo>
                <a:lnTo>
                  <a:pt x="4106502" y="1920081"/>
                </a:lnTo>
                <a:lnTo>
                  <a:pt x="4391361" y="1920081"/>
                </a:lnTo>
                <a:lnTo>
                  <a:pt x="4401288" y="1887291"/>
                </a:lnTo>
                <a:lnTo>
                  <a:pt x="4405741" y="1838471"/>
                </a:lnTo>
                <a:lnTo>
                  <a:pt x="4401347" y="1790378"/>
                </a:lnTo>
                <a:lnTo>
                  <a:pt x="4401288" y="1789731"/>
                </a:lnTo>
                <a:lnTo>
                  <a:pt x="4391281" y="1756860"/>
                </a:lnTo>
                <a:close/>
              </a:path>
              <a:path w="5090160" h="2227579" extrusionOk="0">
                <a:moveTo>
                  <a:pt x="5077908" y="1330671"/>
                </a:moveTo>
                <a:lnTo>
                  <a:pt x="4734835" y="1330671"/>
                </a:lnTo>
                <a:lnTo>
                  <a:pt x="4766382" y="1332128"/>
                </a:lnTo>
                <a:lnTo>
                  <a:pt x="4765138" y="1332128"/>
                </a:lnTo>
                <a:lnTo>
                  <a:pt x="4812559" y="1343058"/>
                </a:lnTo>
                <a:lnTo>
                  <a:pt x="4844864" y="1364837"/>
                </a:lnTo>
                <a:lnTo>
                  <a:pt x="4863081" y="1414872"/>
                </a:lnTo>
                <a:lnTo>
                  <a:pt x="4861623" y="1431632"/>
                </a:lnTo>
                <a:lnTo>
                  <a:pt x="4839763" y="1473166"/>
                </a:lnTo>
                <a:lnTo>
                  <a:pt x="4811264" y="1498750"/>
                </a:lnTo>
                <a:lnTo>
                  <a:pt x="4746413" y="1545304"/>
                </a:lnTo>
                <a:lnTo>
                  <a:pt x="4725443" y="1560929"/>
                </a:lnTo>
                <a:lnTo>
                  <a:pt x="4690791" y="1589752"/>
                </a:lnTo>
                <a:lnTo>
                  <a:pt x="4662940" y="1621490"/>
                </a:lnTo>
                <a:lnTo>
                  <a:pt x="4638975" y="1662295"/>
                </a:lnTo>
                <a:lnTo>
                  <a:pt x="4622459" y="1712816"/>
                </a:lnTo>
                <a:lnTo>
                  <a:pt x="4616953" y="1773700"/>
                </a:lnTo>
                <a:lnTo>
                  <a:pt x="4824218" y="1773700"/>
                </a:lnTo>
                <a:lnTo>
                  <a:pt x="4825999" y="1750869"/>
                </a:lnTo>
                <a:lnTo>
                  <a:pt x="4831343" y="1730304"/>
                </a:lnTo>
                <a:lnTo>
                  <a:pt x="4852717" y="1695976"/>
                </a:lnTo>
                <a:lnTo>
                  <a:pt x="4888665" y="1662943"/>
                </a:lnTo>
                <a:lnTo>
                  <a:pt x="4939510" y="1626024"/>
                </a:lnTo>
                <a:lnTo>
                  <a:pt x="4962827" y="1610317"/>
                </a:lnTo>
                <a:lnTo>
                  <a:pt x="4983553" y="1595582"/>
                </a:lnTo>
                <a:lnTo>
                  <a:pt x="5017234" y="1569026"/>
                </a:lnTo>
                <a:lnTo>
                  <a:pt x="5044761" y="1539555"/>
                </a:lnTo>
                <a:lnTo>
                  <a:pt x="5067755" y="1502960"/>
                </a:lnTo>
                <a:lnTo>
                  <a:pt x="5084271" y="1458592"/>
                </a:lnTo>
                <a:lnTo>
                  <a:pt x="5089777" y="1405804"/>
                </a:lnTo>
                <a:lnTo>
                  <a:pt x="5087105" y="1368642"/>
                </a:lnTo>
                <a:lnTo>
                  <a:pt x="5079090" y="1333585"/>
                </a:lnTo>
                <a:lnTo>
                  <a:pt x="5077908" y="1330671"/>
                </a:lnTo>
                <a:close/>
              </a:path>
              <a:path w="5090160" h="2227579" extrusionOk="0">
                <a:moveTo>
                  <a:pt x="4740017" y="1142837"/>
                </a:moveTo>
                <a:lnTo>
                  <a:pt x="4685794" y="1144942"/>
                </a:lnTo>
                <a:lnTo>
                  <a:pt x="4686114" y="1144942"/>
                </a:lnTo>
                <a:lnTo>
                  <a:pt x="4635811" y="1151257"/>
                </a:lnTo>
                <a:lnTo>
                  <a:pt x="4636067" y="1151257"/>
                </a:lnTo>
                <a:lnTo>
                  <a:pt x="4590397" y="1161620"/>
                </a:lnTo>
                <a:lnTo>
                  <a:pt x="4548296" y="1176229"/>
                </a:lnTo>
                <a:lnTo>
                  <a:pt x="4510082" y="1195013"/>
                </a:lnTo>
                <a:lnTo>
                  <a:pt x="4475754" y="1217970"/>
                </a:lnTo>
                <a:lnTo>
                  <a:pt x="4440415" y="1250407"/>
                </a:lnTo>
                <a:lnTo>
                  <a:pt x="4412123" y="1287611"/>
                </a:lnTo>
                <a:lnTo>
                  <a:pt x="4390878" y="1329583"/>
                </a:lnTo>
                <a:lnTo>
                  <a:pt x="4376681" y="1376321"/>
                </a:lnTo>
                <a:lnTo>
                  <a:pt x="4369530" y="1427826"/>
                </a:lnTo>
                <a:lnTo>
                  <a:pt x="4591045" y="1427826"/>
                </a:lnTo>
                <a:lnTo>
                  <a:pt x="4596065" y="1404266"/>
                </a:lnTo>
                <a:lnTo>
                  <a:pt x="4604647" y="1384106"/>
                </a:lnTo>
                <a:lnTo>
                  <a:pt x="4632498" y="1353988"/>
                </a:lnTo>
                <a:lnTo>
                  <a:pt x="4675570" y="1336500"/>
                </a:lnTo>
                <a:lnTo>
                  <a:pt x="4734835" y="1330671"/>
                </a:lnTo>
                <a:lnTo>
                  <a:pt x="5077908" y="1330671"/>
                </a:lnTo>
                <a:lnTo>
                  <a:pt x="5065731" y="1300634"/>
                </a:lnTo>
                <a:lnTo>
                  <a:pt x="5023873" y="1241612"/>
                </a:lnTo>
                <a:lnTo>
                  <a:pt x="4963043" y="1195013"/>
                </a:lnTo>
                <a:lnTo>
                  <a:pt x="4925260" y="1176517"/>
                </a:lnTo>
                <a:lnTo>
                  <a:pt x="4884050" y="1161782"/>
                </a:lnTo>
                <a:lnTo>
                  <a:pt x="4839439" y="1151257"/>
                </a:lnTo>
                <a:lnTo>
                  <a:pt x="4791428" y="1144942"/>
                </a:lnTo>
                <a:lnTo>
                  <a:pt x="4740017" y="114283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5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 extrusionOk="0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9" name="Google Shape;14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268" y="4621842"/>
            <a:ext cx="10438666" cy="2321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 extrusionOk="0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5" name="Google Shape;155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268" y="4621842"/>
            <a:ext cx="10438666" cy="2321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0297" y="9879489"/>
            <a:ext cx="4551867" cy="377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 extrusionOk="0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" name="Google Shape;162;p27"/>
          <p:cNvGrpSpPr/>
          <p:nvPr/>
        </p:nvGrpSpPr>
        <p:grpSpPr>
          <a:xfrm>
            <a:off x="523544" y="1047088"/>
            <a:ext cx="19057012" cy="9057315"/>
            <a:chOff x="523544" y="1047088"/>
            <a:chExt cx="19057012" cy="9057315"/>
          </a:xfrm>
        </p:grpSpPr>
        <p:pic>
          <p:nvPicPr>
            <p:cNvPr id="163" name="Google Shape;163;p2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654277" y="1968526"/>
              <a:ext cx="8774601" cy="63348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Google Shape;164;p2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4470764" y="1047088"/>
              <a:ext cx="5109792" cy="78950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23544" y="1047088"/>
              <a:ext cx="5104556" cy="905731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5948" y="3570520"/>
            <a:ext cx="4156941" cy="3790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73315" y="2586257"/>
            <a:ext cx="5298267" cy="4764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36818" y="3329690"/>
            <a:ext cx="4146470" cy="3925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22987" y="1685812"/>
            <a:ext cx="5287797" cy="7936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02916" y="1685812"/>
            <a:ext cx="5288168" cy="7932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182844" y="1685812"/>
            <a:ext cx="5288168" cy="7932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5948" y="3570520"/>
            <a:ext cx="4156941" cy="3790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73315" y="2586257"/>
            <a:ext cx="5298267" cy="4764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36818" y="3329690"/>
            <a:ext cx="4146470" cy="3925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22987" y="1685812"/>
            <a:ext cx="5287797" cy="7936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02916" y="1685812"/>
            <a:ext cx="5288168" cy="7932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182844" y="1685812"/>
            <a:ext cx="5288168" cy="7932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5654278"/>
            <a:ext cx="4422204" cy="5654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33214" y="0"/>
            <a:ext cx="5291287" cy="496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4921011" y="6690895"/>
            <a:ext cx="5183088" cy="4617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5948" y="3570520"/>
            <a:ext cx="4156941" cy="3790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73315" y="2586257"/>
            <a:ext cx="5298267" cy="4764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36818" y="3329690"/>
            <a:ext cx="4146470" cy="3925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22987" y="1685812"/>
            <a:ext cx="5287797" cy="7936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02916" y="1685812"/>
            <a:ext cx="5288168" cy="7932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182844" y="1685812"/>
            <a:ext cx="5288168" cy="7932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5654278"/>
            <a:ext cx="4422204" cy="5654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33214" y="0"/>
            <a:ext cx="5291287" cy="496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4921011" y="6690895"/>
            <a:ext cx="5183088" cy="46176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6" name="Google Shape;206;p31"/>
          <p:cNvGrpSpPr/>
          <p:nvPr/>
        </p:nvGrpSpPr>
        <p:grpSpPr>
          <a:xfrm>
            <a:off x="523544" y="0"/>
            <a:ext cx="10254655" cy="11308680"/>
            <a:chOff x="523544" y="0"/>
            <a:chExt cx="10254655" cy="11308680"/>
          </a:xfrm>
        </p:grpSpPr>
        <p:pic>
          <p:nvPicPr>
            <p:cNvPr id="207" name="Google Shape;207;p31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523544" y="0"/>
              <a:ext cx="5291287" cy="66908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8" name="Google Shape;208;p31"/>
            <p:cNvSpPr/>
            <p:nvPr/>
          </p:nvSpPr>
          <p:spPr>
            <a:xfrm>
              <a:off x="5486744" y="3570571"/>
              <a:ext cx="5291455" cy="7738109"/>
            </a:xfrm>
            <a:custGeom>
              <a:avLst/>
              <a:gdLst/>
              <a:ahLst/>
              <a:cxnLst/>
              <a:rect l="l" t="t" r="r" b="b"/>
              <a:pathLst>
                <a:path w="5291455" h="7738109" extrusionOk="0">
                  <a:moveTo>
                    <a:pt x="4977160" y="0"/>
                  </a:moveTo>
                  <a:lnTo>
                    <a:pt x="314126" y="0"/>
                  </a:lnTo>
                  <a:lnTo>
                    <a:pt x="267707" y="3405"/>
                  </a:lnTo>
                  <a:lnTo>
                    <a:pt x="223402" y="13299"/>
                  </a:lnTo>
                  <a:lnTo>
                    <a:pt x="181698" y="29195"/>
                  </a:lnTo>
                  <a:lnTo>
                    <a:pt x="143081" y="50607"/>
                  </a:lnTo>
                  <a:lnTo>
                    <a:pt x="108036" y="77049"/>
                  </a:lnTo>
                  <a:lnTo>
                    <a:pt x="77049" y="108036"/>
                  </a:lnTo>
                  <a:lnTo>
                    <a:pt x="50607" y="143081"/>
                  </a:lnTo>
                  <a:lnTo>
                    <a:pt x="29195" y="181698"/>
                  </a:lnTo>
                  <a:lnTo>
                    <a:pt x="13299" y="223402"/>
                  </a:lnTo>
                  <a:lnTo>
                    <a:pt x="3405" y="267707"/>
                  </a:lnTo>
                  <a:lnTo>
                    <a:pt x="0" y="314126"/>
                  </a:lnTo>
                  <a:lnTo>
                    <a:pt x="0" y="7622804"/>
                  </a:lnTo>
                  <a:lnTo>
                    <a:pt x="3405" y="7669223"/>
                  </a:lnTo>
                  <a:lnTo>
                    <a:pt x="13299" y="7713528"/>
                  </a:lnTo>
                  <a:lnTo>
                    <a:pt x="22621" y="7737984"/>
                  </a:lnTo>
                  <a:lnTo>
                    <a:pt x="5268666" y="7737984"/>
                  </a:lnTo>
                  <a:lnTo>
                    <a:pt x="5277987" y="7713528"/>
                  </a:lnTo>
                  <a:lnTo>
                    <a:pt x="5287881" y="7669223"/>
                  </a:lnTo>
                  <a:lnTo>
                    <a:pt x="5291287" y="7622804"/>
                  </a:lnTo>
                  <a:lnTo>
                    <a:pt x="5291287" y="314126"/>
                  </a:lnTo>
                  <a:lnTo>
                    <a:pt x="5287881" y="267707"/>
                  </a:lnTo>
                  <a:lnTo>
                    <a:pt x="5277987" y="223402"/>
                  </a:lnTo>
                  <a:lnTo>
                    <a:pt x="5262091" y="181698"/>
                  </a:lnTo>
                  <a:lnTo>
                    <a:pt x="5240679" y="143081"/>
                  </a:lnTo>
                  <a:lnTo>
                    <a:pt x="5214237" y="108036"/>
                  </a:lnTo>
                  <a:lnTo>
                    <a:pt x="5183250" y="77049"/>
                  </a:lnTo>
                  <a:lnTo>
                    <a:pt x="5148205" y="50607"/>
                  </a:lnTo>
                  <a:lnTo>
                    <a:pt x="5109588" y="29195"/>
                  </a:lnTo>
                  <a:lnTo>
                    <a:pt x="5067884" y="13299"/>
                  </a:lnTo>
                  <a:lnTo>
                    <a:pt x="5023579" y="3405"/>
                  </a:lnTo>
                  <a:lnTo>
                    <a:pt x="49771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09" name="Google Shape;209;p31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5486744" y="4213559"/>
              <a:ext cx="5291287" cy="7094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" name="Google Shape;210;p31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5486744" y="3570571"/>
              <a:ext cx="5291287" cy="773798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1" name="Google Shape;211;p3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5831979" y="0"/>
            <a:ext cx="4272121" cy="6125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5948" y="3570520"/>
            <a:ext cx="4156941" cy="3790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73315" y="2586257"/>
            <a:ext cx="5298267" cy="4764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36818" y="3329690"/>
            <a:ext cx="4146470" cy="3925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22987" y="1685812"/>
            <a:ext cx="5287797" cy="7936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02916" y="1685812"/>
            <a:ext cx="5288168" cy="7932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182844" y="1685812"/>
            <a:ext cx="5288168" cy="7932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5654278"/>
            <a:ext cx="4422204" cy="5654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33214" y="0"/>
            <a:ext cx="5291287" cy="496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4921011" y="6690895"/>
            <a:ext cx="5183088" cy="46176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5" name="Google Shape;225;p32"/>
          <p:cNvGrpSpPr/>
          <p:nvPr/>
        </p:nvGrpSpPr>
        <p:grpSpPr>
          <a:xfrm>
            <a:off x="523544" y="0"/>
            <a:ext cx="10254655" cy="11308680"/>
            <a:chOff x="523544" y="0"/>
            <a:chExt cx="10254655" cy="11308680"/>
          </a:xfrm>
        </p:grpSpPr>
        <p:pic>
          <p:nvPicPr>
            <p:cNvPr id="226" name="Google Shape;226;p3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523544" y="0"/>
              <a:ext cx="5291287" cy="66908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p32"/>
            <p:cNvSpPr/>
            <p:nvPr/>
          </p:nvSpPr>
          <p:spPr>
            <a:xfrm>
              <a:off x="5486744" y="3570571"/>
              <a:ext cx="5291455" cy="7738109"/>
            </a:xfrm>
            <a:custGeom>
              <a:avLst/>
              <a:gdLst/>
              <a:ahLst/>
              <a:cxnLst/>
              <a:rect l="l" t="t" r="r" b="b"/>
              <a:pathLst>
                <a:path w="5291455" h="7738109" extrusionOk="0">
                  <a:moveTo>
                    <a:pt x="4977160" y="0"/>
                  </a:moveTo>
                  <a:lnTo>
                    <a:pt x="314126" y="0"/>
                  </a:lnTo>
                  <a:lnTo>
                    <a:pt x="267707" y="3405"/>
                  </a:lnTo>
                  <a:lnTo>
                    <a:pt x="223402" y="13299"/>
                  </a:lnTo>
                  <a:lnTo>
                    <a:pt x="181698" y="29195"/>
                  </a:lnTo>
                  <a:lnTo>
                    <a:pt x="143081" y="50607"/>
                  </a:lnTo>
                  <a:lnTo>
                    <a:pt x="108036" y="77049"/>
                  </a:lnTo>
                  <a:lnTo>
                    <a:pt x="77049" y="108036"/>
                  </a:lnTo>
                  <a:lnTo>
                    <a:pt x="50607" y="143081"/>
                  </a:lnTo>
                  <a:lnTo>
                    <a:pt x="29195" y="181698"/>
                  </a:lnTo>
                  <a:lnTo>
                    <a:pt x="13299" y="223402"/>
                  </a:lnTo>
                  <a:lnTo>
                    <a:pt x="3405" y="267707"/>
                  </a:lnTo>
                  <a:lnTo>
                    <a:pt x="0" y="314126"/>
                  </a:lnTo>
                  <a:lnTo>
                    <a:pt x="0" y="7622804"/>
                  </a:lnTo>
                  <a:lnTo>
                    <a:pt x="3405" y="7669223"/>
                  </a:lnTo>
                  <a:lnTo>
                    <a:pt x="13299" y="7713528"/>
                  </a:lnTo>
                  <a:lnTo>
                    <a:pt x="22621" y="7737984"/>
                  </a:lnTo>
                  <a:lnTo>
                    <a:pt x="5268666" y="7737984"/>
                  </a:lnTo>
                  <a:lnTo>
                    <a:pt x="5277987" y="7713528"/>
                  </a:lnTo>
                  <a:lnTo>
                    <a:pt x="5287881" y="7669223"/>
                  </a:lnTo>
                  <a:lnTo>
                    <a:pt x="5291287" y="7622804"/>
                  </a:lnTo>
                  <a:lnTo>
                    <a:pt x="5291287" y="314126"/>
                  </a:lnTo>
                  <a:lnTo>
                    <a:pt x="5287881" y="267707"/>
                  </a:lnTo>
                  <a:lnTo>
                    <a:pt x="5277987" y="223402"/>
                  </a:lnTo>
                  <a:lnTo>
                    <a:pt x="5262091" y="181698"/>
                  </a:lnTo>
                  <a:lnTo>
                    <a:pt x="5240679" y="143081"/>
                  </a:lnTo>
                  <a:lnTo>
                    <a:pt x="5214237" y="108036"/>
                  </a:lnTo>
                  <a:lnTo>
                    <a:pt x="5183250" y="77049"/>
                  </a:lnTo>
                  <a:lnTo>
                    <a:pt x="5148205" y="50607"/>
                  </a:lnTo>
                  <a:lnTo>
                    <a:pt x="5109588" y="29195"/>
                  </a:lnTo>
                  <a:lnTo>
                    <a:pt x="5067884" y="13299"/>
                  </a:lnTo>
                  <a:lnTo>
                    <a:pt x="5023579" y="3405"/>
                  </a:lnTo>
                  <a:lnTo>
                    <a:pt x="49771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28" name="Google Shape;228;p32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5486744" y="4213559"/>
              <a:ext cx="5291287" cy="7094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9" name="Google Shape;229;p32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5486744" y="3570571"/>
              <a:ext cx="5291287" cy="773798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0" name="Google Shape;230;p3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5831979" y="0"/>
            <a:ext cx="4272121" cy="61254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1" name="Google Shape;231;p32"/>
          <p:cNvGrpSpPr/>
          <p:nvPr/>
        </p:nvGrpSpPr>
        <p:grpSpPr>
          <a:xfrm>
            <a:off x="1633458" y="0"/>
            <a:ext cx="8579144" cy="11308555"/>
            <a:chOff x="1633458" y="0"/>
            <a:chExt cx="8579144" cy="11308555"/>
          </a:xfrm>
        </p:grpSpPr>
        <p:pic>
          <p:nvPicPr>
            <p:cNvPr id="232" name="Google Shape;232;p32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633458" y="4209295"/>
              <a:ext cx="5291287" cy="70992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" name="Google Shape;233;p32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4921315" y="0"/>
              <a:ext cx="5291287" cy="612546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4" name="Google Shape;234;p32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439472" y="4963199"/>
            <a:ext cx="5291287" cy="6345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5948" y="3570520"/>
            <a:ext cx="4156941" cy="3790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73315" y="2586257"/>
            <a:ext cx="5298267" cy="4764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36818" y="3329690"/>
            <a:ext cx="4146470" cy="3925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22987" y="1685812"/>
            <a:ext cx="5287797" cy="7936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02916" y="1685812"/>
            <a:ext cx="5288168" cy="7932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182844" y="1685812"/>
            <a:ext cx="5288168" cy="7932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5654278"/>
            <a:ext cx="4422204" cy="5654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33214" y="0"/>
            <a:ext cx="5291287" cy="496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4921011" y="6690895"/>
            <a:ext cx="5183088" cy="46176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8" name="Google Shape;248;p33"/>
          <p:cNvGrpSpPr/>
          <p:nvPr/>
        </p:nvGrpSpPr>
        <p:grpSpPr>
          <a:xfrm>
            <a:off x="523544" y="0"/>
            <a:ext cx="10254655" cy="11308680"/>
            <a:chOff x="523544" y="0"/>
            <a:chExt cx="10254655" cy="11308680"/>
          </a:xfrm>
        </p:grpSpPr>
        <p:pic>
          <p:nvPicPr>
            <p:cNvPr id="249" name="Google Shape;249;p33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523544" y="0"/>
              <a:ext cx="5291287" cy="66908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0" name="Google Shape;250;p33"/>
            <p:cNvSpPr/>
            <p:nvPr/>
          </p:nvSpPr>
          <p:spPr>
            <a:xfrm>
              <a:off x="5486744" y="3570571"/>
              <a:ext cx="5291455" cy="7738109"/>
            </a:xfrm>
            <a:custGeom>
              <a:avLst/>
              <a:gdLst/>
              <a:ahLst/>
              <a:cxnLst/>
              <a:rect l="l" t="t" r="r" b="b"/>
              <a:pathLst>
                <a:path w="5291455" h="7738109" extrusionOk="0">
                  <a:moveTo>
                    <a:pt x="4977160" y="0"/>
                  </a:moveTo>
                  <a:lnTo>
                    <a:pt x="314126" y="0"/>
                  </a:lnTo>
                  <a:lnTo>
                    <a:pt x="267707" y="3405"/>
                  </a:lnTo>
                  <a:lnTo>
                    <a:pt x="223402" y="13299"/>
                  </a:lnTo>
                  <a:lnTo>
                    <a:pt x="181698" y="29195"/>
                  </a:lnTo>
                  <a:lnTo>
                    <a:pt x="143081" y="50607"/>
                  </a:lnTo>
                  <a:lnTo>
                    <a:pt x="108036" y="77049"/>
                  </a:lnTo>
                  <a:lnTo>
                    <a:pt x="77049" y="108036"/>
                  </a:lnTo>
                  <a:lnTo>
                    <a:pt x="50607" y="143081"/>
                  </a:lnTo>
                  <a:lnTo>
                    <a:pt x="29195" y="181698"/>
                  </a:lnTo>
                  <a:lnTo>
                    <a:pt x="13299" y="223402"/>
                  </a:lnTo>
                  <a:lnTo>
                    <a:pt x="3405" y="267707"/>
                  </a:lnTo>
                  <a:lnTo>
                    <a:pt x="0" y="314126"/>
                  </a:lnTo>
                  <a:lnTo>
                    <a:pt x="0" y="7622804"/>
                  </a:lnTo>
                  <a:lnTo>
                    <a:pt x="3405" y="7669223"/>
                  </a:lnTo>
                  <a:lnTo>
                    <a:pt x="13299" y="7713528"/>
                  </a:lnTo>
                  <a:lnTo>
                    <a:pt x="22621" y="7737984"/>
                  </a:lnTo>
                  <a:lnTo>
                    <a:pt x="5268666" y="7737984"/>
                  </a:lnTo>
                  <a:lnTo>
                    <a:pt x="5277987" y="7713528"/>
                  </a:lnTo>
                  <a:lnTo>
                    <a:pt x="5287881" y="7669223"/>
                  </a:lnTo>
                  <a:lnTo>
                    <a:pt x="5291287" y="7622804"/>
                  </a:lnTo>
                  <a:lnTo>
                    <a:pt x="5291287" y="314126"/>
                  </a:lnTo>
                  <a:lnTo>
                    <a:pt x="5287881" y="267707"/>
                  </a:lnTo>
                  <a:lnTo>
                    <a:pt x="5277987" y="223402"/>
                  </a:lnTo>
                  <a:lnTo>
                    <a:pt x="5262091" y="181698"/>
                  </a:lnTo>
                  <a:lnTo>
                    <a:pt x="5240679" y="143081"/>
                  </a:lnTo>
                  <a:lnTo>
                    <a:pt x="5214237" y="108036"/>
                  </a:lnTo>
                  <a:lnTo>
                    <a:pt x="5183250" y="77049"/>
                  </a:lnTo>
                  <a:lnTo>
                    <a:pt x="5148205" y="50607"/>
                  </a:lnTo>
                  <a:lnTo>
                    <a:pt x="5109588" y="29195"/>
                  </a:lnTo>
                  <a:lnTo>
                    <a:pt x="5067884" y="13299"/>
                  </a:lnTo>
                  <a:lnTo>
                    <a:pt x="5023579" y="3405"/>
                  </a:lnTo>
                  <a:lnTo>
                    <a:pt x="49771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51" name="Google Shape;251;p33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5486744" y="4213559"/>
              <a:ext cx="5291287" cy="7094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2" name="Google Shape;252;p33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5486744" y="3570571"/>
              <a:ext cx="5291287" cy="773798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3" name="Google Shape;253;p3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5831979" y="0"/>
            <a:ext cx="4272121" cy="61254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4" name="Google Shape;254;p33"/>
          <p:cNvGrpSpPr/>
          <p:nvPr/>
        </p:nvGrpSpPr>
        <p:grpSpPr>
          <a:xfrm>
            <a:off x="1633458" y="0"/>
            <a:ext cx="8579144" cy="11308555"/>
            <a:chOff x="1633458" y="0"/>
            <a:chExt cx="8579144" cy="11308555"/>
          </a:xfrm>
        </p:grpSpPr>
        <p:pic>
          <p:nvPicPr>
            <p:cNvPr id="255" name="Google Shape;255;p33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633458" y="4209295"/>
              <a:ext cx="5291287" cy="70992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6" name="Google Shape;256;p33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4921315" y="0"/>
              <a:ext cx="5291287" cy="612546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7" name="Google Shape;257;p3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439472" y="4963199"/>
            <a:ext cx="5291287" cy="6345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3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0" y="0"/>
            <a:ext cx="2820158" cy="79369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9" name="Google Shape;259;p33"/>
          <p:cNvGrpSpPr/>
          <p:nvPr/>
        </p:nvGrpSpPr>
        <p:grpSpPr>
          <a:xfrm>
            <a:off x="13172374" y="0"/>
            <a:ext cx="6931726" cy="11308555"/>
            <a:chOff x="13172374" y="0"/>
            <a:chExt cx="6931726" cy="11308555"/>
          </a:xfrm>
        </p:grpSpPr>
        <p:pic>
          <p:nvPicPr>
            <p:cNvPr id="260" name="Google Shape;260;p33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13172374" y="0"/>
              <a:ext cx="5291287" cy="7539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1" name="Google Shape;261;p33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15360789" y="4963199"/>
              <a:ext cx="4743311" cy="63453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5948" y="3570530"/>
            <a:ext cx="4156941" cy="3790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73315" y="2586267"/>
            <a:ext cx="5298267" cy="4764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36818" y="3329700"/>
            <a:ext cx="4146470" cy="3925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22987" y="1685812"/>
            <a:ext cx="5287797" cy="7936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02916" y="1685812"/>
            <a:ext cx="5288168" cy="7932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182844" y="1685812"/>
            <a:ext cx="5288168" cy="7932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5654278"/>
            <a:ext cx="4422204" cy="5654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33214" y="0"/>
            <a:ext cx="5291287" cy="496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4921011" y="6690895"/>
            <a:ext cx="5183088" cy="46176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5" name="Google Shape;275;p34"/>
          <p:cNvGrpSpPr/>
          <p:nvPr/>
        </p:nvGrpSpPr>
        <p:grpSpPr>
          <a:xfrm>
            <a:off x="523544" y="0"/>
            <a:ext cx="10254655" cy="11308680"/>
            <a:chOff x="523544" y="0"/>
            <a:chExt cx="10254655" cy="11308680"/>
          </a:xfrm>
        </p:grpSpPr>
        <p:pic>
          <p:nvPicPr>
            <p:cNvPr id="276" name="Google Shape;276;p34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523544" y="0"/>
              <a:ext cx="5291287" cy="66908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7" name="Google Shape;277;p34"/>
            <p:cNvSpPr/>
            <p:nvPr/>
          </p:nvSpPr>
          <p:spPr>
            <a:xfrm>
              <a:off x="5486744" y="3570571"/>
              <a:ext cx="5291455" cy="7738109"/>
            </a:xfrm>
            <a:custGeom>
              <a:avLst/>
              <a:gdLst/>
              <a:ahLst/>
              <a:cxnLst/>
              <a:rect l="l" t="t" r="r" b="b"/>
              <a:pathLst>
                <a:path w="5291455" h="7738109" extrusionOk="0">
                  <a:moveTo>
                    <a:pt x="4977160" y="0"/>
                  </a:moveTo>
                  <a:lnTo>
                    <a:pt x="314126" y="0"/>
                  </a:lnTo>
                  <a:lnTo>
                    <a:pt x="267707" y="3405"/>
                  </a:lnTo>
                  <a:lnTo>
                    <a:pt x="223402" y="13299"/>
                  </a:lnTo>
                  <a:lnTo>
                    <a:pt x="181698" y="29195"/>
                  </a:lnTo>
                  <a:lnTo>
                    <a:pt x="143081" y="50607"/>
                  </a:lnTo>
                  <a:lnTo>
                    <a:pt x="108036" y="77049"/>
                  </a:lnTo>
                  <a:lnTo>
                    <a:pt x="77049" y="108036"/>
                  </a:lnTo>
                  <a:lnTo>
                    <a:pt x="50607" y="143081"/>
                  </a:lnTo>
                  <a:lnTo>
                    <a:pt x="29195" y="181698"/>
                  </a:lnTo>
                  <a:lnTo>
                    <a:pt x="13299" y="223402"/>
                  </a:lnTo>
                  <a:lnTo>
                    <a:pt x="3405" y="267707"/>
                  </a:lnTo>
                  <a:lnTo>
                    <a:pt x="0" y="314126"/>
                  </a:lnTo>
                  <a:lnTo>
                    <a:pt x="0" y="7622804"/>
                  </a:lnTo>
                  <a:lnTo>
                    <a:pt x="3405" y="7669223"/>
                  </a:lnTo>
                  <a:lnTo>
                    <a:pt x="13299" y="7713528"/>
                  </a:lnTo>
                  <a:lnTo>
                    <a:pt x="22621" y="7737984"/>
                  </a:lnTo>
                  <a:lnTo>
                    <a:pt x="5268666" y="7737984"/>
                  </a:lnTo>
                  <a:lnTo>
                    <a:pt x="5277987" y="7713528"/>
                  </a:lnTo>
                  <a:lnTo>
                    <a:pt x="5287881" y="7669223"/>
                  </a:lnTo>
                  <a:lnTo>
                    <a:pt x="5291287" y="7622804"/>
                  </a:lnTo>
                  <a:lnTo>
                    <a:pt x="5291287" y="314126"/>
                  </a:lnTo>
                  <a:lnTo>
                    <a:pt x="5287881" y="267707"/>
                  </a:lnTo>
                  <a:lnTo>
                    <a:pt x="5277987" y="223402"/>
                  </a:lnTo>
                  <a:lnTo>
                    <a:pt x="5262091" y="181698"/>
                  </a:lnTo>
                  <a:lnTo>
                    <a:pt x="5240679" y="143081"/>
                  </a:lnTo>
                  <a:lnTo>
                    <a:pt x="5214237" y="108036"/>
                  </a:lnTo>
                  <a:lnTo>
                    <a:pt x="5183250" y="77049"/>
                  </a:lnTo>
                  <a:lnTo>
                    <a:pt x="5148205" y="50607"/>
                  </a:lnTo>
                  <a:lnTo>
                    <a:pt x="5109588" y="29195"/>
                  </a:lnTo>
                  <a:lnTo>
                    <a:pt x="5067884" y="13299"/>
                  </a:lnTo>
                  <a:lnTo>
                    <a:pt x="5023579" y="3405"/>
                  </a:lnTo>
                  <a:lnTo>
                    <a:pt x="49771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78" name="Google Shape;278;p34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5486744" y="4213559"/>
              <a:ext cx="5291287" cy="7094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34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5486744" y="3570571"/>
              <a:ext cx="5291287" cy="773798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0" name="Google Shape;280;p3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5831979" y="0"/>
            <a:ext cx="4272121" cy="61254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1" name="Google Shape;281;p34"/>
          <p:cNvGrpSpPr/>
          <p:nvPr/>
        </p:nvGrpSpPr>
        <p:grpSpPr>
          <a:xfrm>
            <a:off x="1633458" y="0"/>
            <a:ext cx="8579144" cy="11308555"/>
            <a:chOff x="1633458" y="0"/>
            <a:chExt cx="8579144" cy="11308555"/>
          </a:xfrm>
        </p:grpSpPr>
        <p:pic>
          <p:nvPicPr>
            <p:cNvPr id="282" name="Google Shape;282;p34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633458" y="4209295"/>
              <a:ext cx="5291287" cy="70992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3" name="Google Shape;283;p34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4921315" y="0"/>
              <a:ext cx="5291287" cy="612546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4" name="Google Shape;284;p34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439472" y="4963199"/>
            <a:ext cx="5291287" cy="6345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4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0" y="0"/>
            <a:ext cx="2820158" cy="79369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6" name="Google Shape;286;p34"/>
          <p:cNvGrpSpPr/>
          <p:nvPr/>
        </p:nvGrpSpPr>
        <p:grpSpPr>
          <a:xfrm>
            <a:off x="13172374" y="0"/>
            <a:ext cx="6931726" cy="11308555"/>
            <a:chOff x="13172374" y="0"/>
            <a:chExt cx="6931726" cy="11308555"/>
          </a:xfrm>
        </p:grpSpPr>
        <p:pic>
          <p:nvPicPr>
            <p:cNvPr id="287" name="Google Shape;287;p34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13172374" y="0"/>
              <a:ext cx="5291287" cy="7539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" name="Google Shape;288;p34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15360789" y="4963199"/>
              <a:ext cx="4743311" cy="63453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9" name="Google Shape;289;p34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 extrusionOk="0">
                <a:moveTo>
                  <a:pt x="20104100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100" y="11308556"/>
                </a:lnTo>
                <a:lnTo>
                  <a:pt x="20104100" y="0"/>
                </a:lnTo>
                <a:close/>
              </a:path>
            </a:pathLst>
          </a:custGeom>
          <a:solidFill>
            <a:srgbClr val="000000">
              <a:alpha val="79607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0" name="Google Shape;290;p34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523544" y="3916111"/>
            <a:ext cx="6837488" cy="3842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5948" y="3570530"/>
            <a:ext cx="4156941" cy="3790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73315" y="2586267"/>
            <a:ext cx="5298267" cy="4764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36818" y="3329700"/>
            <a:ext cx="4146470" cy="3925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22987" y="1685812"/>
            <a:ext cx="5287797" cy="7936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02916" y="1685812"/>
            <a:ext cx="5288168" cy="7932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182844" y="1685812"/>
            <a:ext cx="5288168" cy="7932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5654278"/>
            <a:ext cx="4422204" cy="5654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33214" y="0"/>
            <a:ext cx="5291287" cy="496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4921011" y="6690895"/>
            <a:ext cx="5183088" cy="46176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4" name="Google Shape;304;p35"/>
          <p:cNvGrpSpPr/>
          <p:nvPr/>
        </p:nvGrpSpPr>
        <p:grpSpPr>
          <a:xfrm>
            <a:off x="523544" y="0"/>
            <a:ext cx="10254655" cy="11308680"/>
            <a:chOff x="523544" y="0"/>
            <a:chExt cx="10254655" cy="11308680"/>
          </a:xfrm>
        </p:grpSpPr>
        <p:pic>
          <p:nvPicPr>
            <p:cNvPr id="305" name="Google Shape;305;p35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523544" y="0"/>
              <a:ext cx="5291287" cy="66908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6" name="Google Shape;306;p35"/>
            <p:cNvSpPr/>
            <p:nvPr/>
          </p:nvSpPr>
          <p:spPr>
            <a:xfrm>
              <a:off x="5486744" y="3570571"/>
              <a:ext cx="5291455" cy="7738109"/>
            </a:xfrm>
            <a:custGeom>
              <a:avLst/>
              <a:gdLst/>
              <a:ahLst/>
              <a:cxnLst/>
              <a:rect l="l" t="t" r="r" b="b"/>
              <a:pathLst>
                <a:path w="5291455" h="7738109" extrusionOk="0">
                  <a:moveTo>
                    <a:pt x="4977160" y="0"/>
                  </a:moveTo>
                  <a:lnTo>
                    <a:pt x="314126" y="0"/>
                  </a:lnTo>
                  <a:lnTo>
                    <a:pt x="267707" y="3405"/>
                  </a:lnTo>
                  <a:lnTo>
                    <a:pt x="223402" y="13299"/>
                  </a:lnTo>
                  <a:lnTo>
                    <a:pt x="181698" y="29195"/>
                  </a:lnTo>
                  <a:lnTo>
                    <a:pt x="143081" y="50607"/>
                  </a:lnTo>
                  <a:lnTo>
                    <a:pt x="108036" y="77049"/>
                  </a:lnTo>
                  <a:lnTo>
                    <a:pt x="77049" y="108036"/>
                  </a:lnTo>
                  <a:lnTo>
                    <a:pt x="50607" y="143081"/>
                  </a:lnTo>
                  <a:lnTo>
                    <a:pt x="29195" y="181698"/>
                  </a:lnTo>
                  <a:lnTo>
                    <a:pt x="13299" y="223402"/>
                  </a:lnTo>
                  <a:lnTo>
                    <a:pt x="3405" y="267707"/>
                  </a:lnTo>
                  <a:lnTo>
                    <a:pt x="0" y="314126"/>
                  </a:lnTo>
                  <a:lnTo>
                    <a:pt x="0" y="7622804"/>
                  </a:lnTo>
                  <a:lnTo>
                    <a:pt x="3405" y="7669223"/>
                  </a:lnTo>
                  <a:lnTo>
                    <a:pt x="13299" y="7713528"/>
                  </a:lnTo>
                  <a:lnTo>
                    <a:pt x="22621" y="7737984"/>
                  </a:lnTo>
                  <a:lnTo>
                    <a:pt x="5268666" y="7737984"/>
                  </a:lnTo>
                  <a:lnTo>
                    <a:pt x="5277987" y="7713528"/>
                  </a:lnTo>
                  <a:lnTo>
                    <a:pt x="5287881" y="7669223"/>
                  </a:lnTo>
                  <a:lnTo>
                    <a:pt x="5291287" y="7622804"/>
                  </a:lnTo>
                  <a:lnTo>
                    <a:pt x="5291287" y="314126"/>
                  </a:lnTo>
                  <a:lnTo>
                    <a:pt x="5287881" y="267707"/>
                  </a:lnTo>
                  <a:lnTo>
                    <a:pt x="5277987" y="223402"/>
                  </a:lnTo>
                  <a:lnTo>
                    <a:pt x="5262091" y="181698"/>
                  </a:lnTo>
                  <a:lnTo>
                    <a:pt x="5240679" y="143081"/>
                  </a:lnTo>
                  <a:lnTo>
                    <a:pt x="5214237" y="108036"/>
                  </a:lnTo>
                  <a:lnTo>
                    <a:pt x="5183250" y="77049"/>
                  </a:lnTo>
                  <a:lnTo>
                    <a:pt x="5148205" y="50607"/>
                  </a:lnTo>
                  <a:lnTo>
                    <a:pt x="5109588" y="29195"/>
                  </a:lnTo>
                  <a:lnTo>
                    <a:pt x="5067884" y="13299"/>
                  </a:lnTo>
                  <a:lnTo>
                    <a:pt x="5023579" y="3405"/>
                  </a:lnTo>
                  <a:lnTo>
                    <a:pt x="49771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07" name="Google Shape;307;p35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5486744" y="4213559"/>
              <a:ext cx="5291287" cy="7094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" name="Google Shape;308;p35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5486744" y="3570571"/>
              <a:ext cx="5291287" cy="773798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9" name="Google Shape;309;p3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5831979" y="0"/>
            <a:ext cx="4272121" cy="61254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0" name="Google Shape;310;p35"/>
          <p:cNvGrpSpPr/>
          <p:nvPr/>
        </p:nvGrpSpPr>
        <p:grpSpPr>
          <a:xfrm>
            <a:off x="1633458" y="0"/>
            <a:ext cx="8579144" cy="11308555"/>
            <a:chOff x="1633458" y="0"/>
            <a:chExt cx="8579144" cy="11308555"/>
          </a:xfrm>
        </p:grpSpPr>
        <p:pic>
          <p:nvPicPr>
            <p:cNvPr id="311" name="Google Shape;311;p35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633458" y="4209295"/>
              <a:ext cx="5291287" cy="70992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2" name="Google Shape;312;p35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4921315" y="0"/>
              <a:ext cx="5291287" cy="612546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3" name="Google Shape;313;p35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439472" y="4963199"/>
            <a:ext cx="5291287" cy="6345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5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0" y="0"/>
            <a:ext cx="2820158" cy="79369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5" name="Google Shape;315;p35"/>
          <p:cNvGrpSpPr/>
          <p:nvPr/>
        </p:nvGrpSpPr>
        <p:grpSpPr>
          <a:xfrm>
            <a:off x="13172374" y="0"/>
            <a:ext cx="6931726" cy="11308555"/>
            <a:chOff x="13172374" y="0"/>
            <a:chExt cx="6931726" cy="11308555"/>
          </a:xfrm>
        </p:grpSpPr>
        <p:pic>
          <p:nvPicPr>
            <p:cNvPr id="316" name="Google Shape;316;p35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13172374" y="0"/>
              <a:ext cx="5291287" cy="7539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7" name="Google Shape;317;p35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15360789" y="4963199"/>
              <a:ext cx="4743311" cy="63453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8" name="Google Shape;318;p35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 extrusionOk="0">
                <a:moveTo>
                  <a:pt x="20104100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100" y="11308556"/>
                </a:lnTo>
                <a:lnTo>
                  <a:pt x="20104100" y="0"/>
                </a:lnTo>
                <a:close/>
              </a:path>
            </a:pathLst>
          </a:custGeom>
          <a:solidFill>
            <a:srgbClr val="000000">
              <a:alpha val="79607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9" name="Google Shape;319;p35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8963077" y="2900435"/>
            <a:ext cx="2219827" cy="527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5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523544" y="3916111"/>
            <a:ext cx="6837488" cy="3842814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5"/>
          <p:cNvSpPr/>
          <p:nvPr/>
        </p:nvSpPr>
        <p:spPr>
          <a:xfrm>
            <a:off x="7853274" y="5527439"/>
            <a:ext cx="610235" cy="609600"/>
          </a:xfrm>
          <a:custGeom>
            <a:avLst/>
            <a:gdLst/>
            <a:ahLst/>
            <a:cxnLst/>
            <a:rect l="l" t="t" r="r" b="b"/>
            <a:pathLst>
              <a:path w="610234" h="609600" extrusionOk="0">
                <a:moveTo>
                  <a:pt x="610133" y="223520"/>
                </a:moveTo>
                <a:lnTo>
                  <a:pt x="386029" y="223520"/>
                </a:lnTo>
                <a:lnTo>
                  <a:pt x="386029" y="0"/>
                </a:lnTo>
                <a:lnTo>
                  <a:pt x="224104" y="0"/>
                </a:lnTo>
                <a:lnTo>
                  <a:pt x="224104" y="223520"/>
                </a:lnTo>
                <a:lnTo>
                  <a:pt x="0" y="223520"/>
                </a:lnTo>
                <a:lnTo>
                  <a:pt x="0" y="386080"/>
                </a:lnTo>
                <a:lnTo>
                  <a:pt x="224104" y="386080"/>
                </a:lnTo>
                <a:lnTo>
                  <a:pt x="224104" y="609600"/>
                </a:lnTo>
                <a:lnTo>
                  <a:pt x="386029" y="609600"/>
                </a:lnTo>
                <a:lnTo>
                  <a:pt x="386029" y="386080"/>
                </a:lnTo>
                <a:lnTo>
                  <a:pt x="610133" y="386080"/>
                </a:lnTo>
                <a:lnTo>
                  <a:pt x="610133" y="2235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5948" y="3570530"/>
            <a:ext cx="4156941" cy="3790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73315" y="2586267"/>
            <a:ext cx="5298267" cy="4764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36818" y="3329700"/>
            <a:ext cx="4146470" cy="3925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22987" y="1685812"/>
            <a:ext cx="5287797" cy="7936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02916" y="1685812"/>
            <a:ext cx="5288168" cy="7932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182844" y="1685812"/>
            <a:ext cx="5288168" cy="7932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5654278"/>
            <a:ext cx="4422204" cy="5654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33214" y="0"/>
            <a:ext cx="5291287" cy="496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4921011" y="6690895"/>
            <a:ext cx="5183088" cy="46176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5" name="Google Shape;335;p36"/>
          <p:cNvGrpSpPr/>
          <p:nvPr/>
        </p:nvGrpSpPr>
        <p:grpSpPr>
          <a:xfrm>
            <a:off x="523544" y="0"/>
            <a:ext cx="10254655" cy="11308680"/>
            <a:chOff x="523544" y="0"/>
            <a:chExt cx="10254655" cy="11308680"/>
          </a:xfrm>
        </p:grpSpPr>
        <p:pic>
          <p:nvPicPr>
            <p:cNvPr id="336" name="Google Shape;336;p36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523544" y="0"/>
              <a:ext cx="5291287" cy="66908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7" name="Google Shape;337;p36"/>
            <p:cNvSpPr/>
            <p:nvPr/>
          </p:nvSpPr>
          <p:spPr>
            <a:xfrm>
              <a:off x="5486744" y="3570571"/>
              <a:ext cx="5291455" cy="7738109"/>
            </a:xfrm>
            <a:custGeom>
              <a:avLst/>
              <a:gdLst/>
              <a:ahLst/>
              <a:cxnLst/>
              <a:rect l="l" t="t" r="r" b="b"/>
              <a:pathLst>
                <a:path w="5291455" h="7738109" extrusionOk="0">
                  <a:moveTo>
                    <a:pt x="4977160" y="0"/>
                  </a:moveTo>
                  <a:lnTo>
                    <a:pt x="314126" y="0"/>
                  </a:lnTo>
                  <a:lnTo>
                    <a:pt x="267707" y="3405"/>
                  </a:lnTo>
                  <a:lnTo>
                    <a:pt x="223402" y="13299"/>
                  </a:lnTo>
                  <a:lnTo>
                    <a:pt x="181698" y="29195"/>
                  </a:lnTo>
                  <a:lnTo>
                    <a:pt x="143081" y="50607"/>
                  </a:lnTo>
                  <a:lnTo>
                    <a:pt x="108036" y="77049"/>
                  </a:lnTo>
                  <a:lnTo>
                    <a:pt x="77049" y="108036"/>
                  </a:lnTo>
                  <a:lnTo>
                    <a:pt x="50607" y="143081"/>
                  </a:lnTo>
                  <a:lnTo>
                    <a:pt x="29195" y="181698"/>
                  </a:lnTo>
                  <a:lnTo>
                    <a:pt x="13299" y="223402"/>
                  </a:lnTo>
                  <a:lnTo>
                    <a:pt x="3405" y="267707"/>
                  </a:lnTo>
                  <a:lnTo>
                    <a:pt x="0" y="314126"/>
                  </a:lnTo>
                  <a:lnTo>
                    <a:pt x="0" y="7622804"/>
                  </a:lnTo>
                  <a:lnTo>
                    <a:pt x="3405" y="7669223"/>
                  </a:lnTo>
                  <a:lnTo>
                    <a:pt x="13299" y="7713528"/>
                  </a:lnTo>
                  <a:lnTo>
                    <a:pt x="22621" y="7737984"/>
                  </a:lnTo>
                  <a:lnTo>
                    <a:pt x="5268666" y="7737984"/>
                  </a:lnTo>
                  <a:lnTo>
                    <a:pt x="5277987" y="7713528"/>
                  </a:lnTo>
                  <a:lnTo>
                    <a:pt x="5287881" y="7669223"/>
                  </a:lnTo>
                  <a:lnTo>
                    <a:pt x="5291287" y="7622804"/>
                  </a:lnTo>
                  <a:lnTo>
                    <a:pt x="5291287" y="314126"/>
                  </a:lnTo>
                  <a:lnTo>
                    <a:pt x="5287881" y="267707"/>
                  </a:lnTo>
                  <a:lnTo>
                    <a:pt x="5277987" y="223402"/>
                  </a:lnTo>
                  <a:lnTo>
                    <a:pt x="5262091" y="181698"/>
                  </a:lnTo>
                  <a:lnTo>
                    <a:pt x="5240679" y="143081"/>
                  </a:lnTo>
                  <a:lnTo>
                    <a:pt x="5214237" y="108036"/>
                  </a:lnTo>
                  <a:lnTo>
                    <a:pt x="5183250" y="77049"/>
                  </a:lnTo>
                  <a:lnTo>
                    <a:pt x="5148205" y="50607"/>
                  </a:lnTo>
                  <a:lnTo>
                    <a:pt x="5109588" y="29195"/>
                  </a:lnTo>
                  <a:lnTo>
                    <a:pt x="5067884" y="13299"/>
                  </a:lnTo>
                  <a:lnTo>
                    <a:pt x="5023579" y="3405"/>
                  </a:lnTo>
                  <a:lnTo>
                    <a:pt x="49771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38" name="Google Shape;338;p36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5486744" y="4213559"/>
              <a:ext cx="5291287" cy="7094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" name="Google Shape;339;p36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5486744" y="3570571"/>
              <a:ext cx="5291287" cy="773798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0" name="Google Shape;340;p3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5831979" y="0"/>
            <a:ext cx="4272121" cy="61254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1" name="Google Shape;341;p36"/>
          <p:cNvGrpSpPr/>
          <p:nvPr/>
        </p:nvGrpSpPr>
        <p:grpSpPr>
          <a:xfrm>
            <a:off x="1633458" y="0"/>
            <a:ext cx="8579144" cy="11308555"/>
            <a:chOff x="1633458" y="0"/>
            <a:chExt cx="8579144" cy="11308555"/>
          </a:xfrm>
        </p:grpSpPr>
        <p:pic>
          <p:nvPicPr>
            <p:cNvPr id="342" name="Google Shape;342;p36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633458" y="4209295"/>
              <a:ext cx="5291287" cy="70992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3" name="Google Shape;343;p36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4921315" y="0"/>
              <a:ext cx="5291287" cy="612546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4" name="Google Shape;344;p36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439472" y="4963199"/>
            <a:ext cx="5291287" cy="6345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6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0" y="0"/>
            <a:ext cx="2820158" cy="79369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6" name="Google Shape;346;p36"/>
          <p:cNvGrpSpPr/>
          <p:nvPr/>
        </p:nvGrpSpPr>
        <p:grpSpPr>
          <a:xfrm>
            <a:off x="13172374" y="0"/>
            <a:ext cx="6931726" cy="11308555"/>
            <a:chOff x="13172374" y="0"/>
            <a:chExt cx="6931726" cy="11308555"/>
          </a:xfrm>
        </p:grpSpPr>
        <p:pic>
          <p:nvPicPr>
            <p:cNvPr id="347" name="Google Shape;347;p36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13172374" y="0"/>
              <a:ext cx="5291287" cy="7539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8" name="Google Shape;348;p36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15360789" y="4963199"/>
              <a:ext cx="4743311" cy="63453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9" name="Google Shape;349;p3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 extrusionOk="0">
                <a:moveTo>
                  <a:pt x="20104100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100" y="11308556"/>
                </a:lnTo>
                <a:lnTo>
                  <a:pt x="20104100" y="0"/>
                </a:lnTo>
                <a:close/>
              </a:path>
            </a:pathLst>
          </a:custGeom>
          <a:solidFill>
            <a:srgbClr val="000000">
              <a:alpha val="79607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0" name="Google Shape;350;p36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8963077" y="2900435"/>
            <a:ext cx="2219827" cy="527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6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523544" y="3916111"/>
            <a:ext cx="6837488" cy="3842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6"/>
          <p:cNvPicPr preferRelativeResize="0"/>
          <p:nvPr/>
        </p:nvPicPr>
        <p:blipFill>
          <a:blip r:embed="rId24"/>
          <a:stretch>
            <a:fillRect/>
          </a:stretch>
        </p:blipFill>
        <p:spPr>
          <a:xfrm>
            <a:off x="12785324" y="3916111"/>
            <a:ext cx="6784353" cy="3842700"/>
          </a:xfrm>
          <a:prstGeom prst="roundRect">
            <a:avLst>
              <a:gd name="adj" fmla="val 13134"/>
            </a:avLst>
          </a:prstGeom>
          <a:noFill/>
          <a:ln>
            <a:noFill/>
          </a:ln>
        </p:spPr>
      </p:pic>
      <p:sp>
        <p:nvSpPr>
          <p:cNvPr id="353" name="Google Shape;353;p36"/>
          <p:cNvSpPr/>
          <p:nvPr/>
        </p:nvSpPr>
        <p:spPr>
          <a:xfrm>
            <a:off x="7853274" y="5527439"/>
            <a:ext cx="610235" cy="609600"/>
          </a:xfrm>
          <a:custGeom>
            <a:avLst/>
            <a:gdLst/>
            <a:ahLst/>
            <a:cxnLst/>
            <a:rect l="l" t="t" r="r" b="b"/>
            <a:pathLst>
              <a:path w="610234" h="609600" extrusionOk="0">
                <a:moveTo>
                  <a:pt x="610133" y="223520"/>
                </a:moveTo>
                <a:lnTo>
                  <a:pt x="386029" y="223520"/>
                </a:lnTo>
                <a:lnTo>
                  <a:pt x="386029" y="0"/>
                </a:lnTo>
                <a:lnTo>
                  <a:pt x="224104" y="0"/>
                </a:lnTo>
                <a:lnTo>
                  <a:pt x="224104" y="223520"/>
                </a:lnTo>
                <a:lnTo>
                  <a:pt x="0" y="223520"/>
                </a:lnTo>
                <a:lnTo>
                  <a:pt x="0" y="386080"/>
                </a:lnTo>
                <a:lnTo>
                  <a:pt x="224104" y="386080"/>
                </a:lnTo>
                <a:lnTo>
                  <a:pt x="224104" y="609600"/>
                </a:lnTo>
                <a:lnTo>
                  <a:pt x="386029" y="609600"/>
                </a:lnTo>
                <a:lnTo>
                  <a:pt x="386029" y="386080"/>
                </a:lnTo>
                <a:lnTo>
                  <a:pt x="610133" y="386080"/>
                </a:lnTo>
                <a:lnTo>
                  <a:pt x="610133" y="2235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36"/>
          <p:cNvSpPr/>
          <p:nvPr/>
        </p:nvSpPr>
        <p:spPr>
          <a:xfrm>
            <a:off x="11675148" y="5611510"/>
            <a:ext cx="612775" cy="151765"/>
          </a:xfrm>
          <a:custGeom>
            <a:avLst/>
            <a:gdLst/>
            <a:ahLst/>
            <a:cxnLst/>
            <a:rect l="l" t="t" r="r" b="b"/>
            <a:pathLst>
              <a:path w="612775" h="151764" extrusionOk="0">
                <a:moveTo>
                  <a:pt x="612727" y="0"/>
                </a:moveTo>
                <a:lnTo>
                  <a:pt x="0" y="0"/>
                </a:lnTo>
                <a:lnTo>
                  <a:pt x="0" y="151562"/>
                </a:lnTo>
                <a:lnTo>
                  <a:pt x="612727" y="151562"/>
                </a:lnTo>
                <a:lnTo>
                  <a:pt x="61272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36"/>
          <p:cNvSpPr/>
          <p:nvPr/>
        </p:nvSpPr>
        <p:spPr>
          <a:xfrm>
            <a:off x="11675148" y="5879659"/>
            <a:ext cx="612775" cy="151765"/>
          </a:xfrm>
          <a:custGeom>
            <a:avLst/>
            <a:gdLst/>
            <a:ahLst/>
            <a:cxnLst/>
            <a:rect l="l" t="t" r="r" b="b"/>
            <a:pathLst>
              <a:path w="612775" h="151764" extrusionOk="0">
                <a:moveTo>
                  <a:pt x="612727" y="0"/>
                </a:moveTo>
                <a:lnTo>
                  <a:pt x="0" y="0"/>
                </a:lnTo>
                <a:lnTo>
                  <a:pt x="0" y="151562"/>
                </a:lnTo>
                <a:lnTo>
                  <a:pt x="612727" y="151562"/>
                </a:lnTo>
                <a:lnTo>
                  <a:pt x="61272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7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 extrusionOk="0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37"/>
          <p:cNvSpPr/>
          <p:nvPr/>
        </p:nvSpPr>
        <p:spPr>
          <a:xfrm>
            <a:off x="3312255" y="4728061"/>
            <a:ext cx="4043679" cy="2341245"/>
          </a:xfrm>
          <a:custGeom>
            <a:avLst/>
            <a:gdLst/>
            <a:ahLst/>
            <a:cxnLst/>
            <a:rect l="l" t="t" r="r" b="b"/>
            <a:pathLst>
              <a:path w="4043679" h="2341245" extrusionOk="0">
                <a:moveTo>
                  <a:pt x="246127" y="699520"/>
                </a:moveTo>
                <a:lnTo>
                  <a:pt x="19431" y="699520"/>
                </a:lnTo>
                <a:lnTo>
                  <a:pt x="37728" y="754574"/>
                </a:lnTo>
                <a:lnTo>
                  <a:pt x="64122" y="803152"/>
                </a:lnTo>
                <a:lnTo>
                  <a:pt x="98612" y="845253"/>
                </a:lnTo>
                <a:lnTo>
                  <a:pt x="141199" y="880877"/>
                </a:lnTo>
                <a:lnTo>
                  <a:pt x="181253" y="904194"/>
                </a:lnTo>
                <a:lnTo>
                  <a:pt x="225763" y="922330"/>
                </a:lnTo>
                <a:lnTo>
                  <a:pt x="274729" y="935284"/>
                </a:lnTo>
                <a:lnTo>
                  <a:pt x="328152" y="943056"/>
                </a:lnTo>
                <a:lnTo>
                  <a:pt x="386031" y="945647"/>
                </a:lnTo>
                <a:lnTo>
                  <a:pt x="445836" y="942552"/>
                </a:lnTo>
                <a:lnTo>
                  <a:pt x="500890" y="933269"/>
                </a:lnTo>
                <a:lnTo>
                  <a:pt x="551195" y="917796"/>
                </a:lnTo>
                <a:lnTo>
                  <a:pt x="596751" y="896134"/>
                </a:lnTo>
                <a:lnTo>
                  <a:pt x="637556" y="868282"/>
                </a:lnTo>
                <a:lnTo>
                  <a:pt x="673611" y="834242"/>
                </a:lnTo>
                <a:lnTo>
                  <a:pt x="700762" y="800218"/>
                </a:lnTo>
                <a:lnTo>
                  <a:pt x="722249" y="764290"/>
                </a:lnTo>
                <a:lnTo>
                  <a:pt x="379554" y="764290"/>
                </a:lnTo>
                <a:lnTo>
                  <a:pt x="356884" y="763319"/>
                </a:lnTo>
                <a:lnTo>
                  <a:pt x="315431" y="755546"/>
                </a:lnTo>
                <a:lnTo>
                  <a:pt x="279888" y="739353"/>
                </a:lnTo>
                <a:lnTo>
                  <a:pt x="254628" y="714741"/>
                </a:lnTo>
                <a:lnTo>
                  <a:pt x="246127" y="699520"/>
                </a:lnTo>
                <a:close/>
              </a:path>
              <a:path w="4043679" h="2341245" extrusionOk="0">
                <a:moveTo>
                  <a:pt x="774335" y="550548"/>
                </a:moveTo>
                <a:lnTo>
                  <a:pt x="555729" y="550548"/>
                </a:lnTo>
                <a:lnTo>
                  <a:pt x="555729" y="573865"/>
                </a:lnTo>
                <a:lnTo>
                  <a:pt x="552815" y="616128"/>
                </a:lnTo>
                <a:lnTo>
                  <a:pt x="544071" y="653533"/>
                </a:lnTo>
                <a:lnTo>
                  <a:pt x="509095" y="713769"/>
                </a:lnTo>
                <a:lnTo>
                  <a:pt x="454040" y="751660"/>
                </a:lnTo>
                <a:lnTo>
                  <a:pt x="379554" y="764290"/>
                </a:lnTo>
                <a:lnTo>
                  <a:pt x="722249" y="764290"/>
                </a:lnTo>
                <a:lnTo>
                  <a:pt x="742532" y="719004"/>
                </a:lnTo>
                <a:lnTo>
                  <a:pt x="757152" y="671814"/>
                </a:lnTo>
                <a:lnTo>
                  <a:pt x="767594" y="620235"/>
                </a:lnTo>
                <a:lnTo>
                  <a:pt x="773860" y="564268"/>
                </a:lnTo>
                <a:lnTo>
                  <a:pt x="774335" y="550548"/>
                </a:lnTo>
                <a:close/>
              </a:path>
              <a:path w="4043679" h="2341245" extrusionOk="0">
                <a:moveTo>
                  <a:pt x="382145" y="0"/>
                </a:moveTo>
                <a:lnTo>
                  <a:pt x="326280" y="2671"/>
                </a:lnTo>
                <a:lnTo>
                  <a:pt x="273978" y="10687"/>
                </a:lnTo>
                <a:lnTo>
                  <a:pt x="225238" y="24046"/>
                </a:lnTo>
                <a:lnTo>
                  <a:pt x="180061" y="42748"/>
                </a:lnTo>
                <a:lnTo>
                  <a:pt x="139175" y="66065"/>
                </a:lnTo>
                <a:lnTo>
                  <a:pt x="103308" y="93269"/>
                </a:lnTo>
                <a:lnTo>
                  <a:pt x="72461" y="124359"/>
                </a:lnTo>
                <a:lnTo>
                  <a:pt x="46634" y="159335"/>
                </a:lnTo>
                <a:lnTo>
                  <a:pt x="26231" y="197306"/>
                </a:lnTo>
                <a:lnTo>
                  <a:pt x="11658" y="237383"/>
                </a:lnTo>
                <a:lnTo>
                  <a:pt x="2914" y="279565"/>
                </a:lnTo>
                <a:lnTo>
                  <a:pt x="0" y="323851"/>
                </a:lnTo>
                <a:lnTo>
                  <a:pt x="2671" y="367248"/>
                </a:lnTo>
                <a:lnTo>
                  <a:pt x="10687" y="408053"/>
                </a:lnTo>
                <a:lnTo>
                  <a:pt x="24046" y="446267"/>
                </a:lnTo>
                <a:lnTo>
                  <a:pt x="42748" y="481891"/>
                </a:lnTo>
                <a:lnTo>
                  <a:pt x="66065" y="514276"/>
                </a:lnTo>
                <a:lnTo>
                  <a:pt x="93269" y="542775"/>
                </a:lnTo>
                <a:lnTo>
                  <a:pt x="124359" y="567388"/>
                </a:lnTo>
                <a:lnTo>
                  <a:pt x="159335" y="588115"/>
                </a:lnTo>
                <a:lnTo>
                  <a:pt x="197954" y="604550"/>
                </a:lnTo>
                <a:lnTo>
                  <a:pt x="238678" y="616290"/>
                </a:lnTo>
                <a:lnTo>
                  <a:pt x="281508" y="623333"/>
                </a:lnTo>
                <a:lnTo>
                  <a:pt x="326442" y="625681"/>
                </a:lnTo>
                <a:lnTo>
                  <a:pt x="380124" y="622676"/>
                </a:lnTo>
                <a:lnTo>
                  <a:pt x="429246" y="613660"/>
                </a:lnTo>
                <a:lnTo>
                  <a:pt x="473808" y="598633"/>
                </a:lnTo>
                <a:lnTo>
                  <a:pt x="513810" y="577596"/>
                </a:lnTo>
                <a:lnTo>
                  <a:pt x="549252" y="550548"/>
                </a:lnTo>
                <a:lnTo>
                  <a:pt x="774335" y="550548"/>
                </a:lnTo>
                <a:lnTo>
                  <a:pt x="775949" y="503913"/>
                </a:lnTo>
                <a:lnTo>
                  <a:pt x="775949" y="459869"/>
                </a:lnTo>
                <a:lnTo>
                  <a:pt x="386031" y="459869"/>
                </a:lnTo>
                <a:lnTo>
                  <a:pt x="350326" y="457602"/>
                </a:lnTo>
                <a:lnTo>
                  <a:pt x="290090" y="439467"/>
                </a:lnTo>
                <a:lnTo>
                  <a:pt x="245722" y="403276"/>
                </a:lnTo>
                <a:lnTo>
                  <a:pt x="223052" y="353403"/>
                </a:lnTo>
                <a:lnTo>
                  <a:pt x="220219" y="323851"/>
                </a:lnTo>
                <a:lnTo>
                  <a:pt x="223052" y="293086"/>
                </a:lnTo>
                <a:lnTo>
                  <a:pt x="245722" y="241269"/>
                </a:lnTo>
                <a:lnTo>
                  <a:pt x="290090" y="203217"/>
                </a:lnTo>
                <a:lnTo>
                  <a:pt x="350326" y="183785"/>
                </a:lnTo>
                <a:lnTo>
                  <a:pt x="386031" y="181357"/>
                </a:lnTo>
                <a:lnTo>
                  <a:pt x="725789" y="181357"/>
                </a:lnTo>
                <a:lnTo>
                  <a:pt x="722414" y="174324"/>
                </a:lnTo>
                <a:lnTo>
                  <a:pt x="698859" y="138238"/>
                </a:lnTo>
                <a:lnTo>
                  <a:pt x="671021" y="106223"/>
                </a:lnTo>
                <a:lnTo>
                  <a:pt x="633850" y="73766"/>
                </a:lnTo>
                <a:lnTo>
                  <a:pt x="592289" y="47210"/>
                </a:lnTo>
                <a:lnTo>
                  <a:pt x="546338" y="26555"/>
                </a:lnTo>
                <a:lnTo>
                  <a:pt x="495997" y="11802"/>
                </a:lnTo>
                <a:lnTo>
                  <a:pt x="441266" y="2950"/>
                </a:lnTo>
                <a:lnTo>
                  <a:pt x="382145" y="0"/>
                </a:lnTo>
                <a:close/>
              </a:path>
              <a:path w="4043679" h="2341245" extrusionOk="0">
                <a:moveTo>
                  <a:pt x="725789" y="181357"/>
                </a:moveTo>
                <a:lnTo>
                  <a:pt x="386031" y="181357"/>
                </a:lnTo>
                <a:lnTo>
                  <a:pt x="421088" y="183785"/>
                </a:lnTo>
                <a:lnTo>
                  <a:pt x="452421" y="191072"/>
                </a:lnTo>
                <a:lnTo>
                  <a:pt x="503913" y="220219"/>
                </a:lnTo>
                <a:lnTo>
                  <a:pt x="537917" y="265558"/>
                </a:lnTo>
                <a:lnTo>
                  <a:pt x="549252" y="323851"/>
                </a:lnTo>
                <a:lnTo>
                  <a:pt x="546419" y="353403"/>
                </a:lnTo>
                <a:lnTo>
                  <a:pt x="523749" y="403276"/>
                </a:lnTo>
                <a:lnTo>
                  <a:pt x="480029" y="439467"/>
                </a:lnTo>
                <a:lnTo>
                  <a:pt x="421088" y="457602"/>
                </a:lnTo>
                <a:lnTo>
                  <a:pt x="386031" y="459869"/>
                </a:lnTo>
                <a:lnTo>
                  <a:pt x="775949" y="459869"/>
                </a:lnTo>
                <a:lnTo>
                  <a:pt x="775949" y="415825"/>
                </a:lnTo>
                <a:lnTo>
                  <a:pt x="773807" y="359383"/>
                </a:lnTo>
                <a:lnTo>
                  <a:pt x="767383" y="307011"/>
                </a:lnTo>
                <a:lnTo>
                  <a:pt x="756676" y="258711"/>
                </a:lnTo>
                <a:lnTo>
                  <a:pt x="741686" y="214482"/>
                </a:lnTo>
                <a:lnTo>
                  <a:pt x="725789" y="181357"/>
                </a:lnTo>
                <a:close/>
              </a:path>
              <a:path w="4043679" h="2341245" extrusionOk="0">
                <a:moveTo>
                  <a:pt x="1319949" y="0"/>
                </a:moveTo>
                <a:lnTo>
                  <a:pt x="1269687" y="2435"/>
                </a:lnTo>
                <a:lnTo>
                  <a:pt x="1221498" y="9741"/>
                </a:lnTo>
                <a:lnTo>
                  <a:pt x="1175381" y="21918"/>
                </a:lnTo>
                <a:lnTo>
                  <a:pt x="1131337" y="38965"/>
                </a:lnTo>
                <a:lnTo>
                  <a:pt x="1089366" y="60884"/>
                </a:lnTo>
                <a:lnTo>
                  <a:pt x="1050659" y="86636"/>
                </a:lnTo>
                <a:lnTo>
                  <a:pt x="1015373" y="116224"/>
                </a:lnTo>
                <a:lnTo>
                  <a:pt x="983506" y="149645"/>
                </a:lnTo>
                <a:lnTo>
                  <a:pt x="955058" y="186901"/>
                </a:lnTo>
                <a:lnTo>
                  <a:pt x="930031" y="227991"/>
                </a:lnTo>
                <a:lnTo>
                  <a:pt x="909512" y="272191"/>
                </a:lnTo>
                <a:lnTo>
                  <a:pt x="893552" y="318773"/>
                </a:lnTo>
                <a:lnTo>
                  <a:pt x="882153" y="367740"/>
                </a:lnTo>
                <a:lnTo>
                  <a:pt x="875313" y="419090"/>
                </a:lnTo>
                <a:lnTo>
                  <a:pt x="873033" y="472823"/>
                </a:lnTo>
                <a:lnTo>
                  <a:pt x="875313" y="526557"/>
                </a:lnTo>
                <a:lnTo>
                  <a:pt x="882153" y="577907"/>
                </a:lnTo>
                <a:lnTo>
                  <a:pt x="893552" y="626873"/>
                </a:lnTo>
                <a:lnTo>
                  <a:pt x="909512" y="673456"/>
                </a:lnTo>
                <a:lnTo>
                  <a:pt x="930031" y="717655"/>
                </a:lnTo>
                <a:lnTo>
                  <a:pt x="955058" y="758797"/>
                </a:lnTo>
                <a:lnTo>
                  <a:pt x="983506" y="796209"/>
                </a:lnTo>
                <a:lnTo>
                  <a:pt x="1015373" y="829889"/>
                </a:lnTo>
                <a:lnTo>
                  <a:pt x="1050659" y="859839"/>
                </a:lnTo>
                <a:lnTo>
                  <a:pt x="1089366" y="886058"/>
                </a:lnTo>
                <a:lnTo>
                  <a:pt x="1131337" y="907510"/>
                </a:lnTo>
                <a:lnTo>
                  <a:pt x="1175381" y="924195"/>
                </a:lnTo>
                <a:lnTo>
                  <a:pt x="1221498" y="936113"/>
                </a:lnTo>
                <a:lnTo>
                  <a:pt x="1269687" y="943263"/>
                </a:lnTo>
                <a:lnTo>
                  <a:pt x="1319949" y="945647"/>
                </a:lnTo>
                <a:lnTo>
                  <a:pt x="1370159" y="943263"/>
                </a:lnTo>
                <a:lnTo>
                  <a:pt x="1418192" y="936113"/>
                </a:lnTo>
                <a:lnTo>
                  <a:pt x="1464050" y="924195"/>
                </a:lnTo>
                <a:lnTo>
                  <a:pt x="1507731" y="907510"/>
                </a:lnTo>
                <a:lnTo>
                  <a:pt x="1549236" y="886058"/>
                </a:lnTo>
                <a:lnTo>
                  <a:pt x="1588357" y="859839"/>
                </a:lnTo>
                <a:lnTo>
                  <a:pt x="1623851" y="829889"/>
                </a:lnTo>
                <a:lnTo>
                  <a:pt x="1655718" y="796209"/>
                </a:lnTo>
                <a:lnTo>
                  <a:pt x="1683958" y="758797"/>
                </a:lnTo>
                <a:lnTo>
                  <a:pt x="1696172" y="738382"/>
                </a:lnTo>
                <a:lnTo>
                  <a:pt x="1319949" y="738382"/>
                </a:lnTo>
                <a:lnTo>
                  <a:pt x="1273557" y="734172"/>
                </a:lnTo>
                <a:lnTo>
                  <a:pt x="1231537" y="721542"/>
                </a:lnTo>
                <a:lnTo>
                  <a:pt x="1193889" y="700491"/>
                </a:lnTo>
                <a:lnTo>
                  <a:pt x="1160614" y="671021"/>
                </a:lnTo>
                <a:lnTo>
                  <a:pt x="1133977" y="632887"/>
                </a:lnTo>
                <a:lnTo>
                  <a:pt x="1114951" y="587143"/>
                </a:lnTo>
                <a:lnTo>
                  <a:pt x="1103535" y="533788"/>
                </a:lnTo>
                <a:lnTo>
                  <a:pt x="1099730" y="472823"/>
                </a:lnTo>
                <a:lnTo>
                  <a:pt x="1103535" y="411939"/>
                </a:lnTo>
                <a:lnTo>
                  <a:pt x="1114951" y="358827"/>
                </a:lnTo>
                <a:lnTo>
                  <a:pt x="1133977" y="313488"/>
                </a:lnTo>
                <a:lnTo>
                  <a:pt x="1160614" y="275921"/>
                </a:lnTo>
                <a:lnTo>
                  <a:pt x="1193889" y="245884"/>
                </a:lnTo>
                <a:lnTo>
                  <a:pt x="1231537" y="224429"/>
                </a:lnTo>
                <a:lnTo>
                  <a:pt x="1273557" y="211556"/>
                </a:lnTo>
                <a:lnTo>
                  <a:pt x="1319949" y="207265"/>
                </a:lnTo>
                <a:lnTo>
                  <a:pt x="1696156" y="207265"/>
                </a:lnTo>
                <a:lnTo>
                  <a:pt x="1683958" y="186901"/>
                </a:lnTo>
                <a:lnTo>
                  <a:pt x="1655718" y="149645"/>
                </a:lnTo>
                <a:lnTo>
                  <a:pt x="1623851" y="116224"/>
                </a:lnTo>
                <a:lnTo>
                  <a:pt x="1588357" y="86636"/>
                </a:lnTo>
                <a:lnTo>
                  <a:pt x="1549236" y="60884"/>
                </a:lnTo>
                <a:lnTo>
                  <a:pt x="1507731" y="38965"/>
                </a:lnTo>
                <a:lnTo>
                  <a:pt x="1464050" y="21918"/>
                </a:lnTo>
                <a:lnTo>
                  <a:pt x="1418192" y="9741"/>
                </a:lnTo>
                <a:lnTo>
                  <a:pt x="1370159" y="2435"/>
                </a:lnTo>
                <a:lnTo>
                  <a:pt x="1319949" y="0"/>
                </a:lnTo>
                <a:close/>
              </a:path>
              <a:path w="4043679" h="2341245" extrusionOk="0">
                <a:moveTo>
                  <a:pt x="1696156" y="207265"/>
                </a:moveTo>
                <a:lnTo>
                  <a:pt x="1319949" y="207265"/>
                </a:lnTo>
                <a:lnTo>
                  <a:pt x="1366826" y="211556"/>
                </a:lnTo>
                <a:lnTo>
                  <a:pt x="1409008" y="224429"/>
                </a:lnTo>
                <a:lnTo>
                  <a:pt x="1446494" y="245884"/>
                </a:lnTo>
                <a:lnTo>
                  <a:pt x="1479284" y="275921"/>
                </a:lnTo>
                <a:lnTo>
                  <a:pt x="1505921" y="313488"/>
                </a:lnTo>
                <a:lnTo>
                  <a:pt x="1524947" y="358827"/>
                </a:lnTo>
                <a:lnTo>
                  <a:pt x="1536363" y="411939"/>
                </a:lnTo>
                <a:lnTo>
                  <a:pt x="1540168" y="472823"/>
                </a:lnTo>
                <a:lnTo>
                  <a:pt x="1536363" y="533788"/>
                </a:lnTo>
                <a:lnTo>
                  <a:pt x="1524947" y="587143"/>
                </a:lnTo>
                <a:lnTo>
                  <a:pt x="1505921" y="632887"/>
                </a:lnTo>
                <a:lnTo>
                  <a:pt x="1479284" y="671021"/>
                </a:lnTo>
                <a:lnTo>
                  <a:pt x="1446494" y="700491"/>
                </a:lnTo>
                <a:lnTo>
                  <a:pt x="1409008" y="721542"/>
                </a:lnTo>
                <a:lnTo>
                  <a:pt x="1366826" y="734172"/>
                </a:lnTo>
                <a:lnTo>
                  <a:pt x="1319949" y="738382"/>
                </a:lnTo>
                <a:lnTo>
                  <a:pt x="1696172" y="738382"/>
                </a:lnTo>
                <a:lnTo>
                  <a:pt x="1729557" y="673456"/>
                </a:lnTo>
                <a:lnTo>
                  <a:pt x="1745879" y="626873"/>
                </a:lnTo>
                <a:lnTo>
                  <a:pt x="1757537" y="577907"/>
                </a:lnTo>
                <a:lnTo>
                  <a:pt x="1764533" y="526557"/>
                </a:lnTo>
                <a:lnTo>
                  <a:pt x="1766864" y="472823"/>
                </a:lnTo>
                <a:lnTo>
                  <a:pt x="1764533" y="419090"/>
                </a:lnTo>
                <a:lnTo>
                  <a:pt x="1757537" y="367740"/>
                </a:lnTo>
                <a:lnTo>
                  <a:pt x="1745879" y="318773"/>
                </a:lnTo>
                <a:lnTo>
                  <a:pt x="1729557" y="272191"/>
                </a:lnTo>
                <a:lnTo>
                  <a:pt x="1708571" y="227991"/>
                </a:lnTo>
                <a:lnTo>
                  <a:pt x="1696156" y="207265"/>
                </a:lnTo>
                <a:close/>
              </a:path>
              <a:path w="4043679" h="2341245" extrusionOk="0">
                <a:moveTo>
                  <a:pt x="251309" y="1417463"/>
                </a:moveTo>
                <a:lnTo>
                  <a:pt x="32385" y="1417463"/>
                </a:lnTo>
                <a:lnTo>
                  <a:pt x="32385" y="2088484"/>
                </a:lnTo>
                <a:lnTo>
                  <a:pt x="231877" y="2088484"/>
                </a:lnTo>
                <a:lnTo>
                  <a:pt x="231877" y="1699862"/>
                </a:lnTo>
                <a:lnTo>
                  <a:pt x="413840" y="1699862"/>
                </a:lnTo>
                <a:lnTo>
                  <a:pt x="251309" y="1417463"/>
                </a:lnTo>
                <a:close/>
              </a:path>
              <a:path w="4043679" h="2341245" extrusionOk="0">
                <a:moveTo>
                  <a:pt x="887354" y="1699862"/>
                </a:moveTo>
                <a:lnTo>
                  <a:pt x="687861" y="1699862"/>
                </a:lnTo>
                <a:lnTo>
                  <a:pt x="687861" y="2088484"/>
                </a:lnTo>
                <a:lnTo>
                  <a:pt x="887354" y="2088484"/>
                </a:lnTo>
                <a:lnTo>
                  <a:pt x="887354" y="1699862"/>
                </a:lnTo>
                <a:close/>
              </a:path>
              <a:path w="4043679" h="2341245" extrusionOk="0">
                <a:moveTo>
                  <a:pt x="413840" y="1699862"/>
                </a:moveTo>
                <a:lnTo>
                  <a:pt x="238354" y="1699862"/>
                </a:lnTo>
                <a:lnTo>
                  <a:pt x="401576" y="1975784"/>
                </a:lnTo>
                <a:lnTo>
                  <a:pt x="518163" y="1975784"/>
                </a:lnTo>
                <a:lnTo>
                  <a:pt x="635406" y="1777586"/>
                </a:lnTo>
                <a:lnTo>
                  <a:pt x="458574" y="1777586"/>
                </a:lnTo>
                <a:lnTo>
                  <a:pt x="413840" y="1699862"/>
                </a:lnTo>
                <a:close/>
              </a:path>
              <a:path w="4043679" h="2341245" extrusionOk="0">
                <a:moveTo>
                  <a:pt x="887354" y="1417463"/>
                </a:moveTo>
                <a:lnTo>
                  <a:pt x="672316" y="1417463"/>
                </a:lnTo>
                <a:lnTo>
                  <a:pt x="465051" y="1777586"/>
                </a:lnTo>
                <a:lnTo>
                  <a:pt x="635406" y="1777586"/>
                </a:lnTo>
                <a:lnTo>
                  <a:pt x="681384" y="1699862"/>
                </a:lnTo>
                <a:lnTo>
                  <a:pt x="887354" y="1699862"/>
                </a:lnTo>
                <a:lnTo>
                  <a:pt x="887354" y="1417463"/>
                </a:lnTo>
                <a:close/>
              </a:path>
              <a:path w="4043679" h="2341245" extrusionOk="0">
                <a:moveTo>
                  <a:pt x="1242649" y="1417463"/>
                </a:moveTo>
                <a:lnTo>
                  <a:pt x="1043157" y="1417463"/>
                </a:lnTo>
                <a:lnTo>
                  <a:pt x="1043157" y="2088484"/>
                </a:lnTo>
                <a:lnTo>
                  <a:pt x="1277625" y="2088484"/>
                </a:lnTo>
                <a:lnTo>
                  <a:pt x="1424275" y="1829403"/>
                </a:lnTo>
                <a:lnTo>
                  <a:pt x="1242649" y="1829403"/>
                </a:lnTo>
                <a:lnTo>
                  <a:pt x="1242649" y="1417463"/>
                </a:lnTo>
                <a:close/>
              </a:path>
              <a:path w="4043679" h="2341245" extrusionOk="0">
                <a:moveTo>
                  <a:pt x="1716769" y="1676545"/>
                </a:moveTo>
                <a:lnTo>
                  <a:pt x="1517276" y="1676545"/>
                </a:lnTo>
                <a:lnTo>
                  <a:pt x="1517276" y="2088484"/>
                </a:lnTo>
                <a:lnTo>
                  <a:pt x="1716769" y="2088484"/>
                </a:lnTo>
                <a:lnTo>
                  <a:pt x="1716769" y="1676545"/>
                </a:lnTo>
                <a:close/>
              </a:path>
              <a:path w="4043679" h="2341245" extrusionOk="0">
                <a:moveTo>
                  <a:pt x="1716769" y="1417463"/>
                </a:moveTo>
                <a:lnTo>
                  <a:pt x="1482300" y="1417463"/>
                </a:lnTo>
                <a:lnTo>
                  <a:pt x="1249126" y="1829403"/>
                </a:lnTo>
                <a:lnTo>
                  <a:pt x="1424275" y="1829403"/>
                </a:lnTo>
                <a:lnTo>
                  <a:pt x="1510799" y="1676545"/>
                </a:lnTo>
                <a:lnTo>
                  <a:pt x="1716769" y="1676545"/>
                </a:lnTo>
                <a:lnTo>
                  <a:pt x="1716769" y="1417463"/>
                </a:lnTo>
                <a:close/>
              </a:path>
              <a:path w="4043679" h="2341245" extrusionOk="0">
                <a:moveTo>
                  <a:pt x="2073845" y="1417463"/>
                </a:moveTo>
                <a:lnTo>
                  <a:pt x="1871762" y="1417463"/>
                </a:lnTo>
                <a:lnTo>
                  <a:pt x="1871762" y="2088484"/>
                </a:lnTo>
                <a:lnTo>
                  <a:pt x="2073845" y="2088484"/>
                </a:lnTo>
                <a:lnTo>
                  <a:pt x="2073845" y="1842357"/>
                </a:lnTo>
                <a:lnTo>
                  <a:pt x="2525943" y="1842357"/>
                </a:lnTo>
                <a:lnTo>
                  <a:pt x="2525943" y="1661000"/>
                </a:lnTo>
                <a:lnTo>
                  <a:pt x="2073845" y="1661000"/>
                </a:lnTo>
                <a:lnTo>
                  <a:pt x="2073845" y="1417463"/>
                </a:lnTo>
                <a:close/>
              </a:path>
              <a:path w="4043679" h="2341245" extrusionOk="0">
                <a:moveTo>
                  <a:pt x="2525943" y="1842357"/>
                </a:moveTo>
                <a:lnTo>
                  <a:pt x="2323859" y="1842357"/>
                </a:lnTo>
                <a:lnTo>
                  <a:pt x="2323859" y="2088484"/>
                </a:lnTo>
                <a:lnTo>
                  <a:pt x="2525943" y="2088484"/>
                </a:lnTo>
                <a:lnTo>
                  <a:pt x="2525943" y="1842357"/>
                </a:lnTo>
                <a:close/>
              </a:path>
              <a:path w="4043679" h="2341245" extrusionOk="0">
                <a:moveTo>
                  <a:pt x="2525943" y="1417463"/>
                </a:moveTo>
                <a:lnTo>
                  <a:pt x="2323859" y="1417463"/>
                </a:lnTo>
                <a:lnTo>
                  <a:pt x="2323859" y="1661000"/>
                </a:lnTo>
                <a:lnTo>
                  <a:pt x="2525943" y="1661000"/>
                </a:lnTo>
                <a:lnTo>
                  <a:pt x="2525943" y="1417463"/>
                </a:lnTo>
                <a:close/>
              </a:path>
              <a:path w="4043679" h="2341245" extrusionOk="0">
                <a:moveTo>
                  <a:pt x="2827773" y="1417463"/>
                </a:moveTo>
                <a:lnTo>
                  <a:pt x="2616621" y="1417463"/>
                </a:lnTo>
                <a:lnTo>
                  <a:pt x="2844613" y="2066462"/>
                </a:lnTo>
                <a:lnTo>
                  <a:pt x="2992289" y="2066462"/>
                </a:lnTo>
                <a:lnTo>
                  <a:pt x="2982655" y="2090184"/>
                </a:lnTo>
                <a:lnTo>
                  <a:pt x="2959985" y="2124513"/>
                </a:lnTo>
                <a:lnTo>
                  <a:pt x="2912946" y="2148721"/>
                </a:lnTo>
                <a:lnTo>
                  <a:pt x="2865340" y="2153255"/>
                </a:lnTo>
                <a:lnTo>
                  <a:pt x="2757821" y="2153255"/>
                </a:lnTo>
                <a:lnTo>
                  <a:pt x="2757821" y="2341089"/>
                </a:lnTo>
                <a:lnTo>
                  <a:pt x="2862749" y="2341089"/>
                </a:lnTo>
                <a:lnTo>
                  <a:pt x="2905416" y="2339712"/>
                </a:lnTo>
                <a:lnTo>
                  <a:pt x="2944035" y="2335583"/>
                </a:lnTo>
                <a:lnTo>
                  <a:pt x="3009129" y="2319067"/>
                </a:lnTo>
                <a:lnTo>
                  <a:pt x="3061917" y="2289596"/>
                </a:lnTo>
                <a:lnTo>
                  <a:pt x="3106285" y="2242638"/>
                </a:lnTo>
                <a:lnTo>
                  <a:pt x="3145147" y="2175600"/>
                </a:lnTo>
                <a:lnTo>
                  <a:pt x="3162635" y="2132609"/>
                </a:lnTo>
                <a:lnTo>
                  <a:pt x="3178828" y="2083303"/>
                </a:lnTo>
                <a:lnTo>
                  <a:pt x="3237015" y="1891582"/>
                </a:lnTo>
                <a:lnTo>
                  <a:pt x="2985812" y="1891582"/>
                </a:lnTo>
                <a:lnTo>
                  <a:pt x="2827773" y="1417463"/>
                </a:lnTo>
                <a:close/>
              </a:path>
              <a:path w="4043679" h="2341245" extrusionOk="0">
                <a:moveTo>
                  <a:pt x="3380911" y="1417463"/>
                </a:moveTo>
                <a:lnTo>
                  <a:pt x="3178828" y="1417463"/>
                </a:lnTo>
                <a:lnTo>
                  <a:pt x="3042810" y="1891582"/>
                </a:lnTo>
                <a:lnTo>
                  <a:pt x="3237015" y="1891582"/>
                </a:lnTo>
                <a:lnTo>
                  <a:pt x="3380911" y="1417463"/>
                </a:lnTo>
                <a:close/>
              </a:path>
              <a:path w="4043679" h="2341245" extrusionOk="0">
                <a:moveTo>
                  <a:pt x="3828131" y="1598820"/>
                </a:moveTo>
                <a:lnTo>
                  <a:pt x="3626047" y="1598820"/>
                </a:lnTo>
                <a:lnTo>
                  <a:pt x="3626047" y="2088484"/>
                </a:lnTo>
                <a:lnTo>
                  <a:pt x="3828131" y="2088484"/>
                </a:lnTo>
                <a:lnTo>
                  <a:pt x="3828131" y="1598820"/>
                </a:lnTo>
                <a:close/>
              </a:path>
              <a:path w="4043679" h="2341245" extrusionOk="0">
                <a:moveTo>
                  <a:pt x="4043168" y="1417463"/>
                </a:moveTo>
                <a:lnTo>
                  <a:pt x="3411009" y="1417463"/>
                </a:lnTo>
                <a:lnTo>
                  <a:pt x="3411009" y="1598820"/>
                </a:lnTo>
                <a:lnTo>
                  <a:pt x="4043168" y="1598820"/>
                </a:lnTo>
                <a:lnTo>
                  <a:pt x="4043168" y="14174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8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 extrusionOk="0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38"/>
          <p:cNvSpPr/>
          <p:nvPr/>
        </p:nvSpPr>
        <p:spPr>
          <a:xfrm>
            <a:off x="3312255" y="4728061"/>
            <a:ext cx="4043679" cy="2341245"/>
          </a:xfrm>
          <a:custGeom>
            <a:avLst/>
            <a:gdLst/>
            <a:ahLst/>
            <a:cxnLst/>
            <a:rect l="l" t="t" r="r" b="b"/>
            <a:pathLst>
              <a:path w="4043679" h="2341245" extrusionOk="0">
                <a:moveTo>
                  <a:pt x="246127" y="699520"/>
                </a:moveTo>
                <a:lnTo>
                  <a:pt x="19431" y="699520"/>
                </a:lnTo>
                <a:lnTo>
                  <a:pt x="37728" y="754574"/>
                </a:lnTo>
                <a:lnTo>
                  <a:pt x="64122" y="803152"/>
                </a:lnTo>
                <a:lnTo>
                  <a:pt x="98612" y="845253"/>
                </a:lnTo>
                <a:lnTo>
                  <a:pt x="141199" y="880877"/>
                </a:lnTo>
                <a:lnTo>
                  <a:pt x="181253" y="904194"/>
                </a:lnTo>
                <a:lnTo>
                  <a:pt x="225763" y="922330"/>
                </a:lnTo>
                <a:lnTo>
                  <a:pt x="274729" y="935284"/>
                </a:lnTo>
                <a:lnTo>
                  <a:pt x="328152" y="943056"/>
                </a:lnTo>
                <a:lnTo>
                  <a:pt x="386031" y="945647"/>
                </a:lnTo>
                <a:lnTo>
                  <a:pt x="445836" y="942552"/>
                </a:lnTo>
                <a:lnTo>
                  <a:pt x="500890" y="933269"/>
                </a:lnTo>
                <a:lnTo>
                  <a:pt x="551195" y="917796"/>
                </a:lnTo>
                <a:lnTo>
                  <a:pt x="596751" y="896134"/>
                </a:lnTo>
                <a:lnTo>
                  <a:pt x="637556" y="868282"/>
                </a:lnTo>
                <a:lnTo>
                  <a:pt x="673611" y="834242"/>
                </a:lnTo>
                <a:lnTo>
                  <a:pt x="700762" y="800218"/>
                </a:lnTo>
                <a:lnTo>
                  <a:pt x="722249" y="764290"/>
                </a:lnTo>
                <a:lnTo>
                  <a:pt x="379554" y="764290"/>
                </a:lnTo>
                <a:lnTo>
                  <a:pt x="356884" y="763319"/>
                </a:lnTo>
                <a:lnTo>
                  <a:pt x="315431" y="755546"/>
                </a:lnTo>
                <a:lnTo>
                  <a:pt x="279888" y="739353"/>
                </a:lnTo>
                <a:lnTo>
                  <a:pt x="254628" y="714741"/>
                </a:lnTo>
                <a:lnTo>
                  <a:pt x="246127" y="699520"/>
                </a:lnTo>
                <a:close/>
              </a:path>
              <a:path w="4043679" h="2341245" extrusionOk="0">
                <a:moveTo>
                  <a:pt x="774335" y="550548"/>
                </a:moveTo>
                <a:lnTo>
                  <a:pt x="555729" y="550548"/>
                </a:lnTo>
                <a:lnTo>
                  <a:pt x="555729" y="573865"/>
                </a:lnTo>
                <a:lnTo>
                  <a:pt x="552815" y="616128"/>
                </a:lnTo>
                <a:lnTo>
                  <a:pt x="544071" y="653533"/>
                </a:lnTo>
                <a:lnTo>
                  <a:pt x="509095" y="713769"/>
                </a:lnTo>
                <a:lnTo>
                  <a:pt x="454040" y="751660"/>
                </a:lnTo>
                <a:lnTo>
                  <a:pt x="379554" y="764290"/>
                </a:lnTo>
                <a:lnTo>
                  <a:pt x="722249" y="764290"/>
                </a:lnTo>
                <a:lnTo>
                  <a:pt x="742532" y="719004"/>
                </a:lnTo>
                <a:lnTo>
                  <a:pt x="757152" y="671814"/>
                </a:lnTo>
                <a:lnTo>
                  <a:pt x="767594" y="620235"/>
                </a:lnTo>
                <a:lnTo>
                  <a:pt x="773860" y="564268"/>
                </a:lnTo>
                <a:lnTo>
                  <a:pt x="774335" y="550548"/>
                </a:lnTo>
                <a:close/>
              </a:path>
              <a:path w="4043679" h="2341245" extrusionOk="0">
                <a:moveTo>
                  <a:pt x="382145" y="0"/>
                </a:moveTo>
                <a:lnTo>
                  <a:pt x="326280" y="2671"/>
                </a:lnTo>
                <a:lnTo>
                  <a:pt x="273978" y="10687"/>
                </a:lnTo>
                <a:lnTo>
                  <a:pt x="225238" y="24046"/>
                </a:lnTo>
                <a:lnTo>
                  <a:pt x="180061" y="42748"/>
                </a:lnTo>
                <a:lnTo>
                  <a:pt x="139175" y="66065"/>
                </a:lnTo>
                <a:lnTo>
                  <a:pt x="103308" y="93269"/>
                </a:lnTo>
                <a:lnTo>
                  <a:pt x="72461" y="124359"/>
                </a:lnTo>
                <a:lnTo>
                  <a:pt x="46634" y="159335"/>
                </a:lnTo>
                <a:lnTo>
                  <a:pt x="26231" y="197306"/>
                </a:lnTo>
                <a:lnTo>
                  <a:pt x="11658" y="237383"/>
                </a:lnTo>
                <a:lnTo>
                  <a:pt x="2914" y="279565"/>
                </a:lnTo>
                <a:lnTo>
                  <a:pt x="0" y="323851"/>
                </a:lnTo>
                <a:lnTo>
                  <a:pt x="2671" y="367248"/>
                </a:lnTo>
                <a:lnTo>
                  <a:pt x="10687" y="408053"/>
                </a:lnTo>
                <a:lnTo>
                  <a:pt x="24046" y="446267"/>
                </a:lnTo>
                <a:lnTo>
                  <a:pt x="42748" y="481891"/>
                </a:lnTo>
                <a:lnTo>
                  <a:pt x="66065" y="514276"/>
                </a:lnTo>
                <a:lnTo>
                  <a:pt x="93269" y="542775"/>
                </a:lnTo>
                <a:lnTo>
                  <a:pt x="124359" y="567388"/>
                </a:lnTo>
                <a:lnTo>
                  <a:pt x="159335" y="588115"/>
                </a:lnTo>
                <a:lnTo>
                  <a:pt x="197954" y="604550"/>
                </a:lnTo>
                <a:lnTo>
                  <a:pt x="238678" y="616290"/>
                </a:lnTo>
                <a:lnTo>
                  <a:pt x="281508" y="623333"/>
                </a:lnTo>
                <a:lnTo>
                  <a:pt x="326442" y="625681"/>
                </a:lnTo>
                <a:lnTo>
                  <a:pt x="380124" y="622676"/>
                </a:lnTo>
                <a:lnTo>
                  <a:pt x="429246" y="613660"/>
                </a:lnTo>
                <a:lnTo>
                  <a:pt x="473808" y="598633"/>
                </a:lnTo>
                <a:lnTo>
                  <a:pt x="513810" y="577596"/>
                </a:lnTo>
                <a:lnTo>
                  <a:pt x="549252" y="550548"/>
                </a:lnTo>
                <a:lnTo>
                  <a:pt x="774335" y="550548"/>
                </a:lnTo>
                <a:lnTo>
                  <a:pt x="775949" y="503913"/>
                </a:lnTo>
                <a:lnTo>
                  <a:pt x="775949" y="459869"/>
                </a:lnTo>
                <a:lnTo>
                  <a:pt x="386031" y="459869"/>
                </a:lnTo>
                <a:lnTo>
                  <a:pt x="350326" y="457602"/>
                </a:lnTo>
                <a:lnTo>
                  <a:pt x="290090" y="439467"/>
                </a:lnTo>
                <a:lnTo>
                  <a:pt x="245722" y="403276"/>
                </a:lnTo>
                <a:lnTo>
                  <a:pt x="223052" y="353403"/>
                </a:lnTo>
                <a:lnTo>
                  <a:pt x="220219" y="323851"/>
                </a:lnTo>
                <a:lnTo>
                  <a:pt x="223052" y="293086"/>
                </a:lnTo>
                <a:lnTo>
                  <a:pt x="245722" y="241269"/>
                </a:lnTo>
                <a:lnTo>
                  <a:pt x="290090" y="203217"/>
                </a:lnTo>
                <a:lnTo>
                  <a:pt x="350326" y="183785"/>
                </a:lnTo>
                <a:lnTo>
                  <a:pt x="386031" y="181357"/>
                </a:lnTo>
                <a:lnTo>
                  <a:pt x="725789" y="181357"/>
                </a:lnTo>
                <a:lnTo>
                  <a:pt x="722414" y="174324"/>
                </a:lnTo>
                <a:lnTo>
                  <a:pt x="698859" y="138238"/>
                </a:lnTo>
                <a:lnTo>
                  <a:pt x="671021" y="106223"/>
                </a:lnTo>
                <a:lnTo>
                  <a:pt x="633850" y="73766"/>
                </a:lnTo>
                <a:lnTo>
                  <a:pt x="592289" y="47210"/>
                </a:lnTo>
                <a:lnTo>
                  <a:pt x="546338" y="26555"/>
                </a:lnTo>
                <a:lnTo>
                  <a:pt x="495997" y="11802"/>
                </a:lnTo>
                <a:lnTo>
                  <a:pt x="441266" y="2950"/>
                </a:lnTo>
                <a:lnTo>
                  <a:pt x="382145" y="0"/>
                </a:lnTo>
                <a:close/>
              </a:path>
              <a:path w="4043679" h="2341245" extrusionOk="0">
                <a:moveTo>
                  <a:pt x="725789" y="181357"/>
                </a:moveTo>
                <a:lnTo>
                  <a:pt x="386031" y="181357"/>
                </a:lnTo>
                <a:lnTo>
                  <a:pt x="421088" y="183785"/>
                </a:lnTo>
                <a:lnTo>
                  <a:pt x="452421" y="191072"/>
                </a:lnTo>
                <a:lnTo>
                  <a:pt x="503913" y="220219"/>
                </a:lnTo>
                <a:lnTo>
                  <a:pt x="537917" y="265558"/>
                </a:lnTo>
                <a:lnTo>
                  <a:pt x="549252" y="323851"/>
                </a:lnTo>
                <a:lnTo>
                  <a:pt x="546419" y="353403"/>
                </a:lnTo>
                <a:lnTo>
                  <a:pt x="523749" y="403276"/>
                </a:lnTo>
                <a:lnTo>
                  <a:pt x="480029" y="439467"/>
                </a:lnTo>
                <a:lnTo>
                  <a:pt x="421088" y="457602"/>
                </a:lnTo>
                <a:lnTo>
                  <a:pt x="386031" y="459869"/>
                </a:lnTo>
                <a:lnTo>
                  <a:pt x="775949" y="459869"/>
                </a:lnTo>
                <a:lnTo>
                  <a:pt x="775949" y="415825"/>
                </a:lnTo>
                <a:lnTo>
                  <a:pt x="773807" y="359383"/>
                </a:lnTo>
                <a:lnTo>
                  <a:pt x="767383" y="307011"/>
                </a:lnTo>
                <a:lnTo>
                  <a:pt x="756676" y="258711"/>
                </a:lnTo>
                <a:lnTo>
                  <a:pt x="741686" y="214482"/>
                </a:lnTo>
                <a:lnTo>
                  <a:pt x="725789" y="181357"/>
                </a:lnTo>
                <a:close/>
              </a:path>
              <a:path w="4043679" h="2341245" extrusionOk="0">
                <a:moveTo>
                  <a:pt x="1319949" y="0"/>
                </a:moveTo>
                <a:lnTo>
                  <a:pt x="1269687" y="2435"/>
                </a:lnTo>
                <a:lnTo>
                  <a:pt x="1221498" y="9741"/>
                </a:lnTo>
                <a:lnTo>
                  <a:pt x="1175381" y="21918"/>
                </a:lnTo>
                <a:lnTo>
                  <a:pt x="1131337" y="38965"/>
                </a:lnTo>
                <a:lnTo>
                  <a:pt x="1089366" y="60884"/>
                </a:lnTo>
                <a:lnTo>
                  <a:pt x="1050659" y="86636"/>
                </a:lnTo>
                <a:lnTo>
                  <a:pt x="1015373" y="116224"/>
                </a:lnTo>
                <a:lnTo>
                  <a:pt x="983506" y="149645"/>
                </a:lnTo>
                <a:lnTo>
                  <a:pt x="955058" y="186901"/>
                </a:lnTo>
                <a:lnTo>
                  <a:pt x="930031" y="227991"/>
                </a:lnTo>
                <a:lnTo>
                  <a:pt x="909512" y="272191"/>
                </a:lnTo>
                <a:lnTo>
                  <a:pt x="893552" y="318773"/>
                </a:lnTo>
                <a:lnTo>
                  <a:pt x="882153" y="367740"/>
                </a:lnTo>
                <a:lnTo>
                  <a:pt x="875313" y="419090"/>
                </a:lnTo>
                <a:lnTo>
                  <a:pt x="873033" y="472823"/>
                </a:lnTo>
                <a:lnTo>
                  <a:pt x="875313" y="526557"/>
                </a:lnTo>
                <a:lnTo>
                  <a:pt x="882153" y="577907"/>
                </a:lnTo>
                <a:lnTo>
                  <a:pt x="893552" y="626873"/>
                </a:lnTo>
                <a:lnTo>
                  <a:pt x="909512" y="673456"/>
                </a:lnTo>
                <a:lnTo>
                  <a:pt x="930031" y="717655"/>
                </a:lnTo>
                <a:lnTo>
                  <a:pt x="955058" y="758797"/>
                </a:lnTo>
                <a:lnTo>
                  <a:pt x="983506" y="796209"/>
                </a:lnTo>
                <a:lnTo>
                  <a:pt x="1015373" y="829889"/>
                </a:lnTo>
                <a:lnTo>
                  <a:pt x="1050659" y="859839"/>
                </a:lnTo>
                <a:lnTo>
                  <a:pt x="1089366" y="886058"/>
                </a:lnTo>
                <a:lnTo>
                  <a:pt x="1131337" y="907510"/>
                </a:lnTo>
                <a:lnTo>
                  <a:pt x="1175381" y="924195"/>
                </a:lnTo>
                <a:lnTo>
                  <a:pt x="1221498" y="936113"/>
                </a:lnTo>
                <a:lnTo>
                  <a:pt x="1269687" y="943263"/>
                </a:lnTo>
                <a:lnTo>
                  <a:pt x="1319949" y="945647"/>
                </a:lnTo>
                <a:lnTo>
                  <a:pt x="1370159" y="943263"/>
                </a:lnTo>
                <a:lnTo>
                  <a:pt x="1418192" y="936113"/>
                </a:lnTo>
                <a:lnTo>
                  <a:pt x="1464050" y="924195"/>
                </a:lnTo>
                <a:lnTo>
                  <a:pt x="1507731" y="907510"/>
                </a:lnTo>
                <a:lnTo>
                  <a:pt x="1549236" y="886058"/>
                </a:lnTo>
                <a:lnTo>
                  <a:pt x="1588357" y="859839"/>
                </a:lnTo>
                <a:lnTo>
                  <a:pt x="1623851" y="829889"/>
                </a:lnTo>
                <a:lnTo>
                  <a:pt x="1655718" y="796209"/>
                </a:lnTo>
                <a:lnTo>
                  <a:pt x="1683958" y="758797"/>
                </a:lnTo>
                <a:lnTo>
                  <a:pt x="1696172" y="738382"/>
                </a:lnTo>
                <a:lnTo>
                  <a:pt x="1319949" y="738382"/>
                </a:lnTo>
                <a:lnTo>
                  <a:pt x="1273557" y="734172"/>
                </a:lnTo>
                <a:lnTo>
                  <a:pt x="1231537" y="721542"/>
                </a:lnTo>
                <a:lnTo>
                  <a:pt x="1193889" y="700491"/>
                </a:lnTo>
                <a:lnTo>
                  <a:pt x="1160614" y="671021"/>
                </a:lnTo>
                <a:lnTo>
                  <a:pt x="1133977" y="632887"/>
                </a:lnTo>
                <a:lnTo>
                  <a:pt x="1114951" y="587143"/>
                </a:lnTo>
                <a:lnTo>
                  <a:pt x="1103535" y="533788"/>
                </a:lnTo>
                <a:lnTo>
                  <a:pt x="1099730" y="472823"/>
                </a:lnTo>
                <a:lnTo>
                  <a:pt x="1103535" y="411939"/>
                </a:lnTo>
                <a:lnTo>
                  <a:pt x="1114951" y="358827"/>
                </a:lnTo>
                <a:lnTo>
                  <a:pt x="1133977" y="313488"/>
                </a:lnTo>
                <a:lnTo>
                  <a:pt x="1160614" y="275921"/>
                </a:lnTo>
                <a:lnTo>
                  <a:pt x="1193889" y="245884"/>
                </a:lnTo>
                <a:lnTo>
                  <a:pt x="1231537" y="224429"/>
                </a:lnTo>
                <a:lnTo>
                  <a:pt x="1273557" y="211556"/>
                </a:lnTo>
                <a:lnTo>
                  <a:pt x="1319949" y="207265"/>
                </a:lnTo>
                <a:lnTo>
                  <a:pt x="1696156" y="207265"/>
                </a:lnTo>
                <a:lnTo>
                  <a:pt x="1683958" y="186901"/>
                </a:lnTo>
                <a:lnTo>
                  <a:pt x="1655718" y="149645"/>
                </a:lnTo>
                <a:lnTo>
                  <a:pt x="1623851" y="116224"/>
                </a:lnTo>
                <a:lnTo>
                  <a:pt x="1588357" y="86636"/>
                </a:lnTo>
                <a:lnTo>
                  <a:pt x="1549236" y="60884"/>
                </a:lnTo>
                <a:lnTo>
                  <a:pt x="1507731" y="38965"/>
                </a:lnTo>
                <a:lnTo>
                  <a:pt x="1464050" y="21918"/>
                </a:lnTo>
                <a:lnTo>
                  <a:pt x="1418192" y="9741"/>
                </a:lnTo>
                <a:lnTo>
                  <a:pt x="1370159" y="2435"/>
                </a:lnTo>
                <a:lnTo>
                  <a:pt x="1319949" y="0"/>
                </a:lnTo>
                <a:close/>
              </a:path>
              <a:path w="4043679" h="2341245" extrusionOk="0">
                <a:moveTo>
                  <a:pt x="1696156" y="207265"/>
                </a:moveTo>
                <a:lnTo>
                  <a:pt x="1319949" y="207265"/>
                </a:lnTo>
                <a:lnTo>
                  <a:pt x="1366826" y="211556"/>
                </a:lnTo>
                <a:lnTo>
                  <a:pt x="1409008" y="224429"/>
                </a:lnTo>
                <a:lnTo>
                  <a:pt x="1446494" y="245884"/>
                </a:lnTo>
                <a:lnTo>
                  <a:pt x="1479284" y="275921"/>
                </a:lnTo>
                <a:lnTo>
                  <a:pt x="1505921" y="313488"/>
                </a:lnTo>
                <a:lnTo>
                  <a:pt x="1524947" y="358827"/>
                </a:lnTo>
                <a:lnTo>
                  <a:pt x="1536363" y="411939"/>
                </a:lnTo>
                <a:lnTo>
                  <a:pt x="1540168" y="472823"/>
                </a:lnTo>
                <a:lnTo>
                  <a:pt x="1536363" y="533788"/>
                </a:lnTo>
                <a:lnTo>
                  <a:pt x="1524947" y="587143"/>
                </a:lnTo>
                <a:lnTo>
                  <a:pt x="1505921" y="632887"/>
                </a:lnTo>
                <a:lnTo>
                  <a:pt x="1479284" y="671021"/>
                </a:lnTo>
                <a:lnTo>
                  <a:pt x="1446494" y="700491"/>
                </a:lnTo>
                <a:lnTo>
                  <a:pt x="1409008" y="721542"/>
                </a:lnTo>
                <a:lnTo>
                  <a:pt x="1366826" y="734172"/>
                </a:lnTo>
                <a:lnTo>
                  <a:pt x="1319949" y="738382"/>
                </a:lnTo>
                <a:lnTo>
                  <a:pt x="1696172" y="738382"/>
                </a:lnTo>
                <a:lnTo>
                  <a:pt x="1729557" y="673456"/>
                </a:lnTo>
                <a:lnTo>
                  <a:pt x="1745879" y="626873"/>
                </a:lnTo>
                <a:lnTo>
                  <a:pt x="1757537" y="577907"/>
                </a:lnTo>
                <a:lnTo>
                  <a:pt x="1764533" y="526557"/>
                </a:lnTo>
                <a:lnTo>
                  <a:pt x="1766864" y="472823"/>
                </a:lnTo>
                <a:lnTo>
                  <a:pt x="1764533" y="419090"/>
                </a:lnTo>
                <a:lnTo>
                  <a:pt x="1757537" y="367740"/>
                </a:lnTo>
                <a:lnTo>
                  <a:pt x="1745879" y="318773"/>
                </a:lnTo>
                <a:lnTo>
                  <a:pt x="1729557" y="272191"/>
                </a:lnTo>
                <a:lnTo>
                  <a:pt x="1708571" y="227991"/>
                </a:lnTo>
                <a:lnTo>
                  <a:pt x="1696156" y="207265"/>
                </a:lnTo>
                <a:close/>
              </a:path>
              <a:path w="4043679" h="2341245" extrusionOk="0">
                <a:moveTo>
                  <a:pt x="251309" y="1417463"/>
                </a:moveTo>
                <a:lnTo>
                  <a:pt x="32385" y="1417463"/>
                </a:lnTo>
                <a:lnTo>
                  <a:pt x="32385" y="2088484"/>
                </a:lnTo>
                <a:lnTo>
                  <a:pt x="231877" y="2088484"/>
                </a:lnTo>
                <a:lnTo>
                  <a:pt x="231877" y="1699862"/>
                </a:lnTo>
                <a:lnTo>
                  <a:pt x="413840" y="1699862"/>
                </a:lnTo>
                <a:lnTo>
                  <a:pt x="251309" y="1417463"/>
                </a:lnTo>
                <a:close/>
              </a:path>
              <a:path w="4043679" h="2341245" extrusionOk="0">
                <a:moveTo>
                  <a:pt x="887354" y="1699862"/>
                </a:moveTo>
                <a:lnTo>
                  <a:pt x="687861" y="1699862"/>
                </a:lnTo>
                <a:lnTo>
                  <a:pt x="687861" y="2088484"/>
                </a:lnTo>
                <a:lnTo>
                  <a:pt x="887354" y="2088484"/>
                </a:lnTo>
                <a:lnTo>
                  <a:pt x="887354" y="1699862"/>
                </a:lnTo>
                <a:close/>
              </a:path>
              <a:path w="4043679" h="2341245" extrusionOk="0">
                <a:moveTo>
                  <a:pt x="413840" y="1699862"/>
                </a:moveTo>
                <a:lnTo>
                  <a:pt x="238354" y="1699862"/>
                </a:lnTo>
                <a:lnTo>
                  <a:pt x="401576" y="1975784"/>
                </a:lnTo>
                <a:lnTo>
                  <a:pt x="518163" y="1975784"/>
                </a:lnTo>
                <a:lnTo>
                  <a:pt x="635406" y="1777586"/>
                </a:lnTo>
                <a:lnTo>
                  <a:pt x="458574" y="1777586"/>
                </a:lnTo>
                <a:lnTo>
                  <a:pt x="413840" y="1699862"/>
                </a:lnTo>
                <a:close/>
              </a:path>
              <a:path w="4043679" h="2341245" extrusionOk="0">
                <a:moveTo>
                  <a:pt x="887354" y="1417463"/>
                </a:moveTo>
                <a:lnTo>
                  <a:pt x="672316" y="1417463"/>
                </a:lnTo>
                <a:lnTo>
                  <a:pt x="465051" y="1777586"/>
                </a:lnTo>
                <a:lnTo>
                  <a:pt x="635406" y="1777586"/>
                </a:lnTo>
                <a:lnTo>
                  <a:pt x="681384" y="1699862"/>
                </a:lnTo>
                <a:lnTo>
                  <a:pt x="887354" y="1699862"/>
                </a:lnTo>
                <a:lnTo>
                  <a:pt x="887354" y="1417463"/>
                </a:lnTo>
                <a:close/>
              </a:path>
              <a:path w="4043679" h="2341245" extrusionOk="0">
                <a:moveTo>
                  <a:pt x="1242649" y="1417463"/>
                </a:moveTo>
                <a:lnTo>
                  <a:pt x="1043157" y="1417463"/>
                </a:lnTo>
                <a:lnTo>
                  <a:pt x="1043157" y="2088484"/>
                </a:lnTo>
                <a:lnTo>
                  <a:pt x="1277625" y="2088484"/>
                </a:lnTo>
                <a:lnTo>
                  <a:pt x="1424275" y="1829403"/>
                </a:lnTo>
                <a:lnTo>
                  <a:pt x="1242649" y="1829403"/>
                </a:lnTo>
                <a:lnTo>
                  <a:pt x="1242649" y="1417463"/>
                </a:lnTo>
                <a:close/>
              </a:path>
              <a:path w="4043679" h="2341245" extrusionOk="0">
                <a:moveTo>
                  <a:pt x="1716769" y="1676545"/>
                </a:moveTo>
                <a:lnTo>
                  <a:pt x="1517276" y="1676545"/>
                </a:lnTo>
                <a:lnTo>
                  <a:pt x="1517276" y="2088484"/>
                </a:lnTo>
                <a:lnTo>
                  <a:pt x="1716769" y="2088484"/>
                </a:lnTo>
                <a:lnTo>
                  <a:pt x="1716769" y="1676545"/>
                </a:lnTo>
                <a:close/>
              </a:path>
              <a:path w="4043679" h="2341245" extrusionOk="0">
                <a:moveTo>
                  <a:pt x="1716769" y="1417463"/>
                </a:moveTo>
                <a:lnTo>
                  <a:pt x="1482300" y="1417463"/>
                </a:lnTo>
                <a:lnTo>
                  <a:pt x="1249126" y="1829403"/>
                </a:lnTo>
                <a:lnTo>
                  <a:pt x="1424275" y="1829403"/>
                </a:lnTo>
                <a:lnTo>
                  <a:pt x="1510799" y="1676545"/>
                </a:lnTo>
                <a:lnTo>
                  <a:pt x="1716769" y="1676545"/>
                </a:lnTo>
                <a:lnTo>
                  <a:pt x="1716769" y="1417463"/>
                </a:lnTo>
                <a:close/>
              </a:path>
              <a:path w="4043679" h="2341245" extrusionOk="0">
                <a:moveTo>
                  <a:pt x="2073845" y="1417463"/>
                </a:moveTo>
                <a:lnTo>
                  <a:pt x="1871762" y="1417463"/>
                </a:lnTo>
                <a:lnTo>
                  <a:pt x="1871762" y="2088484"/>
                </a:lnTo>
                <a:lnTo>
                  <a:pt x="2073845" y="2088484"/>
                </a:lnTo>
                <a:lnTo>
                  <a:pt x="2073845" y="1842357"/>
                </a:lnTo>
                <a:lnTo>
                  <a:pt x="2525943" y="1842357"/>
                </a:lnTo>
                <a:lnTo>
                  <a:pt x="2525943" y="1661000"/>
                </a:lnTo>
                <a:lnTo>
                  <a:pt x="2073845" y="1661000"/>
                </a:lnTo>
                <a:lnTo>
                  <a:pt x="2073845" y="1417463"/>
                </a:lnTo>
                <a:close/>
              </a:path>
              <a:path w="4043679" h="2341245" extrusionOk="0">
                <a:moveTo>
                  <a:pt x="2525943" y="1842357"/>
                </a:moveTo>
                <a:lnTo>
                  <a:pt x="2323859" y="1842357"/>
                </a:lnTo>
                <a:lnTo>
                  <a:pt x="2323859" y="2088484"/>
                </a:lnTo>
                <a:lnTo>
                  <a:pt x="2525943" y="2088484"/>
                </a:lnTo>
                <a:lnTo>
                  <a:pt x="2525943" y="1842357"/>
                </a:lnTo>
                <a:close/>
              </a:path>
              <a:path w="4043679" h="2341245" extrusionOk="0">
                <a:moveTo>
                  <a:pt x="2525943" y="1417463"/>
                </a:moveTo>
                <a:lnTo>
                  <a:pt x="2323859" y="1417463"/>
                </a:lnTo>
                <a:lnTo>
                  <a:pt x="2323859" y="1661000"/>
                </a:lnTo>
                <a:lnTo>
                  <a:pt x="2525943" y="1661000"/>
                </a:lnTo>
                <a:lnTo>
                  <a:pt x="2525943" y="1417463"/>
                </a:lnTo>
                <a:close/>
              </a:path>
              <a:path w="4043679" h="2341245" extrusionOk="0">
                <a:moveTo>
                  <a:pt x="2827773" y="1417463"/>
                </a:moveTo>
                <a:lnTo>
                  <a:pt x="2616621" y="1417463"/>
                </a:lnTo>
                <a:lnTo>
                  <a:pt x="2844613" y="2066462"/>
                </a:lnTo>
                <a:lnTo>
                  <a:pt x="2992289" y="2066462"/>
                </a:lnTo>
                <a:lnTo>
                  <a:pt x="2982655" y="2090184"/>
                </a:lnTo>
                <a:lnTo>
                  <a:pt x="2959985" y="2124513"/>
                </a:lnTo>
                <a:lnTo>
                  <a:pt x="2912946" y="2148721"/>
                </a:lnTo>
                <a:lnTo>
                  <a:pt x="2865340" y="2153255"/>
                </a:lnTo>
                <a:lnTo>
                  <a:pt x="2757821" y="2153255"/>
                </a:lnTo>
                <a:lnTo>
                  <a:pt x="2757821" y="2341089"/>
                </a:lnTo>
                <a:lnTo>
                  <a:pt x="2862749" y="2341089"/>
                </a:lnTo>
                <a:lnTo>
                  <a:pt x="2905416" y="2339712"/>
                </a:lnTo>
                <a:lnTo>
                  <a:pt x="2944035" y="2335583"/>
                </a:lnTo>
                <a:lnTo>
                  <a:pt x="3009129" y="2319067"/>
                </a:lnTo>
                <a:lnTo>
                  <a:pt x="3061917" y="2289596"/>
                </a:lnTo>
                <a:lnTo>
                  <a:pt x="3106285" y="2242638"/>
                </a:lnTo>
                <a:lnTo>
                  <a:pt x="3145147" y="2175600"/>
                </a:lnTo>
                <a:lnTo>
                  <a:pt x="3162635" y="2132609"/>
                </a:lnTo>
                <a:lnTo>
                  <a:pt x="3178828" y="2083303"/>
                </a:lnTo>
                <a:lnTo>
                  <a:pt x="3237015" y="1891582"/>
                </a:lnTo>
                <a:lnTo>
                  <a:pt x="2985812" y="1891582"/>
                </a:lnTo>
                <a:lnTo>
                  <a:pt x="2827773" y="1417463"/>
                </a:lnTo>
                <a:close/>
              </a:path>
              <a:path w="4043679" h="2341245" extrusionOk="0">
                <a:moveTo>
                  <a:pt x="3380911" y="1417463"/>
                </a:moveTo>
                <a:lnTo>
                  <a:pt x="3178828" y="1417463"/>
                </a:lnTo>
                <a:lnTo>
                  <a:pt x="3042810" y="1891582"/>
                </a:lnTo>
                <a:lnTo>
                  <a:pt x="3237015" y="1891582"/>
                </a:lnTo>
                <a:lnTo>
                  <a:pt x="3380911" y="1417463"/>
                </a:lnTo>
                <a:close/>
              </a:path>
              <a:path w="4043679" h="2341245" extrusionOk="0">
                <a:moveTo>
                  <a:pt x="3828131" y="1598820"/>
                </a:moveTo>
                <a:lnTo>
                  <a:pt x="3626047" y="1598820"/>
                </a:lnTo>
                <a:lnTo>
                  <a:pt x="3626047" y="2088484"/>
                </a:lnTo>
                <a:lnTo>
                  <a:pt x="3828131" y="2088484"/>
                </a:lnTo>
                <a:lnTo>
                  <a:pt x="3828131" y="1598820"/>
                </a:lnTo>
                <a:close/>
              </a:path>
              <a:path w="4043679" h="2341245" extrusionOk="0">
                <a:moveTo>
                  <a:pt x="4043168" y="1417463"/>
                </a:moveTo>
                <a:lnTo>
                  <a:pt x="3411009" y="1417463"/>
                </a:lnTo>
                <a:lnTo>
                  <a:pt x="3411009" y="1598820"/>
                </a:lnTo>
                <a:lnTo>
                  <a:pt x="4043168" y="1598820"/>
                </a:lnTo>
                <a:lnTo>
                  <a:pt x="4043168" y="14174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38"/>
          <p:cNvSpPr/>
          <p:nvPr/>
        </p:nvSpPr>
        <p:spPr>
          <a:xfrm>
            <a:off x="12147199" y="4728061"/>
            <a:ext cx="4677410" cy="2341245"/>
          </a:xfrm>
          <a:custGeom>
            <a:avLst/>
            <a:gdLst/>
            <a:ahLst/>
            <a:cxnLst/>
            <a:rect l="l" t="t" r="r" b="b"/>
            <a:pathLst>
              <a:path w="4677409" h="2341245" extrusionOk="0">
                <a:moveTo>
                  <a:pt x="719693" y="200788"/>
                </a:moveTo>
                <a:lnTo>
                  <a:pt x="376963" y="200788"/>
                </a:lnTo>
                <a:lnTo>
                  <a:pt x="405543" y="202407"/>
                </a:lnTo>
                <a:lnTo>
                  <a:pt x="430399" y="207265"/>
                </a:lnTo>
                <a:lnTo>
                  <a:pt x="468937" y="226696"/>
                </a:lnTo>
                <a:lnTo>
                  <a:pt x="493226" y="257462"/>
                </a:lnTo>
                <a:lnTo>
                  <a:pt x="501322" y="297943"/>
                </a:lnTo>
                <a:lnTo>
                  <a:pt x="499460" y="318427"/>
                </a:lnTo>
                <a:lnTo>
                  <a:pt x="484563" y="357937"/>
                </a:lnTo>
                <a:lnTo>
                  <a:pt x="454849" y="396394"/>
                </a:lnTo>
                <a:lnTo>
                  <a:pt x="406919" y="439143"/>
                </a:lnTo>
                <a:lnTo>
                  <a:pt x="375668" y="462460"/>
                </a:lnTo>
                <a:lnTo>
                  <a:pt x="0" y="725428"/>
                </a:lnTo>
                <a:lnTo>
                  <a:pt x="0" y="926216"/>
                </a:lnTo>
                <a:lnTo>
                  <a:pt x="751336" y="926216"/>
                </a:lnTo>
                <a:lnTo>
                  <a:pt x="751336" y="731905"/>
                </a:lnTo>
                <a:lnTo>
                  <a:pt x="338101" y="731905"/>
                </a:lnTo>
                <a:lnTo>
                  <a:pt x="338101" y="725428"/>
                </a:lnTo>
                <a:lnTo>
                  <a:pt x="516867" y="601069"/>
                </a:lnTo>
                <a:lnTo>
                  <a:pt x="570465" y="562044"/>
                </a:lnTo>
                <a:lnTo>
                  <a:pt x="615966" y="523992"/>
                </a:lnTo>
                <a:lnTo>
                  <a:pt x="653371" y="486911"/>
                </a:lnTo>
                <a:lnTo>
                  <a:pt x="682679" y="450801"/>
                </a:lnTo>
                <a:lnTo>
                  <a:pt x="704782" y="413477"/>
                </a:lnTo>
                <a:lnTo>
                  <a:pt x="720570" y="374048"/>
                </a:lnTo>
                <a:lnTo>
                  <a:pt x="730043" y="332515"/>
                </a:lnTo>
                <a:lnTo>
                  <a:pt x="733200" y="288876"/>
                </a:lnTo>
                <a:lnTo>
                  <a:pt x="730609" y="247989"/>
                </a:lnTo>
                <a:lnTo>
                  <a:pt x="722837" y="209532"/>
                </a:lnTo>
                <a:lnTo>
                  <a:pt x="719693" y="200788"/>
                </a:lnTo>
                <a:close/>
              </a:path>
              <a:path w="4677409" h="2341245" extrusionOk="0">
                <a:moveTo>
                  <a:pt x="386031" y="0"/>
                </a:moveTo>
                <a:lnTo>
                  <a:pt x="330490" y="2428"/>
                </a:lnTo>
                <a:lnTo>
                  <a:pt x="279160" y="9715"/>
                </a:lnTo>
                <a:lnTo>
                  <a:pt x="232039" y="21860"/>
                </a:lnTo>
                <a:lnTo>
                  <a:pt x="189129" y="38862"/>
                </a:lnTo>
                <a:lnTo>
                  <a:pt x="150591" y="59264"/>
                </a:lnTo>
                <a:lnTo>
                  <a:pt x="116586" y="82906"/>
                </a:lnTo>
                <a:lnTo>
                  <a:pt x="87116" y="109785"/>
                </a:lnTo>
                <a:lnTo>
                  <a:pt x="62179" y="139903"/>
                </a:lnTo>
                <a:lnTo>
                  <a:pt x="25908" y="205645"/>
                </a:lnTo>
                <a:lnTo>
                  <a:pt x="5181" y="278512"/>
                </a:lnTo>
                <a:lnTo>
                  <a:pt x="238354" y="278512"/>
                </a:lnTo>
                <a:lnTo>
                  <a:pt x="246775" y="261348"/>
                </a:lnTo>
                <a:lnTo>
                  <a:pt x="257786" y="246127"/>
                </a:lnTo>
                <a:lnTo>
                  <a:pt x="287580" y="221514"/>
                </a:lnTo>
                <a:lnTo>
                  <a:pt x="327414" y="205969"/>
                </a:lnTo>
                <a:lnTo>
                  <a:pt x="376963" y="200788"/>
                </a:lnTo>
                <a:lnTo>
                  <a:pt x="719693" y="200788"/>
                </a:lnTo>
                <a:lnTo>
                  <a:pt x="709883" y="173503"/>
                </a:lnTo>
                <a:lnTo>
                  <a:pt x="691747" y="139903"/>
                </a:lnTo>
                <a:lnTo>
                  <a:pt x="669239" y="108733"/>
                </a:lnTo>
                <a:lnTo>
                  <a:pt x="641874" y="81286"/>
                </a:lnTo>
                <a:lnTo>
                  <a:pt x="609651" y="57564"/>
                </a:lnTo>
                <a:lnTo>
                  <a:pt x="572570" y="37566"/>
                </a:lnTo>
                <a:lnTo>
                  <a:pt x="531764" y="21131"/>
                </a:lnTo>
                <a:lnTo>
                  <a:pt x="487073" y="9391"/>
                </a:lnTo>
                <a:lnTo>
                  <a:pt x="439053" y="2428"/>
                </a:lnTo>
                <a:lnTo>
                  <a:pt x="440304" y="2428"/>
                </a:lnTo>
                <a:lnTo>
                  <a:pt x="386031" y="0"/>
                </a:lnTo>
                <a:close/>
              </a:path>
              <a:path w="4677409" h="2341245" extrusionOk="0">
                <a:moveTo>
                  <a:pt x="1282301" y="0"/>
                </a:moveTo>
                <a:lnTo>
                  <a:pt x="1232039" y="2435"/>
                </a:lnTo>
                <a:lnTo>
                  <a:pt x="1183850" y="9741"/>
                </a:lnTo>
                <a:lnTo>
                  <a:pt x="1137734" y="21918"/>
                </a:lnTo>
                <a:lnTo>
                  <a:pt x="1093690" y="38965"/>
                </a:lnTo>
                <a:lnTo>
                  <a:pt x="1051719" y="60884"/>
                </a:lnTo>
                <a:lnTo>
                  <a:pt x="1013012" y="86636"/>
                </a:lnTo>
                <a:lnTo>
                  <a:pt x="977725" y="116224"/>
                </a:lnTo>
                <a:lnTo>
                  <a:pt x="945858" y="149645"/>
                </a:lnTo>
                <a:lnTo>
                  <a:pt x="917411" y="186901"/>
                </a:lnTo>
                <a:lnTo>
                  <a:pt x="892383" y="227991"/>
                </a:lnTo>
                <a:lnTo>
                  <a:pt x="871864" y="272191"/>
                </a:lnTo>
                <a:lnTo>
                  <a:pt x="855905" y="318773"/>
                </a:lnTo>
                <a:lnTo>
                  <a:pt x="844505" y="367740"/>
                </a:lnTo>
                <a:lnTo>
                  <a:pt x="837665" y="419090"/>
                </a:lnTo>
                <a:lnTo>
                  <a:pt x="835386" y="472823"/>
                </a:lnTo>
                <a:lnTo>
                  <a:pt x="837665" y="526557"/>
                </a:lnTo>
                <a:lnTo>
                  <a:pt x="844505" y="577907"/>
                </a:lnTo>
                <a:lnTo>
                  <a:pt x="855905" y="626873"/>
                </a:lnTo>
                <a:lnTo>
                  <a:pt x="871864" y="673456"/>
                </a:lnTo>
                <a:lnTo>
                  <a:pt x="892383" y="717655"/>
                </a:lnTo>
                <a:lnTo>
                  <a:pt x="917411" y="758797"/>
                </a:lnTo>
                <a:lnTo>
                  <a:pt x="945858" y="796209"/>
                </a:lnTo>
                <a:lnTo>
                  <a:pt x="977725" y="829889"/>
                </a:lnTo>
                <a:lnTo>
                  <a:pt x="1013012" y="859839"/>
                </a:lnTo>
                <a:lnTo>
                  <a:pt x="1051719" y="886058"/>
                </a:lnTo>
                <a:lnTo>
                  <a:pt x="1093690" y="907510"/>
                </a:lnTo>
                <a:lnTo>
                  <a:pt x="1137734" y="924195"/>
                </a:lnTo>
                <a:lnTo>
                  <a:pt x="1183850" y="936113"/>
                </a:lnTo>
                <a:lnTo>
                  <a:pt x="1232039" y="943263"/>
                </a:lnTo>
                <a:lnTo>
                  <a:pt x="1282301" y="945647"/>
                </a:lnTo>
                <a:lnTo>
                  <a:pt x="1332511" y="943263"/>
                </a:lnTo>
                <a:lnTo>
                  <a:pt x="1380545" y="936113"/>
                </a:lnTo>
                <a:lnTo>
                  <a:pt x="1426402" y="924195"/>
                </a:lnTo>
                <a:lnTo>
                  <a:pt x="1470083" y="907510"/>
                </a:lnTo>
                <a:lnTo>
                  <a:pt x="1511588" y="886058"/>
                </a:lnTo>
                <a:lnTo>
                  <a:pt x="1550710" y="859839"/>
                </a:lnTo>
                <a:lnTo>
                  <a:pt x="1586204" y="829889"/>
                </a:lnTo>
                <a:lnTo>
                  <a:pt x="1618071" y="796209"/>
                </a:lnTo>
                <a:lnTo>
                  <a:pt x="1646311" y="758797"/>
                </a:lnTo>
                <a:lnTo>
                  <a:pt x="1658524" y="738382"/>
                </a:lnTo>
                <a:lnTo>
                  <a:pt x="1282301" y="738382"/>
                </a:lnTo>
                <a:lnTo>
                  <a:pt x="1235909" y="734172"/>
                </a:lnTo>
                <a:lnTo>
                  <a:pt x="1193889" y="721542"/>
                </a:lnTo>
                <a:lnTo>
                  <a:pt x="1156242" y="700491"/>
                </a:lnTo>
                <a:lnTo>
                  <a:pt x="1122966" y="671021"/>
                </a:lnTo>
                <a:lnTo>
                  <a:pt x="1096329" y="632887"/>
                </a:lnTo>
                <a:lnTo>
                  <a:pt x="1077303" y="587143"/>
                </a:lnTo>
                <a:lnTo>
                  <a:pt x="1065887" y="533788"/>
                </a:lnTo>
                <a:lnTo>
                  <a:pt x="1062082" y="472823"/>
                </a:lnTo>
                <a:lnTo>
                  <a:pt x="1065887" y="411939"/>
                </a:lnTo>
                <a:lnTo>
                  <a:pt x="1077303" y="358827"/>
                </a:lnTo>
                <a:lnTo>
                  <a:pt x="1096329" y="313488"/>
                </a:lnTo>
                <a:lnTo>
                  <a:pt x="1122966" y="275921"/>
                </a:lnTo>
                <a:lnTo>
                  <a:pt x="1156242" y="245884"/>
                </a:lnTo>
                <a:lnTo>
                  <a:pt x="1193889" y="224429"/>
                </a:lnTo>
                <a:lnTo>
                  <a:pt x="1235909" y="211556"/>
                </a:lnTo>
                <a:lnTo>
                  <a:pt x="1282301" y="207265"/>
                </a:lnTo>
                <a:lnTo>
                  <a:pt x="1658508" y="207265"/>
                </a:lnTo>
                <a:lnTo>
                  <a:pt x="1646311" y="186901"/>
                </a:lnTo>
                <a:lnTo>
                  <a:pt x="1618071" y="149645"/>
                </a:lnTo>
                <a:lnTo>
                  <a:pt x="1586204" y="116224"/>
                </a:lnTo>
                <a:lnTo>
                  <a:pt x="1550710" y="86636"/>
                </a:lnTo>
                <a:lnTo>
                  <a:pt x="1511588" y="60884"/>
                </a:lnTo>
                <a:lnTo>
                  <a:pt x="1470083" y="38965"/>
                </a:lnTo>
                <a:lnTo>
                  <a:pt x="1426402" y="21918"/>
                </a:lnTo>
                <a:lnTo>
                  <a:pt x="1380545" y="9741"/>
                </a:lnTo>
                <a:lnTo>
                  <a:pt x="1332511" y="2435"/>
                </a:lnTo>
                <a:lnTo>
                  <a:pt x="1282301" y="0"/>
                </a:lnTo>
                <a:close/>
              </a:path>
              <a:path w="4677409" h="2341245" extrusionOk="0">
                <a:moveTo>
                  <a:pt x="1658508" y="207265"/>
                </a:moveTo>
                <a:lnTo>
                  <a:pt x="1282301" y="207265"/>
                </a:lnTo>
                <a:lnTo>
                  <a:pt x="1329179" y="211556"/>
                </a:lnTo>
                <a:lnTo>
                  <a:pt x="1371360" y="224429"/>
                </a:lnTo>
                <a:lnTo>
                  <a:pt x="1408846" y="245884"/>
                </a:lnTo>
                <a:lnTo>
                  <a:pt x="1441636" y="275921"/>
                </a:lnTo>
                <a:lnTo>
                  <a:pt x="1468273" y="313488"/>
                </a:lnTo>
                <a:lnTo>
                  <a:pt x="1487299" y="358827"/>
                </a:lnTo>
                <a:lnTo>
                  <a:pt x="1498715" y="411939"/>
                </a:lnTo>
                <a:lnTo>
                  <a:pt x="1502520" y="472823"/>
                </a:lnTo>
                <a:lnTo>
                  <a:pt x="1498715" y="533788"/>
                </a:lnTo>
                <a:lnTo>
                  <a:pt x="1487299" y="587143"/>
                </a:lnTo>
                <a:lnTo>
                  <a:pt x="1468273" y="632887"/>
                </a:lnTo>
                <a:lnTo>
                  <a:pt x="1441636" y="671021"/>
                </a:lnTo>
                <a:lnTo>
                  <a:pt x="1408846" y="700491"/>
                </a:lnTo>
                <a:lnTo>
                  <a:pt x="1371360" y="721542"/>
                </a:lnTo>
                <a:lnTo>
                  <a:pt x="1329179" y="734172"/>
                </a:lnTo>
                <a:lnTo>
                  <a:pt x="1282301" y="738382"/>
                </a:lnTo>
                <a:lnTo>
                  <a:pt x="1658524" y="738382"/>
                </a:lnTo>
                <a:lnTo>
                  <a:pt x="1691909" y="673456"/>
                </a:lnTo>
                <a:lnTo>
                  <a:pt x="1708231" y="626873"/>
                </a:lnTo>
                <a:lnTo>
                  <a:pt x="1719890" y="577907"/>
                </a:lnTo>
                <a:lnTo>
                  <a:pt x="1726885" y="526557"/>
                </a:lnTo>
                <a:lnTo>
                  <a:pt x="1729217" y="472823"/>
                </a:lnTo>
                <a:lnTo>
                  <a:pt x="1726885" y="419090"/>
                </a:lnTo>
                <a:lnTo>
                  <a:pt x="1719890" y="367740"/>
                </a:lnTo>
                <a:lnTo>
                  <a:pt x="1708231" y="318773"/>
                </a:lnTo>
                <a:lnTo>
                  <a:pt x="1691909" y="272191"/>
                </a:lnTo>
                <a:lnTo>
                  <a:pt x="1670923" y="227991"/>
                </a:lnTo>
                <a:lnTo>
                  <a:pt x="1658508" y="207265"/>
                </a:lnTo>
                <a:close/>
              </a:path>
              <a:path w="4677409" h="2341245" extrusionOk="0">
                <a:moveTo>
                  <a:pt x="369191" y="1401918"/>
                </a:moveTo>
                <a:lnTo>
                  <a:pt x="318670" y="1404752"/>
                </a:lnTo>
                <a:lnTo>
                  <a:pt x="270740" y="1413253"/>
                </a:lnTo>
                <a:lnTo>
                  <a:pt x="225400" y="1427422"/>
                </a:lnTo>
                <a:lnTo>
                  <a:pt x="182652" y="1447257"/>
                </a:lnTo>
                <a:lnTo>
                  <a:pt x="143466" y="1472113"/>
                </a:lnTo>
                <a:lnTo>
                  <a:pt x="108814" y="1501341"/>
                </a:lnTo>
                <a:lnTo>
                  <a:pt x="78696" y="1534940"/>
                </a:lnTo>
                <a:lnTo>
                  <a:pt x="53111" y="1572912"/>
                </a:lnTo>
                <a:lnTo>
                  <a:pt x="32709" y="1614284"/>
                </a:lnTo>
                <a:lnTo>
                  <a:pt x="18135" y="1658085"/>
                </a:lnTo>
                <a:lnTo>
                  <a:pt x="9391" y="1704315"/>
                </a:lnTo>
                <a:lnTo>
                  <a:pt x="6477" y="1752974"/>
                </a:lnTo>
                <a:lnTo>
                  <a:pt x="9391" y="1801632"/>
                </a:lnTo>
                <a:lnTo>
                  <a:pt x="18135" y="1847862"/>
                </a:lnTo>
                <a:lnTo>
                  <a:pt x="32709" y="1891663"/>
                </a:lnTo>
                <a:lnTo>
                  <a:pt x="53111" y="1933035"/>
                </a:lnTo>
                <a:lnTo>
                  <a:pt x="78696" y="1971007"/>
                </a:lnTo>
                <a:lnTo>
                  <a:pt x="108814" y="2004607"/>
                </a:lnTo>
                <a:lnTo>
                  <a:pt x="143466" y="2033834"/>
                </a:lnTo>
                <a:lnTo>
                  <a:pt x="182652" y="2058690"/>
                </a:lnTo>
                <a:lnTo>
                  <a:pt x="225400" y="2078526"/>
                </a:lnTo>
                <a:lnTo>
                  <a:pt x="270740" y="2092694"/>
                </a:lnTo>
                <a:lnTo>
                  <a:pt x="318670" y="2101195"/>
                </a:lnTo>
                <a:lnTo>
                  <a:pt x="369191" y="2104029"/>
                </a:lnTo>
                <a:lnTo>
                  <a:pt x="417691" y="2101386"/>
                </a:lnTo>
                <a:lnTo>
                  <a:pt x="463704" y="2093459"/>
                </a:lnTo>
                <a:lnTo>
                  <a:pt x="507229" y="2080245"/>
                </a:lnTo>
                <a:lnTo>
                  <a:pt x="548268" y="2061747"/>
                </a:lnTo>
                <a:lnTo>
                  <a:pt x="586819" y="2037963"/>
                </a:lnTo>
                <a:lnTo>
                  <a:pt x="629244" y="2001692"/>
                </a:lnTo>
                <a:lnTo>
                  <a:pt x="663248" y="1960239"/>
                </a:lnTo>
                <a:lnTo>
                  <a:pt x="683858" y="1922672"/>
                </a:lnTo>
                <a:lnTo>
                  <a:pt x="370486" y="1922672"/>
                </a:lnTo>
                <a:lnTo>
                  <a:pt x="336077" y="1919838"/>
                </a:lnTo>
                <a:lnTo>
                  <a:pt x="278431" y="1897169"/>
                </a:lnTo>
                <a:lnTo>
                  <a:pt x="237059" y="1852558"/>
                </a:lnTo>
                <a:lnTo>
                  <a:pt x="216333" y="1790378"/>
                </a:lnTo>
                <a:lnTo>
                  <a:pt x="213742" y="1752974"/>
                </a:lnTo>
                <a:lnTo>
                  <a:pt x="216333" y="1715569"/>
                </a:lnTo>
                <a:lnTo>
                  <a:pt x="237059" y="1653389"/>
                </a:lnTo>
                <a:lnTo>
                  <a:pt x="278431" y="1608779"/>
                </a:lnTo>
                <a:lnTo>
                  <a:pt x="336077" y="1586109"/>
                </a:lnTo>
                <a:lnTo>
                  <a:pt x="370486" y="1583275"/>
                </a:lnTo>
                <a:lnTo>
                  <a:pt x="684358" y="1583275"/>
                </a:lnTo>
                <a:lnTo>
                  <a:pt x="662600" y="1544413"/>
                </a:lnTo>
                <a:lnTo>
                  <a:pt x="628758" y="1503608"/>
                </a:lnTo>
                <a:lnTo>
                  <a:pt x="586819" y="1467984"/>
                </a:lnTo>
                <a:lnTo>
                  <a:pt x="548682" y="1444200"/>
                </a:lnTo>
                <a:lnTo>
                  <a:pt x="507851" y="1425702"/>
                </a:lnTo>
                <a:lnTo>
                  <a:pt x="464325" y="1412489"/>
                </a:lnTo>
                <a:lnTo>
                  <a:pt x="418105" y="1404561"/>
                </a:lnTo>
                <a:lnTo>
                  <a:pt x="369191" y="1401918"/>
                </a:lnTo>
                <a:close/>
              </a:path>
              <a:path w="4677409" h="2341245" extrusionOk="0">
                <a:moveTo>
                  <a:pt x="705997" y="1861788"/>
                </a:moveTo>
                <a:lnTo>
                  <a:pt x="492254" y="1861788"/>
                </a:lnTo>
                <a:lnTo>
                  <a:pt x="471042" y="1888425"/>
                </a:lnTo>
                <a:lnTo>
                  <a:pt x="443677" y="1907451"/>
                </a:lnTo>
                <a:lnTo>
                  <a:pt x="410158" y="1918867"/>
                </a:lnTo>
                <a:lnTo>
                  <a:pt x="370486" y="1922672"/>
                </a:lnTo>
                <a:lnTo>
                  <a:pt x="683858" y="1922672"/>
                </a:lnTo>
                <a:lnTo>
                  <a:pt x="688832" y="1913604"/>
                </a:lnTo>
                <a:lnTo>
                  <a:pt x="705997" y="1861788"/>
                </a:lnTo>
                <a:close/>
              </a:path>
              <a:path w="4677409" h="2341245" extrusionOk="0">
                <a:moveTo>
                  <a:pt x="684358" y="1583275"/>
                </a:moveTo>
                <a:lnTo>
                  <a:pt x="370486" y="1583275"/>
                </a:lnTo>
                <a:lnTo>
                  <a:pt x="391132" y="1584328"/>
                </a:lnTo>
                <a:lnTo>
                  <a:pt x="410320" y="1587485"/>
                </a:lnTo>
                <a:lnTo>
                  <a:pt x="458979" y="1608536"/>
                </a:lnTo>
                <a:lnTo>
                  <a:pt x="492254" y="1641569"/>
                </a:lnTo>
                <a:lnTo>
                  <a:pt x="705997" y="1641569"/>
                </a:lnTo>
                <a:lnTo>
                  <a:pt x="688347" y="1590400"/>
                </a:lnTo>
                <a:lnTo>
                  <a:pt x="684358" y="1583275"/>
                </a:lnTo>
                <a:close/>
              </a:path>
              <a:path w="4677409" h="2341245" extrusionOk="0">
                <a:moveTo>
                  <a:pt x="1142195" y="1401918"/>
                </a:moveTo>
                <a:lnTo>
                  <a:pt x="1092160" y="1404752"/>
                </a:lnTo>
                <a:lnTo>
                  <a:pt x="1044391" y="1413253"/>
                </a:lnTo>
                <a:lnTo>
                  <a:pt x="998890" y="1427422"/>
                </a:lnTo>
                <a:lnTo>
                  <a:pt x="955656" y="1447257"/>
                </a:lnTo>
                <a:lnTo>
                  <a:pt x="916389" y="1472113"/>
                </a:lnTo>
                <a:lnTo>
                  <a:pt x="881494" y="1501341"/>
                </a:lnTo>
                <a:lnTo>
                  <a:pt x="850971" y="1534940"/>
                </a:lnTo>
                <a:lnTo>
                  <a:pt x="824820" y="1572912"/>
                </a:lnTo>
                <a:lnTo>
                  <a:pt x="803850" y="1614284"/>
                </a:lnTo>
                <a:lnTo>
                  <a:pt x="788928" y="1657923"/>
                </a:lnTo>
                <a:lnTo>
                  <a:pt x="779885" y="1704315"/>
                </a:lnTo>
                <a:lnTo>
                  <a:pt x="776890" y="1752974"/>
                </a:lnTo>
                <a:lnTo>
                  <a:pt x="779804" y="1801632"/>
                </a:lnTo>
                <a:lnTo>
                  <a:pt x="788548" y="1847862"/>
                </a:lnTo>
                <a:lnTo>
                  <a:pt x="803122" y="1891663"/>
                </a:lnTo>
                <a:lnTo>
                  <a:pt x="823524" y="1933035"/>
                </a:lnTo>
                <a:lnTo>
                  <a:pt x="849109" y="1970521"/>
                </a:lnTo>
                <a:lnTo>
                  <a:pt x="879227" y="2003959"/>
                </a:lnTo>
                <a:lnTo>
                  <a:pt x="913879" y="2033348"/>
                </a:lnTo>
                <a:lnTo>
                  <a:pt x="953065" y="2058690"/>
                </a:lnTo>
                <a:lnTo>
                  <a:pt x="996461" y="2078526"/>
                </a:lnTo>
                <a:lnTo>
                  <a:pt x="1042448" y="2092694"/>
                </a:lnTo>
                <a:lnTo>
                  <a:pt x="1091026" y="2101195"/>
                </a:lnTo>
                <a:lnTo>
                  <a:pt x="1142195" y="2104029"/>
                </a:lnTo>
                <a:lnTo>
                  <a:pt x="1203646" y="2100548"/>
                </a:lnTo>
                <a:lnTo>
                  <a:pt x="1259753" y="2090103"/>
                </a:lnTo>
                <a:lnTo>
                  <a:pt x="1310517" y="2072696"/>
                </a:lnTo>
                <a:lnTo>
                  <a:pt x="1355937" y="2048327"/>
                </a:lnTo>
                <a:lnTo>
                  <a:pt x="1396175" y="2017318"/>
                </a:lnTo>
                <a:lnTo>
                  <a:pt x="1430099" y="1981289"/>
                </a:lnTo>
                <a:lnTo>
                  <a:pt x="1457707" y="1940241"/>
                </a:lnTo>
                <a:lnTo>
                  <a:pt x="1459840" y="1935626"/>
                </a:lnTo>
                <a:lnTo>
                  <a:pt x="1149967" y="1935626"/>
                </a:lnTo>
                <a:lnTo>
                  <a:pt x="1118472" y="1933683"/>
                </a:lnTo>
                <a:lnTo>
                  <a:pt x="1064713" y="1918138"/>
                </a:lnTo>
                <a:lnTo>
                  <a:pt x="1023422" y="1886644"/>
                </a:lnTo>
                <a:lnTo>
                  <a:pt x="995571" y="1840657"/>
                </a:lnTo>
                <a:lnTo>
                  <a:pt x="986746" y="1812562"/>
                </a:lnTo>
                <a:lnTo>
                  <a:pt x="1499727" y="1812562"/>
                </a:lnTo>
                <a:lnTo>
                  <a:pt x="1499727" y="1767223"/>
                </a:lnTo>
                <a:lnTo>
                  <a:pt x="1496731" y="1713302"/>
                </a:lnTo>
                <a:lnTo>
                  <a:pt x="1491328" y="1683022"/>
                </a:lnTo>
                <a:lnTo>
                  <a:pt x="989337" y="1683022"/>
                </a:lnTo>
                <a:lnTo>
                  <a:pt x="998566" y="1657437"/>
                </a:lnTo>
                <a:lnTo>
                  <a:pt x="1025770" y="1615984"/>
                </a:lnTo>
                <a:lnTo>
                  <a:pt x="1065037" y="1587081"/>
                </a:lnTo>
                <a:lnTo>
                  <a:pt x="1114910" y="1572183"/>
                </a:lnTo>
                <a:lnTo>
                  <a:pt x="1143490" y="1570321"/>
                </a:lnTo>
                <a:lnTo>
                  <a:pt x="1450104" y="1570321"/>
                </a:lnTo>
                <a:lnTo>
                  <a:pt x="1426294" y="1533888"/>
                </a:lnTo>
                <a:lnTo>
                  <a:pt x="1396418" y="1499721"/>
                </a:lnTo>
                <a:lnTo>
                  <a:pt x="1362171" y="1470413"/>
                </a:lnTo>
                <a:lnTo>
                  <a:pt x="1323552" y="1445962"/>
                </a:lnTo>
                <a:lnTo>
                  <a:pt x="1281613" y="1426693"/>
                </a:lnTo>
                <a:lnTo>
                  <a:pt x="1237407" y="1412929"/>
                </a:lnTo>
                <a:lnTo>
                  <a:pt x="1191390" y="1404752"/>
                </a:lnTo>
                <a:lnTo>
                  <a:pt x="1192368" y="1404752"/>
                </a:lnTo>
                <a:lnTo>
                  <a:pt x="1142195" y="1401918"/>
                </a:lnTo>
                <a:close/>
              </a:path>
              <a:path w="4677409" h="2341245" extrusionOk="0">
                <a:moveTo>
                  <a:pt x="1479001" y="1894173"/>
                </a:moveTo>
                <a:lnTo>
                  <a:pt x="1265258" y="1894173"/>
                </a:lnTo>
                <a:lnTo>
                  <a:pt x="1246394" y="1912309"/>
                </a:lnTo>
                <a:lnTo>
                  <a:pt x="1220891" y="1925263"/>
                </a:lnTo>
                <a:lnTo>
                  <a:pt x="1188748" y="1933035"/>
                </a:lnTo>
                <a:lnTo>
                  <a:pt x="1149967" y="1935626"/>
                </a:lnTo>
                <a:lnTo>
                  <a:pt x="1459840" y="1935626"/>
                </a:lnTo>
                <a:lnTo>
                  <a:pt x="1479001" y="1894173"/>
                </a:lnTo>
                <a:close/>
              </a:path>
              <a:path w="4677409" h="2341245" extrusionOk="0">
                <a:moveTo>
                  <a:pt x="1450104" y="1570321"/>
                </a:moveTo>
                <a:lnTo>
                  <a:pt x="1143490" y="1570321"/>
                </a:lnTo>
                <a:lnTo>
                  <a:pt x="1170289" y="1572183"/>
                </a:lnTo>
                <a:lnTo>
                  <a:pt x="1194982" y="1577770"/>
                </a:lnTo>
                <a:lnTo>
                  <a:pt x="1238055" y="1600116"/>
                </a:lnTo>
                <a:lnTo>
                  <a:pt x="1270764" y="1635739"/>
                </a:lnTo>
                <a:lnTo>
                  <a:pt x="1291166" y="1683022"/>
                </a:lnTo>
                <a:lnTo>
                  <a:pt x="1491328" y="1683022"/>
                </a:lnTo>
                <a:lnTo>
                  <a:pt x="1487744" y="1662943"/>
                </a:lnTo>
                <a:lnTo>
                  <a:pt x="1472870" y="1616470"/>
                </a:lnTo>
                <a:lnTo>
                  <a:pt x="1472766" y="1616146"/>
                </a:lnTo>
                <a:lnTo>
                  <a:pt x="1451797" y="1572912"/>
                </a:lnTo>
                <a:lnTo>
                  <a:pt x="1450104" y="1570321"/>
                </a:lnTo>
                <a:close/>
              </a:path>
              <a:path w="4677409" h="2341245" extrusionOk="0">
                <a:moveTo>
                  <a:pt x="2501694" y="1417463"/>
                </a:moveTo>
                <a:lnTo>
                  <a:pt x="2290543" y="1417463"/>
                </a:lnTo>
                <a:lnTo>
                  <a:pt x="2518535" y="2066462"/>
                </a:lnTo>
                <a:lnTo>
                  <a:pt x="2666211" y="2066462"/>
                </a:lnTo>
                <a:lnTo>
                  <a:pt x="2656576" y="2090184"/>
                </a:lnTo>
                <a:lnTo>
                  <a:pt x="2633907" y="2124513"/>
                </a:lnTo>
                <a:lnTo>
                  <a:pt x="2586867" y="2148721"/>
                </a:lnTo>
                <a:lnTo>
                  <a:pt x="2539261" y="2153255"/>
                </a:lnTo>
                <a:lnTo>
                  <a:pt x="2431742" y="2153255"/>
                </a:lnTo>
                <a:lnTo>
                  <a:pt x="2431742" y="2341089"/>
                </a:lnTo>
                <a:lnTo>
                  <a:pt x="2536670" y="2341089"/>
                </a:lnTo>
                <a:lnTo>
                  <a:pt x="2579338" y="2339712"/>
                </a:lnTo>
                <a:lnTo>
                  <a:pt x="2617957" y="2335583"/>
                </a:lnTo>
                <a:lnTo>
                  <a:pt x="2683051" y="2319067"/>
                </a:lnTo>
                <a:lnTo>
                  <a:pt x="2735839" y="2289596"/>
                </a:lnTo>
                <a:lnTo>
                  <a:pt x="2780207" y="2242638"/>
                </a:lnTo>
                <a:lnTo>
                  <a:pt x="2819069" y="2175600"/>
                </a:lnTo>
                <a:lnTo>
                  <a:pt x="2836557" y="2132609"/>
                </a:lnTo>
                <a:lnTo>
                  <a:pt x="2852750" y="2083303"/>
                </a:lnTo>
                <a:lnTo>
                  <a:pt x="2910937" y="1891582"/>
                </a:lnTo>
                <a:lnTo>
                  <a:pt x="2659734" y="1891582"/>
                </a:lnTo>
                <a:lnTo>
                  <a:pt x="2501694" y="1417463"/>
                </a:lnTo>
                <a:close/>
              </a:path>
              <a:path w="4677409" h="2341245" extrusionOk="0">
                <a:moveTo>
                  <a:pt x="1818610" y="1417463"/>
                </a:moveTo>
                <a:lnTo>
                  <a:pt x="1616526" y="1417463"/>
                </a:lnTo>
                <a:lnTo>
                  <a:pt x="1616526" y="2088484"/>
                </a:lnTo>
                <a:lnTo>
                  <a:pt x="1818610" y="2088484"/>
                </a:lnTo>
                <a:lnTo>
                  <a:pt x="1818610" y="1835880"/>
                </a:lnTo>
                <a:lnTo>
                  <a:pt x="2134689" y="1835880"/>
                </a:lnTo>
                <a:lnTo>
                  <a:pt x="2069919" y="1738724"/>
                </a:lnTo>
                <a:lnTo>
                  <a:pt x="2126619" y="1654523"/>
                </a:lnTo>
                <a:lnTo>
                  <a:pt x="1818610" y="1654523"/>
                </a:lnTo>
                <a:lnTo>
                  <a:pt x="1818610" y="1417463"/>
                </a:lnTo>
                <a:close/>
              </a:path>
              <a:path w="4677409" h="2341245" extrusionOk="0">
                <a:moveTo>
                  <a:pt x="2134689" y="1835880"/>
                </a:moveTo>
                <a:lnTo>
                  <a:pt x="1911879" y="1835880"/>
                </a:lnTo>
                <a:lnTo>
                  <a:pt x="2075100" y="2088484"/>
                </a:lnTo>
                <a:lnTo>
                  <a:pt x="2303092" y="2088484"/>
                </a:lnTo>
                <a:lnTo>
                  <a:pt x="2134689" y="1835880"/>
                </a:lnTo>
                <a:close/>
              </a:path>
              <a:path w="4677409" h="2341245" extrusionOk="0">
                <a:moveTo>
                  <a:pt x="3054833" y="1417463"/>
                </a:moveTo>
                <a:lnTo>
                  <a:pt x="2852750" y="1417463"/>
                </a:lnTo>
                <a:lnTo>
                  <a:pt x="2716732" y="1891582"/>
                </a:lnTo>
                <a:lnTo>
                  <a:pt x="2910937" y="1891582"/>
                </a:lnTo>
                <a:lnTo>
                  <a:pt x="3054833" y="1417463"/>
                </a:lnTo>
                <a:close/>
              </a:path>
              <a:path w="4677409" h="2341245" extrusionOk="0">
                <a:moveTo>
                  <a:pt x="2286252" y="1417463"/>
                </a:moveTo>
                <a:lnTo>
                  <a:pt x="2071214" y="1417463"/>
                </a:lnTo>
                <a:lnTo>
                  <a:pt x="1913175" y="1654523"/>
                </a:lnTo>
                <a:lnTo>
                  <a:pt x="2126619" y="1654523"/>
                </a:lnTo>
                <a:lnTo>
                  <a:pt x="2286252" y="1417463"/>
                </a:lnTo>
                <a:close/>
              </a:path>
              <a:path w="4677409" h="2341245" extrusionOk="0">
                <a:moveTo>
                  <a:pt x="3341725" y="1417463"/>
                </a:moveTo>
                <a:lnTo>
                  <a:pt x="3139642" y="1417463"/>
                </a:lnTo>
                <a:lnTo>
                  <a:pt x="3139642" y="2088484"/>
                </a:lnTo>
                <a:lnTo>
                  <a:pt x="3341725" y="2088484"/>
                </a:lnTo>
                <a:lnTo>
                  <a:pt x="3341725" y="1842357"/>
                </a:lnTo>
                <a:lnTo>
                  <a:pt x="3793823" y="1842357"/>
                </a:lnTo>
                <a:lnTo>
                  <a:pt x="3793823" y="1661000"/>
                </a:lnTo>
                <a:lnTo>
                  <a:pt x="3341725" y="1661000"/>
                </a:lnTo>
                <a:lnTo>
                  <a:pt x="3341725" y="1417463"/>
                </a:lnTo>
                <a:close/>
              </a:path>
              <a:path w="4677409" h="2341245" extrusionOk="0">
                <a:moveTo>
                  <a:pt x="3793823" y="1842357"/>
                </a:moveTo>
                <a:lnTo>
                  <a:pt x="3591739" y="1842357"/>
                </a:lnTo>
                <a:lnTo>
                  <a:pt x="3591739" y="2088484"/>
                </a:lnTo>
                <a:lnTo>
                  <a:pt x="3793823" y="2088484"/>
                </a:lnTo>
                <a:lnTo>
                  <a:pt x="3793823" y="1842357"/>
                </a:lnTo>
                <a:close/>
              </a:path>
              <a:path w="4677409" h="2341245" extrusionOk="0">
                <a:moveTo>
                  <a:pt x="3793823" y="1417463"/>
                </a:moveTo>
                <a:lnTo>
                  <a:pt x="3591739" y="1417463"/>
                </a:lnTo>
                <a:lnTo>
                  <a:pt x="3591739" y="1661000"/>
                </a:lnTo>
                <a:lnTo>
                  <a:pt x="3793823" y="1661000"/>
                </a:lnTo>
                <a:lnTo>
                  <a:pt x="3793823" y="1417463"/>
                </a:lnTo>
                <a:close/>
              </a:path>
              <a:path w="4677409" h="2341245" extrusionOk="0">
                <a:moveTo>
                  <a:pt x="4677291" y="1913604"/>
                </a:moveTo>
                <a:lnTo>
                  <a:pt x="3881910" y="1913604"/>
                </a:lnTo>
                <a:lnTo>
                  <a:pt x="3881910" y="2246524"/>
                </a:lnTo>
                <a:lnTo>
                  <a:pt x="4072335" y="2246524"/>
                </a:lnTo>
                <a:lnTo>
                  <a:pt x="4072335" y="2088484"/>
                </a:lnTo>
                <a:lnTo>
                  <a:pt x="4677291" y="2088484"/>
                </a:lnTo>
                <a:lnTo>
                  <a:pt x="4677291" y="1913604"/>
                </a:lnTo>
                <a:close/>
              </a:path>
              <a:path w="4677409" h="2341245" extrusionOk="0">
                <a:moveTo>
                  <a:pt x="4677291" y="2088484"/>
                </a:moveTo>
                <a:lnTo>
                  <a:pt x="4486866" y="2088484"/>
                </a:lnTo>
                <a:lnTo>
                  <a:pt x="4486866" y="2246524"/>
                </a:lnTo>
                <a:lnTo>
                  <a:pt x="4677291" y="2246524"/>
                </a:lnTo>
                <a:lnTo>
                  <a:pt x="4677291" y="2088484"/>
                </a:lnTo>
                <a:close/>
              </a:path>
              <a:path w="4677409" h="2341245" extrusionOk="0">
                <a:moveTo>
                  <a:pt x="4466139" y="1417463"/>
                </a:moveTo>
                <a:lnTo>
                  <a:pt x="4093062" y="1417463"/>
                </a:lnTo>
                <a:lnTo>
                  <a:pt x="3964817" y="1913604"/>
                </a:lnTo>
                <a:lnTo>
                  <a:pt x="4164309" y="1913604"/>
                </a:lnTo>
                <a:lnTo>
                  <a:pt x="4244625" y="1592343"/>
                </a:lnTo>
                <a:lnTo>
                  <a:pt x="4511343" y="1592343"/>
                </a:lnTo>
                <a:lnTo>
                  <a:pt x="4466139" y="1417463"/>
                </a:lnTo>
                <a:close/>
              </a:path>
              <a:path w="4677409" h="2341245" extrusionOk="0">
                <a:moveTo>
                  <a:pt x="4511343" y="1592343"/>
                </a:moveTo>
                <a:lnTo>
                  <a:pt x="4313281" y="1592343"/>
                </a:lnTo>
                <a:lnTo>
                  <a:pt x="4393596" y="1913604"/>
                </a:lnTo>
                <a:lnTo>
                  <a:pt x="4594385" y="1913604"/>
                </a:lnTo>
                <a:lnTo>
                  <a:pt x="4511343" y="159234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38"/>
          <p:cNvSpPr/>
          <p:nvPr/>
        </p:nvSpPr>
        <p:spPr>
          <a:xfrm>
            <a:off x="9291565" y="5355780"/>
            <a:ext cx="906780" cy="580390"/>
          </a:xfrm>
          <a:custGeom>
            <a:avLst/>
            <a:gdLst/>
            <a:ahLst/>
            <a:cxnLst/>
            <a:rect l="l" t="t" r="r" b="b"/>
            <a:pathLst>
              <a:path w="906779" h="580389" extrusionOk="0">
                <a:moveTo>
                  <a:pt x="638635" y="0"/>
                </a:moveTo>
                <a:lnTo>
                  <a:pt x="544071" y="93269"/>
                </a:lnTo>
                <a:lnTo>
                  <a:pt x="658066" y="207265"/>
                </a:lnTo>
                <a:lnTo>
                  <a:pt x="658066" y="217628"/>
                </a:lnTo>
                <a:lnTo>
                  <a:pt x="0" y="217628"/>
                </a:lnTo>
                <a:lnTo>
                  <a:pt x="0" y="362714"/>
                </a:lnTo>
                <a:lnTo>
                  <a:pt x="658066" y="362714"/>
                </a:lnTo>
                <a:lnTo>
                  <a:pt x="658066" y="371781"/>
                </a:lnTo>
                <a:lnTo>
                  <a:pt x="544071" y="487073"/>
                </a:lnTo>
                <a:lnTo>
                  <a:pt x="638635" y="580342"/>
                </a:lnTo>
                <a:lnTo>
                  <a:pt x="906785" y="312193"/>
                </a:lnTo>
                <a:lnTo>
                  <a:pt x="906785" y="268149"/>
                </a:lnTo>
                <a:lnTo>
                  <a:pt x="63863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0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 extrusionOk="0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9" name="Google Shape;379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907" y="3585224"/>
            <a:ext cx="12737335" cy="4409134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0"/>
          <p:cNvSpPr/>
          <p:nvPr/>
        </p:nvSpPr>
        <p:spPr>
          <a:xfrm>
            <a:off x="551815" y="9688500"/>
            <a:ext cx="2863850" cy="455295"/>
          </a:xfrm>
          <a:custGeom>
            <a:avLst/>
            <a:gdLst/>
            <a:ahLst/>
            <a:cxnLst/>
            <a:rect l="l" t="t" r="r" b="b"/>
            <a:pathLst>
              <a:path w="2863850" h="455295" extrusionOk="0">
                <a:moveTo>
                  <a:pt x="229312" y="0"/>
                </a:moveTo>
                <a:lnTo>
                  <a:pt x="168057" y="7539"/>
                </a:lnTo>
                <a:lnTo>
                  <a:pt x="112457" y="30156"/>
                </a:lnTo>
                <a:lnTo>
                  <a:pt x="65809" y="65338"/>
                </a:lnTo>
                <a:lnTo>
                  <a:pt x="30156" y="111829"/>
                </a:lnTo>
                <a:lnTo>
                  <a:pt x="7539" y="166801"/>
                </a:lnTo>
                <a:lnTo>
                  <a:pt x="0" y="227427"/>
                </a:lnTo>
                <a:lnTo>
                  <a:pt x="1884" y="258447"/>
                </a:lnTo>
                <a:lnTo>
                  <a:pt x="16962" y="316246"/>
                </a:lnTo>
                <a:lnTo>
                  <a:pt x="46608" y="367724"/>
                </a:lnTo>
                <a:lnTo>
                  <a:pt x="87759" y="408875"/>
                </a:lnTo>
                <a:lnTo>
                  <a:pt x="139550" y="438245"/>
                </a:lnTo>
                <a:lnTo>
                  <a:pt x="197978" y="453009"/>
                </a:lnTo>
                <a:lnTo>
                  <a:pt x="229312" y="454855"/>
                </a:lnTo>
                <a:lnTo>
                  <a:pt x="265554" y="452499"/>
                </a:lnTo>
                <a:lnTo>
                  <a:pt x="331207" y="433651"/>
                </a:lnTo>
                <a:lnTo>
                  <a:pt x="386768" y="396663"/>
                </a:lnTo>
                <a:lnTo>
                  <a:pt x="396819" y="385747"/>
                </a:lnTo>
                <a:lnTo>
                  <a:pt x="229312" y="385747"/>
                </a:lnTo>
                <a:lnTo>
                  <a:pt x="207873" y="384490"/>
                </a:lnTo>
                <a:lnTo>
                  <a:pt x="168293" y="374438"/>
                </a:lnTo>
                <a:lnTo>
                  <a:pt x="133503" y="354334"/>
                </a:lnTo>
                <a:lnTo>
                  <a:pt x="105860" y="326063"/>
                </a:lnTo>
                <a:lnTo>
                  <a:pt x="86345" y="290331"/>
                </a:lnTo>
                <a:lnTo>
                  <a:pt x="76607" y="249495"/>
                </a:lnTo>
                <a:lnTo>
                  <a:pt x="75390" y="227427"/>
                </a:lnTo>
                <a:lnTo>
                  <a:pt x="76607" y="205124"/>
                </a:lnTo>
                <a:lnTo>
                  <a:pt x="86345" y="164288"/>
                </a:lnTo>
                <a:lnTo>
                  <a:pt x="105860" y="128831"/>
                </a:lnTo>
                <a:lnTo>
                  <a:pt x="133503" y="100873"/>
                </a:lnTo>
                <a:lnTo>
                  <a:pt x="168293" y="80769"/>
                </a:lnTo>
                <a:lnTo>
                  <a:pt x="207873" y="70403"/>
                </a:lnTo>
                <a:lnTo>
                  <a:pt x="229312" y="69107"/>
                </a:lnTo>
                <a:lnTo>
                  <a:pt x="394347" y="69107"/>
                </a:lnTo>
                <a:lnTo>
                  <a:pt x="382174" y="56150"/>
                </a:lnTo>
                <a:lnTo>
                  <a:pt x="356847" y="36438"/>
                </a:lnTo>
                <a:lnTo>
                  <a:pt x="328615" y="20496"/>
                </a:lnTo>
                <a:lnTo>
                  <a:pt x="297949" y="9109"/>
                </a:lnTo>
                <a:lnTo>
                  <a:pt x="264847" y="2277"/>
                </a:lnTo>
                <a:lnTo>
                  <a:pt x="229312" y="0"/>
                </a:lnTo>
                <a:close/>
              </a:path>
              <a:path w="2863850" h="455295" extrusionOk="0">
                <a:moveTo>
                  <a:pt x="439777" y="315383"/>
                </a:moveTo>
                <a:lnTo>
                  <a:pt x="358104" y="315383"/>
                </a:lnTo>
                <a:lnTo>
                  <a:pt x="348248" y="331639"/>
                </a:lnTo>
                <a:lnTo>
                  <a:pt x="336272" y="345853"/>
                </a:lnTo>
                <a:lnTo>
                  <a:pt x="288211" y="375852"/>
                </a:lnTo>
                <a:lnTo>
                  <a:pt x="249887" y="384647"/>
                </a:lnTo>
                <a:lnTo>
                  <a:pt x="229312" y="385747"/>
                </a:lnTo>
                <a:lnTo>
                  <a:pt x="396819" y="385747"/>
                </a:lnTo>
                <a:lnTo>
                  <a:pt x="408678" y="372868"/>
                </a:lnTo>
                <a:lnTo>
                  <a:pt x="426297" y="345853"/>
                </a:lnTo>
                <a:lnTo>
                  <a:pt x="427562" y="343026"/>
                </a:lnTo>
                <a:lnTo>
                  <a:pt x="439777" y="315383"/>
                </a:lnTo>
                <a:close/>
              </a:path>
              <a:path w="2863850" h="455295" extrusionOk="0">
                <a:moveTo>
                  <a:pt x="394347" y="69107"/>
                </a:moveTo>
                <a:lnTo>
                  <a:pt x="229312" y="69107"/>
                </a:lnTo>
                <a:lnTo>
                  <a:pt x="248906" y="70168"/>
                </a:lnTo>
                <a:lnTo>
                  <a:pt x="267478" y="73348"/>
                </a:lnTo>
                <a:lnTo>
                  <a:pt x="316992" y="95141"/>
                </a:lnTo>
                <a:lnTo>
                  <a:pt x="352450" y="133189"/>
                </a:lnTo>
                <a:lnTo>
                  <a:pt x="434122" y="133189"/>
                </a:lnTo>
                <a:lnTo>
                  <a:pt x="420811" y="104525"/>
                </a:lnTo>
                <a:lnTo>
                  <a:pt x="403495" y="78845"/>
                </a:lnTo>
                <a:lnTo>
                  <a:pt x="394347" y="69107"/>
                </a:lnTo>
                <a:close/>
              </a:path>
              <a:path w="2863850" h="455295" extrusionOk="0">
                <a:moveTo>
                  <a:pt x="578091" y="7539"/>
                </a:moveTo>
                <a:lnTo>
                  <a:pt x="512124" y="7539"/>
                </a:lnTo>
                <a:lnTo>
                  <a:pt x="512124" y="447316"/>
                </a:lnTo>
                <a:lnTo>
                  <a:pt x="578091" y="447316"/>
                </a:lnTo>
                <a:lnTo>
                  <a:pt x="578091" y="271405"/>
                </a:lnTo>
                <a:lnTo>
                  <a:pt x="579661" y="252479"/>
                </a:lnTo>
                <a:lnTo>
                  <a:pt x="603221" y="206067"/>
                </a:lnTo>
                <a:lnTo>
                  <a:pt x="648926" y="181918"/>
                </a:lnTo>
                <a:lnTo>
                  <a:pt x="667302" y="180308"/>
                </a:lnTo>
                <a:lnTo>
                  <a:pt x="791374" y="180308"/>
                </a:lnTo>
                <a:lnTo>
                  <a:pt x="789027" y="175007"/>
                </a:lnTo>
                <a:lnTo>
                  <a:pt x="785958" y="170884"/>
                </a:lnTo>
                <a:lnTo>
                  <a:pt x="578091" y="170884"/>
                </a:lnTo>
                <a:lnTo>
                  <a:pt x="578091" y="7539"/>
                </a:lnTo>
                <a:close/>
              </a:path>
              <a:path w="2863850" h="455295" extrusionOk="0">
                <a:moveTo>
                  <a:pt x="791374" y="180308"/>
                </a:moveTo>
                <a:lnTo>
                  <a:pt x="667302" y="180308"/>
                </a:lnTo>
                <a:lnTo>
                  <a:pt x="684422" y="181722"/>
                </a:lnTo>
                <a:lnTo>
                  <a:pt x="699343" y="185962"/>
                </a:lnTo>
                <a:lnTo>
                  <a:pt x="730835" y="215373"/>
                </a:lnTo>
                <a:lnTo>
                  <a:pt x="741436" y="266379"/>
                </a:lnTo>
                <a:lnTo>
                  <a:pt x="741436" y="447316"/>
                </a:lnTo>
                <a:lnTo>
                  <a:pt x="807403" y="447316"/>
                </a:lnTo>
                <a:lnTo>
                  <a:pt x="807403" y="255699"/>
                </a:lnTo>
                <a:lnTo>
                  <a:pt x="805361" y="224953"/>
                </a:lnTo>
                <a:lnTo>
                  <a:pt x="799236" y="198056"/>
                </a:lnTo>
                <a:lnTo>
                  <a:pt x="791374" y="180308"/>
                </a:lnTo>
                <a:close/>
              </a:path>
              <a:path w="2863850" h="455295" extrusionOk="0">
                <a:moveTo>
                  <a:pt x="684894" y="120624"/>
                </a:moveTo>
                <a:lnTo>
                  <a:pt x="635536" y="128752"/>
                </a:lnTo>
                <a:lnTo>
                  <a:pt x="597881" y="151251"/>
                </a:lnTo>
                <a:lnTo>
                  <a:pt x="581232" y="170884"/>
                </a:lnTo>
                <a:lnTo>
                  <a:pt x="785958" y="170884"/>
                </a:lnTo>
                <a:lnTo>
                  <a:pt x="756868" y="140414"/>
                </a:lnTo>
                <a:lnTo>
                  <a:pt x="711948" y="122823"/>
                </a:lnTo>
                <a:lnTo>
                  <a:pt x="684894" y="120624"/>
                </a:lnTo>
                <a:close/>
              </a:path>
              <a:path w="2863850" h="455295" extrusionOk="0">
                <a:moveTo>
                  <a:pt x="1146256" y="180308"/>
                </a:moveTo>
                <a:lnTo>
                  <a:pt x="1026256" y="180308"/>
                </a:lnTo>
                <a:lnTo>
                  <a:pt x="1041452" y="181368"/>
                </a:lnTo>
                <a:lnTo>
                  <a:pt x="1054998" y="184549"/>
                </a:lnTo>
                <a:lnTo>
                  <a:pt x="1091751" y="217689"/>
                </a:lnTo>
                <a:lnTo>
                  <a:pt x="1096620" y="246275"/>
                </a:lnTo>
                <a:lnTo>
                  <a:pt x="1096620" y="258840"/>
                </a:lnTo>
                <a:lnTo>
                  <a:pt x="995471" y="258840"/>
                </a:lnTo>
                <a:lnTo>
                  <a:pt x="967671" y="260528"/>
                </a:lnTo>
                <a:lnTo>
                  <a:pt x="922437" y="274036"/>
                </a:lnTo>
                <a:lnTo>
                  <a:pt x="891260" y="300030"/>
                </a:lnTo>
                <a:lnTo>
                  <a:pt x="873590" y="354334"/>
                </a:lnTo>
                <a:lnTo>
                  <a:pt x="874493" y="368117"/>
                </a:lnTo>
                <a:lnTo>
                  <a:pt x="888040" y="405223"/>
                </a:lnTo>
                <a:lnTo>
                  <a:pt x="916076" y="433848"/>
                </a:lnTo>
                <a:lnTo>
                  <a:pt x="955734" y="450457"/>
                </a:lnTo>
                <a:lnTo>
                  <a:pt x="986676" y="453598"/>
                </a:lnTo>
                <a:lnTo>
                  <a:pt x="1006034" y="452577"/>
                </a:lnTo>
                <a:lnTo>
                  <a:pt x="1055156" y="437264"/>
                </a:lnTo>
                <a:lnTo>
                  <a:pt x="1089317" y="410288"/>
                </a:lnTo>
                <a:lnTo>
                  <a:pt x="1096620" y="400197"/>
                </a:lnTo>
                <a:lnTo>
                  <a:pt x="1162587" y="400197"/>
                </a:lnTo>
                <a:lnTo>
                  <a:pt x="1162587" y="393914"/>
                </a:lnTo>
                <a:lnTo>
                  <a:pt x="1002382" y="393914"/>
                </a:lnTo>
                <a:lnTo>
                  <a:pt x="988011" y="393207"/>
                </a:lnTo>
                <a:lnTo>
                  <a:pt x="950826" y="376245"/>
                </a:lnTo>
                <a:lnTo>
                  <a:pt x="942698" y="352450"/>
                </a:lnTo>
                <a:lnTo>
                  <a:pt x="943499" y="344439"/>
                </a:lnTo>
                <a:lnTo>
                  <a:pt x="974111" y="315068"/>
                </a:lnTo>
                <a:lnTo>
                  <a:pt x="999241" y="312241"/>
                </a:lnTo>
                <a:lnTo>
                  <a:pt x="1162587" y="312241"/>
                </a:lnTo>
                <a:lnTo>
                  <a:pt x="1162587" y="246275"/>
                </a:lnTo>
                <a:lnTo>
                  <a:pt x="1160349" y="218867"/>
                </a:lnTo>
                <a:lnTo>
                  <a:pt x="1153677" y="194601"/>
                </a:lnTo>
                <a:lnTo>
                  <a:pt x="1153634" y="194444"/>
                </a:lnTo>
                <a:lnTo>
                  <a:pt x="1146256" y="180308"/>
                </a:lnTo>
                <a:close/>
              </a:path>
              <a:path w="2863850" h="455295" extrusionOk="0">
                <a:moveTo>
                  <a:pt x="1162587" y="400197"/>
                </a:moveTo>
                <a:lnTo>
                  <a:pt x="1099762" y="400197"/>
                </a:lnTo>
                <a:lnTo>
                  <a:pt x="1099762" y="447316"/>
                </a:lnTo>
                <a:lnTo>
                  <a:pt x="1162587" y="447316"/>
                </a:lnTo>
                <a:lnTo>
                  <a:pt x="1162587" y="400197"/>
                </a:lnTo>
                <a:close/>
              </a:path>
              <a:path w="2863850" h="455295" extrusionOk="0">
                <a:moveTo>
                  <a:pt x="1162587" y="312241"/>
                </a:moveTo>
                <a:lnTo>
                  <a:pt x="1095992" y="312241"/>
                </a:lnTo>
                <a:lnTo>
                  <a:pt x="1093047" y="329086"/>
                </a:lnTo>
                <a:lnTo>
                  <a:pt x="1087354" y="344439"/>
                </a:lnTo>
                <a:lnTo>
                  <a:pt x="1054213" y="380839"/>
                </a:lnTo>
                <a:lnTo>
                  <a:pt x="1002382" y="393914"/>
                </a:lnTo>
                <a:lnTo>
                  <a:pt x="1162587" y="393914"/>
                </a:lnTo>
                <a:lnTo>
                  <a:pt x="1162587" y="312241"/>
                </a:lnTo>
                <a:close/>
              </a:path>
              <a:path w="2863850" h="455295" extrusionOk="0">
                <a:moveTo>
                  <a:pt x="1026256" y="120624"/>
                </a:moveTo>
                <a:lnTo>
                  <a:pt x="974425" y="127221"/>
                </a:lnTo>
                <a:lnTo>
                  <a:pt x="933274" y="147011"/>
                </a:lnTo>
                <a:lnTo>
                  <a:pt x="904218" y="177167"/>
                </a:lnTo>
                <a:lnTo>
                  <a:pt x="888668" y="214862"/>
                </a:lnTo>
                <a:lnTo>
                  <a:pt x="960918" y="214862"/>
                </a:lnTo>
                <a:lnTo>
                  <a:pt x="965001" y="207166"/>
                </a:lnTo>
                <a:lnTo>
                  <a:pt x="970341" y="200412"/>
                </a:lnTo>
                <a:lnTo>
                  <a:pt x="1014712" y="180897"/>
                </a:lnTo>
                <a:lnTo>
                  <a:pt x="1026256" y="180308"/>
                </a:lnTo>
                <a:lnTo>
                  <a:pt x="1146256" y="180308"/>
                </a:lnTo>
                <a:lnTo>
                  <a:pt x="1142443" y="173005"/>
                </a:lnTo>
                <a:lnTo>
                  <a:pt x="1126776" y="154550"/>
                </a:lnTo>
                <a:lnTo>
                  <a:pt x="1107065" y="139707"/>
                </a:lnTo>
                <a:lnTo>
                  <a:pt x="1083741" y="129106"/>
                </a:lnTo>
                <a:lnTo>
                  <a:pt x="1056805" y="122744"/>
                </a:lnTo>
                <a:lnTo>
                  <a:pt x="1026256" y="120624"/>
                </a:lnTo>
                <a:close/>
              </a:path>
              <a:path w="2863850" h="455295" extrusionOk="0">
                <a:moveTo>
                  <a:pt x="1342203" y="186591"/>
                </a:moveTo>
                <a:lnTo>
                  <a:pt x="1276237" y="186591"/>
                </a:lnTo>
                <a:lnTo>
                  <a:pt x="1276237" y="346795"/>
                </a:lnTo>
                <a:lnTo>
                  <a:pt x="1282519" y="390459"/>
                </a:lnTo>
                <a:lnTo>
                  <a:pt x="1315738" y="433180"/>
                </a:lnTo>
                <a:lnTo>
                  <a:pt x="1353433" y="445745"/>
                </a:lnTo>
                <a:lnTo>
                  <a:pt x="1376757" y="447316"/>
                </a:lnTo>
                <a:lnTo>
                  <a:pt x="1442724" y="447316"/>
                </a:lnTo>
                <a:lnTo>
                  <a:pt x="1442724" y="387632"/>
                </a:lnTo>
                <a:lnTo>
                  <a:pt x="1383040" y="387632"/>
                </a:lnTo>
                <a:lnTo>
                  <a:pt x="1373066" y="387043"/>
                </a:lnTo>
                <a:lnTo>
                  <a:pt x="1342792" y="356769"/>
                </a:lnTo>
                <a:lnTo>
                  <a:pt x="1342203" y="346795"/>
                </a:lnTo>
                <a:lnTo>
                  <a:pt x="1342203" y="186591"/>
                </a:lnTo>
                <a:close/>
              </a:path>
              <a:path w="2863850" h="455295" extrusionOk="0">
                <a:moveTo>
                  <a:pt x="1423876" y="126907"/>
                </a:moveTo>
                <a:lnTo>
                  <a:pt x="1207129" y="126907"/>
                </a:lnTo>
                <a:lnTo>
                  <a:pt x="1207129" y="186591"/>
                </a:lnTo>
                <a:lnTo>
                  <a:pt x="1423876" y="186591"/>
                </a:lnTo>
                <a:lnTo>
                  <a:pt x="1423876" y="126907"/>
                </a:lnTo>
                <a:close/>
              </a:path>
              <a:path w="2863850" h="455295" extrusionOk="0">
                <a:moveTo>
                  <a:pt x="1342203" y="48375"/>
                </a:moveTo>
                <a:lnTo>
                  <a:pt x="1276237" y="48375"/>
                </a:lnTo>
                <a:lnTo>
                  <a:pt x="1276237" y="126907"/>
                </a:lnTo>
                <a:lnTo>
                  <a:pt x="1342203" y="126907"/>
                </a:lnTo>
                <a:lnTo>
                  <a:pt x="1342203" y="48375"/>
                </a:lnTo>
                <a:close/>
              </a:path>
              <a:path w="2863850" h="455295" extrusionOk="0">
                <a:moveTo>
                  <a:pt x="1837969" y="0"/>
                </a:moveTo>
                <a:lnTo>
                  <a:pt x="1777185" y="7539"/>
                </a:lnTo>
                <a:lnTo>
                  <a:pt x="1721742" y="30156"/>
                </a:lnTo>
                <a:lnTo>
                  <a:pt x="1675094" y="65338"/>
                </a:lnTo>
                <a:lnTo>
                  <a:pt x="1639441" y="111829"/>
                </a:lnTo>
                <a:lnTo>
                  <a:pt x="1616824" y="166801"/>
                </a:lnTo>
                <a:lnTo>
                  <a:pt x="1609285" y="227427"/>
                </a:lnTo>
                <a:lnTo>
                  <a:pt x="1611169" y="258447"/>
                </a:lnTo>
                <a:lnTo>
                  <a:pt x="1626247" y="316246"/>
                </a:lnTo>
                <a:lnTo>
                  <a:pt x="1655893" y="367724"/>
                </a:lnTo>
                <a:lnTo>
                  <a:pt x="1697044" y="408875"/>
                </a:lnTo>
                <a:lnTo>
                  <a:pt x="1748835" y="438245"/>
                </a:lnTo>
                <a:lnTo>
                  <a:pt x="1807687" y="453088"/>
                </a:lnTo>
                <a:lnTo>
                  <a:pt x="1808596" y="453088"/>
                </a:lnTo>
                <a:lnTo>
                  <a:pt x="1838597" y="454855"/>
                </a:lnTo>
                <a:lnTo>
                  <a:pt x="1897339" y="447787"/>
                </a:lnTo>
                <a:lnTo>
                  <a:pt x="1950426" y="426583"/>
                </a:lnTo>
                <a:lnTo>
                  <a:pt x="1995817" y="392187"/>
                </a:lnTo>
                <a:lnTo>
                  <a:pt x="2001427" y="385747"/>
                </a:lnTo>
                <a:lnTo>
                  <a:pt x="1838597" y="385747"/>
                </a:lnTo>
                <a:lnTo>
                  <a:pt x="1817158" y="384490"/>
                </a:lnTo>
                <a:lnTo>
                  <a:pt x="1777578" y="374438"/>
                </a:lnTo>
                <a:lnTo>
                  <a:pt x="1742788" y="354334"/>
                </a:lnTo>
                <a:lnTo>
                  <a:pt x="1715145" y="326063"/>
                </a:lnTo>
                <a:lnTo>
                  <a:pt x="1695630" y="290567"/>
                </a:lnTo>
                <a:lnTo>
                  <a:pt x="1685892" y="249730"/>
                </a:lnTo>
                <a:lnTo>
                  <a:pt x="1684675" y="227427"/>
                </a:lnTo>
                <a:lnTo>
                  <a:pt x="1685892" y="205124"/>
                </a:lnTo>
                <a:lnTo>
                  <a:pt x="1695630" y="164288"/>
                </a:lnTo>
                <a:lnTo>
                  <a:pt x="1715145" y="128831"/>
                </a:lnTo>
                <a:lnTo>
                  <a:pt x="1742788" y="100873"/>
                </a:lnTo>
                <a:lnTo>
                  <a:pt x="1777578" y="80769"/>
                </a:lnTo>
                <a:lnTo>
                  <a:pt x="1817158" y="70403"/>
                </a:lnTo>
                <a:lnTo>
                  <a:pt x="1838597" y="69107"/>
                </a:lnTo>
                <a:lnTo>
                  <a:pt x="2006746" y="69107"/>
                </a:lnTo>
                <a:lnTo>
                  <a:pt x="1990399" y="52459"/>
                </a:lnTo>
                <a:lnTo>
                  <a:pt x="1965504" y="33925"/>
                </a:lnTo>
                <a:lnTo>
                  <a:pt x="1937508" y="19083"/>
                </a:lnTo>
                <a:lnTo>
                  <a:pt x="1906919" y="8481"/>
                </a:lnTo>
                <a:lnTo>
                  <a:pt x="1873740" y="2120"/>
                </a:lnTo>
                <a:lnTo>
                  <a:pt x="1837969" y="0"/>
                </a:lnTo>
                <a:close/>
              </a:path>
              <a:path w="2863850" h="455295" extrusionOk="0">
                <a:moveTo>
                  <a:pt x="2059742" y="211721"/>
                </a:moveTo>
                <a:lnTo>
                  <a:pt x="1814723" y="211721"/>
                </a:lnTo>
                <a:lnTo>
                  <a:pt x="1814723" y="277687"/>
                </a:lnTo>
                <a:lnTo>
                  <a:pt x="1981210" y="277687"/>
                </a:lnTo>
                <a:lnTo>
                  <a:pt x="1972768" y="301482"/>
                </a:lnTo>
                <a:lnTo>
                  <a:pt x="1946608" y="341141"/>
                </a:lnTo>
                <a:lnTo>
                  <a:pt x="1909275" y="369491"/>
                </a:lnTo>
                <a:lnTo>
                  <a:pt x="1864041" y="383941"/>
                </a:lnTo>
                <a:lnTo>
                  <a:pt x="1838597" y="385747"/>
                </a:lnTo>
                <a:lnTo>
                  <a:pt x="2001427" y="385747"/>
                </a:lnTo>
                <a:lnTo>
                  <a:pt x="2030214" y="346795"/>
                </a:lnTo>
                <a:lnTo>
                  <a:pt x="2052360" y="292765"/>
                </a:lnTo>
                <a:lnTo>
                  <a:pt x="2059742" y="232453"/>
                </a:lnTo>
                <a:lnTo>
                  <a:pt x="2059742" y="211721"/>
                </a:lnTo>
                <a:close/>
              </a:path>
              <a:path w="2863850" h="455295" extrusionOk="0">
                <a:moveTo>
                  <a:pt x="2006746" y="69107"/>
                </a:moveTo>
                <a:lnTo>
                  <a:pt x="1838597" y="69107"/>
                </a:lnTo>
                <a:lnTo>
                  <a:pt x="1857680" y="70050"/>
                </a:lnTo>
                <a:lnTo>
                  <a:pt x="1875978" y="72877"/>
                </a:lnTo>
                <a:lnTo>
                  <a:pt x="1925924" y="92274"/>
                </a:lnTo>
                <a:lnTo>
                  <a:pt x="1961735" y="126907"/>
                </a:lnTo>
                <a:lnTo>
                  <a:pt x="2043408" y="126907"/>
                </a:lnTo>
                <a:lnTo>
                  <a:pt x="2029350" y="98949"/>
                </a:lnTo>
                <a:lnTo>
                  <a:pt x="2011793" y="74290"/>
                </a:lnTo>
                <a:lnTo>
                  <a:pt x="2011681" y="74133"/>
                </a:lnTo>
                <a:lnTo>
                  <a:pt x="2006746" y="69107"/>
                </a:lnTo>
                <a:close/>
              </a:path>
              <a:path w="2863850" h="455295" extrusionOk="0">
                <a:moveTo>
                  <a:pt x="2307676" y="7539"/>
                </a:moveTo>
                <a:lnTo>
                  <a:pt x="2141189" y="7539"/>
                </a:lnTo>
                <a:lnTo>
                  <a:pt x="2141189" y="447316"/>
                </a:lnTo>
                <a:lnTo>
                  <a:pt x="2213438" y="447316"/>
                </a:lnTo>
                <a:lnTo>
                  <a:pt x="2213438" y="302818"/>
                </a:lnTo>
                <a:lnTo>
                  <a:pt x="2307676" y="302818"/>
                </a:lnTo>
                <a:lnTo>
                  <a:pt x="2353853" y="298106"/>
                </a:lnTo>
                <a:lnTo>
                  <a:pt x="2394375" y="283970"/>
                </a:lnTo>
                <a:lnTo>
                  <a:pt x="2427830" y="261510"/>
                </a:lnTo>
                <a:lnTo>
                  <a:pt x="2451435" y="233710"/>
                </a:lnTo>
                <a:lnTo>
                  <a:pt x="2213438" y="233710"/>
                </a:lnTo>
                <a:lnTo>
                  <a:pt x="2213438" y="76646"/>
                </a:lnTo>
                <a:lnTo>
                  <a:pt x="2451010" y="76646"/>
                </a:lnTo>
                <a:lnTo>
                  <a:pt x="2441376" y="63139"/>
                </a:lnTo>
                <a:lnTo>
                  <a:pt x="2412163" y="36752"/>
                </a:lnTo>
                <a:lnTo>
                  <a:pt x="2374821" y="18140"/>
                </a:lnTo>
                <a:lnTo>
                  <a:pt x="2331471" y="8716"/>
                </a:lnTo>
                <a:lnTo>
                  <a:pt x="2307676" y="7539"/>
                </a:lnTo>
                <a:close/>
              </a:path>
              <a:path w="2863850" h="455295" extrusionOk="0">
                <a:moveTo>
                  <a:pt x="2451010" y="76646"/>
                </a:moveTo>
                <a:lnTo>
                  <a:pt x="2307676" y="76646"/>
                </a:lnTo>
                <a:lnTo>
                  <a:pt x="2328644" y="77942"/>
                </a:lnTo>
                <a:lnTo>
                  <a:pt x="2346942" y="81829"/>
                </a:lnTo>
                <a:lnTo>
                  <a:pt x="2385697" y="108530"/>
                </a:lnTo>
                <a:lnTo>
                  <a:pt x="2398773" y="155178"/>
                </a:lnTo>
                <a:lnTo>
                  <a:pt x="2397320" y="172965"/>
                </a:lnTo>
                <a:lnTo>
                  <a:pt x="2375528" y="213606"/>
                </a:lnTo>
                <a:lnTo>
                  <a:pt x="2328644" y="232453"/>
                </a:lnTo>
                <a:lnTo>
                  <a:pt x="2307676" y="233710"/>
                </a:lnTo>
                <a:lnTo>
                  <a:pt x="2451435" y="233710"/>
                </a:lnTo>
                <a:lnTo>
                  <a:pt x="2468823" y="195700"/>
                </a:lnTo>
                <a:lnTo>
                  <a:pt x="2474163" y="155178"/>
                </a:lnTo>
                <a:lnTo>
                  <a:pt x="2472828" y="134406"/>
                </a:lnTo>
                <a:lnTo>
                  <a:pt x="2468823" y="114813"/>
                </a:lnTo>
                <a:lnTo>
                  <a:pt x="2462148" y="96397"/>
                </a:lnTo>
                <a:lnTo>
                  <a:pt x="2452803" y="79159"/>
                </a:lnTo>
                <a:lnTo>
                  <a:pt x="2451010" y="76646"/>
                </a:lnTo>
                <a:close/>
              </a:path>
              <a:path w="2863850" h="455295" extrusionOk="0">
                <a:moveTo>
                  <a:pt x="2722029" y="76646"/>
                </a:moveTo>
                <a:lnTo>
                  <a:pt x="2649780" y="76646"/>
                </a:lnTo>
                <a:lnTo>
                  <a:pt x="2649780" y="447316"/>
                </a:lnTo>
                <a:lnTo>
                  <a:pt x="2722029" y="447316"/>
                </a:lnTo>
                <a:lnTo>
                  <a:pt x="2722029" y="76646"/>
                </a:lnTo>
                <a:close/>
              </a:path>
              <a:path w="2863850" h="455295" extrusionOk="0">
                <a:moveTo>
                  <a:pt x="2863386" y="7539"/>
                </a:moveTo>
                <a:lnTo>
                  <a:pt x="2508423" y="7539"/>
                </a:lnTo>
                <a:lnTo>
                  <a:pt x="2508423" y="76646"/>
                </a:lnTo>
                <a:lnTo>
                  <a:pt x="2863386" y="76646"/>
                </a:lnTo>
                <a:lnTo>
                  <a:pt x="2863386" y="753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1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 extrusionOk="0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41"/>
          <p:cNvSpPr/>
          <p:nvPr/>
        </p:nvSpPr>
        <p:spPr>
          <a:xfrm>
            <a:off x="601268" y="988444"/>
            <a:ext cx="5940425" cy="2088514"/>
          </a:xfrm>
          <a:custGeom>
            <a:avLst/>
            <a:gdLst/>
            <a:ahLst/>
            <a:cxnLst/>
            <a:rect l="l" t="t" r="r" b="b"/>
            <a:pathLst>
              <a:path w="5940425" h="2088514" extrusionOk="0">
                <a:moveTo>
                  <a:pt x="707292" y="0"/>
                </a:moveTo>
                <a:lnTo>
                  <a:pt x="19431" y="0"/>
                </a:lnTo>
                <a:lnTo>
                  <a:pt x="19431" y="906785"/>
                </a:lnTo>
                <a:lnTo>
                  <a:pt x="454688" y="906785"/>
                </a:lnTo>
                <a:lnTo>
                  <a:pt x="503508" y="904599"/>
                </a:lnTo>
                <a:lnTo>
                  <a:pt x="548928" y="898041"/>
                </a:lnTo>
                <a:lnTo>
                  <a:pt x="590948" y="887111"/>
                </a:lnTo>
                <a:lnTo>
                  <a:pt x="629567" y="871809"/>
                </a:lnTo>
                <a:lnTo>
                  <a:pt x="664301" y="851892"/>
                </a:lnTo>
                <a:lnTo>
                  <a:pt x="694662" y="828413"/>
                </a:lnTo>
                <a:lnTo>
                  <a:pt x="742268" y="770767"/>
                </a:lnTo>
                <a:lnTo>
                  <a:pt x="759837" y="736439"/>
                </a:lnTo>
                <a:lnTo>
                  <a:pt x="767983" y="712474"/>
                </a:lnTo>
                <a:lnTo>
                  <a:pt x="233173" y="712474"/>
                </a:lnTo>
                <a:lnTo>
                  <a:pt x="233173" y="518163"/>
                </a:lnTo>
                <a:lnTo>
                  <a:pt x="765663" y="518163"/>
                </a:lnTo>
                <a:lnTo>
                  <a:pt x="759837" y="501322"/>
                </a:lnTo>
                <a:lnTo>
                  <a:pt x="720084" y="436552"/>
                </a:lnTo>
                <a:lnTo>
                  <a:pt x="663086" y="386031"/>
                </a:lnTo>
                <a:lnTo>
                  <a:pt x="628272" y="366600"/>
                </a:lnTo>
                <a:lnTo>
                  <a:pt x="589734" y="350731"/>
                </a:lnTo>
                <a:lnTo>
                  <a:pt x="547957" y="339396"/>
                </a:lnTo>
                <a:lnTo>
                  <a:pt x="502941" y="332595"/>
                </a:lnTo>
                <a:lnTo>
                  <a:pt x="454688" y="330328"/>
                </a:lnTo>
                <a:lnTo>
                  <a:pt x="239650" y="330328"/>
                </a:lnTo>
                <a:lnTo>
                  <a:pt x="239650" y="194311"/>
                </a:lnTo>
                <a:lnTo>
                  <a:pt x="707292" y="194311"/>
                </a:lnTo>
                <a:lnTo>
                  <a:pt x="707292" y="0"/>
                </a:lnTo>
                <a:close/>
              </a:path>
              <a:path w="5940425" h="2088514" extrusionOk="0">
                <a:moveTo>
                  <a:pt x="765663" y="518163"/>
                </a:moveTo>
                <a:lnTo>
                  <a:pt x="439143" y="518163"/>
                </a:lnTo>
                <a:lnTo>
                  <a:pt x="466589" y="519782"/>
                </a:lnTo>
                <a:lnTo>
                  <a:pt x="490635" y="524640"/>
                </a:lnTo>
                <a:lnTo>
                  <a:pt x="528526" y="544071"/>
                </a:lnTo>
                <a:lnTo>
                  <a:pt x="557672" y="593377"/>
                </a:lnTo>
                <a:lnTo>
                  <a:pt x="559616" y="615318"/>
                </a:lnTo>
                <a:lnTo>
                  <a:pt x="557672" y="637340"/>
                </a:lnTo>
                <a:lnTo>
                  <a:pt x="542128" y="673611"/>
                </a:lnTo>
                <a:lnTo>
                  <a:pt x="511281" y="698629"/>
                </a:lnTo>
                <a:lnTo>
                  <a:pt x="466589" y="710935"/>
                </a:lnTo>
                <a:lnTo>
                  <a:pt x="439143" y="712474"/>
                </a:lnTo>
                <a:lnTo>
                  <a:pt x="767983" y="712474"/>
                </a:lnTo>
                <a:lnTo>
                  <a:pt x="772386" y="699520"/>
                </a:lnTo>
                <a:lnTo>
                  <a:pt x="779916" y="660010"/>
                </a:lnTo>
                <a:lnTo>
                  <a:pt x="782426" y="617909"/>
                </a:lnTo>
                <a:lnTo>
                  <a:pt x="779916" y="576456"/>
                </a:lnTo>
                <a:lnTo>
                  <a:pt x="772386" y="537594"/>
                </a:lnTo>
                <a:lnTo>
                  <a:pt x="765663" y="518163"/>
                </a:lnTo>
                <a:close/>
              </a:path>
              <a:path w="5940425" h="2088514" extrusionOk="0">
                <a:moveTo>
                  <a:pt x="1033178" y="235764"/>
                </a:moveTo>
                <a:lnTo>
                  <a:pt x="822027" y="235764"/>
                </a:lnTo>
                <a:lnTo>
                  <a:pt x="1050018" y="884763"/>
                </a:lnTo>
                <a:lnTo>
                  <a:pt x="1197695" y="884763"/>
                </a:lnTo>
                <a:lnTo>
                  <a:pt x="1188060" y="908485"/>
                </a:lnTo>
                <a:lnTo>
                  <a:pt x="1165390" y="942813"/>
                </a:lnTo>
                <a:lnTo>
                  <a:pt x="1118351" y="967021"/>
                </a:lnTo>
                <a:lnTo>
                  <a:pt x="1070745" y="971555"/>
                </a:lnTo>
                <a:lnTo>
                  <a:pt x="963226" y="971555"/>
                </a:lnTo>
                <a:lnTo>
                  <a:pt x="963226" y="1159389"/>
                </a:lnTo>
                <a:lnTo>
                  <a:pt x="1068154" y="1159389"/>
                </a:lnTo>
                <a:lnTo>
                  <a:pt x="1110821" y="1158013"/>
                </a:lnTo>
                <a:lnTo>
                  <a:pt x="1149441" y="1153884"/>
                </a:lnTo>
                <a:lnTo>
                  <a:pt x="1214535" y="1137367"/>
                </a:lnTo>
                <a:lnTo>
                  <a:pt x="1267323" y="1107897"/>
                </a:lnTo>
                <a:lnTo>
                  <a:pt x="1311691" y="1060938"/>
                </a:lnTo>
                <a:lnTo>
                  <a:pt x="1350553" y="993901"/>
                </a:lnTo>
                <a:lnTo>
                  <a:pt x="1368041" y="950910"/>
                </a:lnTo>
                <a:lnTo>
                  <a:pt x="1384233" y="901603"/>
                </a:lnTo>
                <a:lnTo>
                  <a:pt x="1442421" y="709883"/>
                </a:lnTo>
                <a:lnTo>
                  <a:pt x="1191218" y="709883"/>
                </a:lnTo>
                <a:lnTo>
                  <a:pt x="1033178" y="235764"/>
                </a:lnTo>
                <a:close/>
              </a:path>
              <a:path w="5940425" h="2088514" extrusionOk="0">
                <a:moveTo>
                  <a:pt x="2373844" y="731905"/>
                </a:moveTo>
                <a:lnTo>
                  <a:pt x="1578463" y="731905"/>
                </a:lnTo>
                <a:lnTo>
                  <a:pt x="1578463" y="1064825"/>
                </a:lnTo>
                <a:lnTo>
                  <a:pt x="1768888" y="1064825"/>
                </a:lnTo>
                <a:lnTo>
                  <a:pt x="1768888" y="906785"/>
                </a:lnTo>
                <a:lnTo>
                  <a:pt x="2373844" y="906785"/>
                </a:lnTo>
                <a:lnTo>
                  <a:pt x="2373844" y="731905"/>
                </a:lnTo>
                <a:close/>
              </a:path>
              <a:path w="5940425" h="2088514" extrusionOk="0">
                <a:moveTo>
                  <a:pt x="2373844" y="906785"/>
                </a:moveTo>
                <a:lnTo>
                  <a:pt x="2183419" y="906785"/>
                </a:lnTo>
                <a:lnTo>
                  <a:pt x="2183419" y="1064825"/>
                </a:lnTo>
                <a:lnTo>
                  <a:pt x="2373844" y="1064825"/>
                </a:lnTo>
                <a:lnTo>
                  <a:pt x="2373844" y="906785"/>
                </a:lnTo>
                <a:close/>
              </a:path>
              <a:path w="5940425" h="2088514" extrusionOk="0">
                <a:moveTo>
                  <a:pt x="2162692" y="235764"/>
                </a:moveTo>
                <a:lnTo>
                  <a:pt x="1789615" y="235764"/>
                </a:lnTo>
                <a:lnTo>
                  <a:pt x="1661370" y="731905"/>
                </a:lnTo>
                <a:lnTo>
                  <a:pt x="1860862" y="731905"/>
                </a:lnTo>
                <a:lnTo>
                  <a:pt x="1941178" y="410644"/>
                </a:lnTo>
                <a:lnTo>
                  <a:pt x="2207896" y="410644"/>
                </a:lnTo>
                <a:lnTo>
                  <a:pt x="2162692" y="235764"/>
                </a:lnTo>
                <a:close/>
              </a:path>
              <a:path w="5940425" h="2088514" extrusionOk="0">
                <a:moveTo>
                  <a:pt x="2207896" y="410644"/>
                </a:moveTo>
                <a:lnTo>
                  <a:pt x="2009834" y="410644"/>
                </a:lnTo>
                <a:lnTo>
                  <a:pt x="2090150" y="731905"/>
                </a:lnTo>
                <a:lnTo>
                  <a:pt x="2290938" y="731905"/>
                </a:lnTo>
                <a:lnTo>
                  <a:pt x="2207896" y="410644"/>
                </a:lnTo>
                <a:close/>
              </a:path>
              <a:path w="5940425" h="2088514" extrusionOk="0">
                <a:moveTo>
                  <a:pt x="1586317" y="235764"/>
                </a:moveTo>
                <a:lnTo>
                  <a:pt x="1384233" y="235764"/>
                </a:lnTo>
                <a:lnTo>
                  <a:pt x="1248216" y="709883"/>
                </a:lnTo>
                <a:lnTo>
                  <a:pt x="1442421" y="709883"/>
                </a:lnTo>
                <a:lnTo>
                  <a:pt x="1586317" y="235764"/>
                </a:lnTo>
                <a:close/>
              </a:path>
              <a:path w="5940425" h="2088514" extrusionOk="0">
                <a:moveTo>
                  <a:pt x="2762921" y="220219"/>
                </a:moveTo>
                <a:lnTo>
                  <a:pt x="2712886" y="223053"/>
                </a:lnTo>
                <a:lnTo>
                  <a:pt x="2665118" y="231554"/>
                </a:lnTo>
                <a:lnTo>
                  <a:pt x="2619617" y="245722"/>
                </a:lnTo>
                <a:lnTo>
                  <a:pt x="2576383" y="265558"/>
                </a:lnTo>
                <a:lnTo>
                  <a:pt x="2537116" y="290414"/>
                </a:lnTo>
                <a:lnTo>
                  <a:pt x="2502221" y="319641"/>
                </a:lnTo>
                <a:lnTo>
                  <a:pt x="2471697" y="353241"/>
                </a:lnTo>
                <a:lnTo>
                  <a:pt x="2445546" y="391213"/>
                </a:lnTo>
                <a:lnTo>
                  <a:pt x="2424577" y="432585"/>
                </a:lnTo>
                <a:lnTo>
                  <a:pt x="2409654" y="476224"/>
                </a:lnTo>
                <a:lnTo>
                  <a:pt x="2409599" y="476386"/>
                </a:lnTo>
                <a:lnTo>
                  <a:pt x="2400612" y="522615"/>
                </a:lnTo>
                <a:lnTo>
                  <a:pt x="2397616" y="571274"/>
                </a:lnTo>
                <a:lnTo>
                  <a:pt x="2400531" y="619933"/>
                </a:lnTo>
                <a:lnTo>
                  <a:pt x="2409275" y="666163"/>
                </a:lnTo>
                <a:lnTo>
                  <a:pt x="2423848" y="709964"/>
                </a:lnTo>
                <a:lnTo>
                  <a:pt x="2444251" y="751336"/>
                </a:lnTo>
                <a:lnTo>
                  <a:pt x="2469835" y="788822"/>
                </a:lnTo>
                <a:lnTo>
                  <a:pt x="2499954" y="822259"/>
                </a:lnTo>
                <a:lnTo>
                  <a:pt x="2534606" y="851649"/>
                </a:lnTo>
                <a:lnTo>
                  <a:pt x="2573792" y="876990"/>
                </a:lnTo>
                <a:lnTo>
                  <a:pt x="2617188" y="896826"/>
                </a:lnTo>
                <a:lnTo>
                  <a:pt x="2663175" y="910995"/>
                </a:lnTo>
                <a:lnTo>
                  <a:pt x="2711753" y="919496"/>
                </a:lnTo>
                <a:lnTo>
                  <a:pt x="2762921" y="922330"/>
                </a:lnTo>
                <a:lnTo>
                  <a:pt x="2824372" y="918848"/>
                </a:lnTo>
                <a:lnTo>
                  <a:pt x="2880480" y="908404"/>
                </a:lnTo>
                <a:lnTo>
                  <a:pt x="2931243" y="890997"/>
                </a:lnTo>
                <a:lnTo>
                  <a:pt x="2976663" y="866627"/>
                </a:lnTo>
                <a:lnTo>
                  <a:pt x="3016902" y="835618"/>
                </a:lnTo>
                <a:lnTo>
                  <a:pt x="3050826" y="799590"/>
                </a:lnTo>
                <a:lnTo>
                  <a:pt x="3078434" y="758542"/>
                </a:lnTo>
                <a:lnTo>
                  <a:pt x="3080567" y="753927"/>
                </a:lnTo>
                <a:lnTo>
                  <a:pt x="2770694" y="753927"/>
                </a:lnTo>
                <a:lnTo>
                  <a:pt x="2739199" y="751984"/>
                </a:lnTo>
                <a:lnTo>
                  <a:pt x="2685440" y="736439"/>
                </a:lnTo>
                <a:lnTo>
                  <a:pt x="2644149" y="704944"/>
                </a:lnTo>
                <a:lnTo>
                  <a:pt x="2616297" y="658957"/>
                </a:lnTo>
                <a:lnTo>
                  <a:pt x="2607472" y="630863"/>
                </a:lnTo>
                <a:lnTo>
                  <a:pt x="3120454" y="630863"/>
                </a:lnTo>
                <a:lnTo>
                  <a:pt x="3120454" y="585524"/>
                </a:lnTo>
                <a:lnTo>
                  <a:pt x="3117458" y="531602"/>
                </a:lnTo>
                <a:lnTo>
                  <a:pt x="3112054" y="501322"/>
                </a:lnTo>
                <a:lnTo>
                  <a:pt x="2610063" y="501322"/>
                </a:lnTo>
                <a:lnTo>
                  <a:pt x="2619293" y="475738"/>
                </a:lnTo>
                <a:lnTo>
                  <a:pt x="2646497" y="434285"/>
                </a:lnTo>
                <a:lnTo>
                  <a:pt x="2685764" y="405381"/>
                </a:lnTo>
                <a:lnTo>
                  <a:pt x="2735637" y="390484"/>
                </a:lnTo>
                <a:lnTo>
                  <a:pt x="2764217" y="388622"/>
                </a:lnTo>
                <a:lnTo>
                  <a:pt x="3070831" y="388622"/>
                </a:lnTo>
                <a:lnTo>
                  <a:pt x="3047020" y="352188"/>
                </a:lnTo>
                <a:lnTo>
                  <a:pt x="3017145" y="318022"/>
                </a:lnTo>
                <a:lnTo>
                  <a:pt x="2982898" y="288713"/>
                </a:lnTo>
                <a:lnTo>
                  <a:pt x="2944278" y="264263"/>
                </a:lnTo>
                <a:lnTo>
                  <a:pt x="2902340" y="244994"/>
                </a:lnTo>
                <a:lnTo>
                  <a:pt x="2858134" y="231230"/>
                </a:lnTo>
                <a:lnTo>
                  <a:pt x="2812117" y="223053"/>
                </a:lnTo>
                <a:lnTo>
                  <a:pt x="2813094" y="223053"/>
                </a:lnTo>
                <a:lnTo>
                  <a:pt x="2762921" y="220219"/>
                </a:lnTo>
                <a:close/>
              </a:path>
              <a:path w="5940425" h="2088514" extrusionOk="0">
                <a:moveTo>
                  <a:pt x="3099727" y="712474"/>
                </a:moveTo>
                <a:lnTo>
                  <a:pt x="2885985" y="712474"/>
                </a:lnTo>
                <a:lnTo>
                  <a:pt x="2867121" y="730609"/>
                </a:lnTo>
                <a:lnTo>
                  <a:pt x="2841617" y="743563"/>
                </a:lnTo>
                <a:lnTo>
                  <a:pt x="2809475" y="751336"/>
                </a:lnTo>
                <a:lnTo>
                  <a:pt x="2770694" y="753927"/>
                </a:lnTo>
                <a:lnTo>
                  <a:pt x="3080567" y="753927"/>
                </a:lnTo>
                <a:lnTo>
                  <a:pt x="3099727" y="712474"/>
                </a:lnTo>
                <a:close/>
              </a:path>
              <a:path w="5940425" h="2088514" extrusionOk="0">
                <a:moveTo>
                  <a:pt x="3070831" y="388622"/>
                </a:moveTo>
                <a:lnTo>
                  <a:pt x="2764217" y="388622"/>
                </a:lnTo>
                <a:lnTo>
                  <a:pt x="2791015" y="390484"/>
                </a:lnTo>
                <a:lnTo>
                  <a:pt x="2815709" y="396070"/>
                </a:lnTo>
                <a:lnTo>
                  <a:pt x="2858781" y="418416"/>
                </a:lnTo>
                <a:lnTo>
                  <a:pt x="2891490" y="454040"/>
                </a:lnTo>
                <a:lnTo>
                  <a:pt x="2911893" y="501322"/>
                </a:lnTo>
                <a:lnTo>
                  <a:pt x="3112054" y="501322"/>
                </a:lnTo>
                <a:lnTo>
                  <a:pt x="3108471" y="481243"/>
                </a:lnTo>
                <a:lnTo>
                  <a:pt x="3093597" y="434771"/>
                </a:lnTo>
                <a:lnTo>
                  <a:pt x="3093493" y="434447"/>
                </a:lnTo>
                <a:lnTo>
                  <a:pt x="3072524" y="391213"/>
                </a:lnTo>
                <a:lnTo>
                  <a:pt x="3070831" y="388622"/>
                </a:lnTo>
                <a:close/>
              </a:path>
              <a:path w="5940425" h="2088514" extrusionOk="0">
                <a:moveTo>
                  <a:pt x="3456177" y="235764"/>
                </a:moveTo>
                <a:lnTo>
                  <a:pt x="3237253" y="235764"/>
                </a:lnTo>
                <a:lnTo>
                  <a:pt x="3237253" y="906785"/>
                </a:lnTo>
                <a:lnTo>
                  <a:pt x="3436746" y="906785"/>
                </a:lnTo>
                <a:lnTo>
                  <a:pt x="3436746" y="518163"/>
                </a:lnTo>
                <a:lnTo>
                  <a:pt x="3618709" y="518163"/>
                </a:lnTo>
                <a:lnTo>
                  <a:pt x="3456177" y="235764"/>
                </a:lnTo>
                <a:close/>
              </a:path>
              <a:path w="5940425" h="2088514" extrusionOk="0">
                <a:moveTo>
                  <a:pt x="4092222" y="518163"/>
                </a:moveTo>
                <a:lnTo>
                  <a:pt x="3892729" y="518163"/>
                </a:lnTo>
                <a:lnTo>
                  <a:pt x="3892729" y="906785"/>
                </a:lnTo>
                <a:lnTo>
                  <a:pt x="4092222" y="906785"/>
                </a:lnTo>
                <a:lnTo>
                  <a:pt x="4092222" y="518163"/>
                </a:lnTo>
                <a:close/>
              </a:path>
              <a:path w="5940425" h="2088514" extrusionOk="0">
                <a:moveTo>
                  <a:pt x="3618709" y="518163"/>
                </a:moveTo>
                <a:lnTo>
                  <a:pt x="3443223" y="518163"/>
                </a:lnTo>
                <a:lnTo>
                  <a:pt x="3606444" y="794084"/>
                </a:lnTo>
                <a:lnTo>
                  <a:pt x="3723031" y="794084"/>
                </a:lnTo>
                <a:lnTo>
                  <a:pt x="3840274" y="595887"/>
                </a:lnTo>
                <a:lnTo>
                  <a:pt x="3663442" y="595887"/>
                </a:lnTo>
                <a:lnTo>
                  <a:pt x="3618709" y="518163"/>
                </a:lnTo>
                <a:close/>
              </a:path>
              <a:path w="5940425" h="2088514" extrusionOk="0">
                <a:moveTo>
                  <a:pt x="4092222" y="235764"/>
                </a:moveTo>
                <a:lnTo>
                  <a:pt x="3877184" y="235764"/>
                </a:lnTo>
                <a:lnTo>
                  <a:pt x="3669919" y="595887"/>
                </a:lnTo>
                <a:lnTo>
                  <a:pt x="3840274" y="595887"/>
                </a:lnTo>
                <a:lnTo>
                  <a:pt x="3886252" y="518163"/>
                </a:lnTo>
                <a:lnTo>
                  <a:pt x="4092222" y="518163"/>
                </a:lnTo>
                <a:lnTo>
                  <a:pt x="4092222" y="235764"/>
                </a:lnTo>
                <a:close/>
              </a:path>
              <a:path w="5940425" h="2088514" extrusionOk="0">
                <a:moveTo>
                  <a:pt x="202083" y="1398032"/>
                </a:moveTo>
                <a:lnTo>
                  <a:pt x="0" y="1398032"/>
                </a:lnTo>
                <a:lnTo>
                  <a:pt x="0" y="2069053"/>
                </a:lnTo>
                <a:lnTo>
                  <a:pt x="202083" y="2069053"/>
                </a:lnTo>
                <a:lnTo>
                  <a:pt x="202083" y="1822926"/>
                </a:lnTo>
                <a:lnTo>
                  <a:pt x="654180" y="1822926"/>
                </a:lnTo>
                <a:lnTo>
                  <a:pt x="654180" y="1641569"/>
                </a:lnTo>
                <a:lnTo>
                  <a:pt x="202083" y="1641569"/>
                </a:lnTo>
                <a:lnTo>
                  <a:pt x="202083" y="1398032"/>
                </a:lnTo>
                <a:close/>
              </a:path>
              <a:path w="5940425" h="2088514" extrusionOk="0">
                <a:moveTo>
                  <a:pt x="654180" y="1822926"/>
                </a:moveTo>
                <a:lnTo>
                  <a:pt x="452097" y="1822926"/>
                </a:lnTo>
                <a:lnTo>
                  <a:pt x="452097" y="2069053"/>
                </a:lnTo>
                <a:lnTo>
                  <a:pt x="654180" y="2069053"/>
                </a:lnTo>
                <a:lnTo>
                  <a:pt x="654180" y="1822926"/>
                </a:lnTo>
                <a:close/>
              </a:path>
              <a:path w="5940425" h="2088514" extrusionOk="0">
                <a:moveTo>
                  <a:pt x="654180" y="1398032"/>
                </a:moveTo>
                <a:lnTo>
                  <a:pt x="452097" y="1398032"/>
                </a:lnTo>
                <a:lnTo>
                  <a:pt x="452097" y="1641569"/>
                </a:lnTo>
                <a:lnTo>
                  <a:pt x="654180" y="1641569"/>
                </a:lnTo>
                <a:lnTo>
                  <a:pt x="654180" y="1398032"/>
                </a:lnTo>
                <a:close/>
              </a:path>
              <a:path w="5940425" h="2088514" extrusionOk="0">
                <a:moveTo>
                  <a:pt x="1406424" y="1537936"/>
                </a:moveTo>
                <a:lnTo>
                  <a:pt x="1116641" y="1537936"/>
                </a:lnTo>
                <a:lnTo>
                  <a:pt x="1141739" y="1539636"/>
                </a:lnTo>
                <a:lnTo>
                  <a:pt x="1163923" y="1544737"/>
                </a:lnTo>
                <a:lnTo>
                  <a:pt x="1199547" y="1565140"/>
                </a:lnTo>
                <a:lnTo>
                  <a:pt x="1222864" y="1598820"/>
                </a:lnTo>
                <a:lnTo>
                  <a:pt x="1230637" y="1645455"/>
                </a:lnTo>
                <a:lnTo>
                  <a:pt x="1230637" y="1667477"/>
                </a:lnTo>
                <a:lnTo>
                  <a:pt x="1022076" y="1667477"/>
                </a:lnTo>
                <a:lnTo>
                  <a:pt x="967345" y="1670958"/>
                </a:lnTo>
                <a:lnTo>
                  <a:pt x="918443" y="1681402"/>
                </a:lnTo>
                <a:lnTo>
                  <a:pt x="875371" y="1698809"/>
                </a:lnTo>
                <a:lnTo>
                  <a:pt x="838128" y="1723179"/>
                </a:lnTo>
                <a:lnTo>
                  <a:pt x="808658" y="1753459"/>
                </a:lnTo>
                <a:lnTo>
                  <a:pt x="787607" y="1788597"/>
                </a:lnTo>
                <a:lnTo>
                  <a:pt x="774977" y="1828593"/>
                </a:lnTo>
                <a:lnTo>
                  <a:pt x="770767" y="1873447"/>
                </a:lnTo>
                <a:lnTo>
                  <a:pt x="772629" y="1902593"/>
                </a:lnTo>
                <a:lnTo>
                  <a:pt x="787526" y="1957000"/>
                </a:lnTo>
                <a:lnTo>
                  <a:pt x="817483" y="2004930"/>
                </a:lnTo>
                <a:lnTo>
                  <a:pt x="859583" y="2042497"/>
                </a:lnTo>
                <a:lnTo>
                  <a:pt x="912776" y="2069296"/>
                </a:lnTo>
                <a:lnTo>
                  <a:pt x="973660" y="2082898"/>
                </a:lnTo>
                <a:lnTo>
                  <a:pt x="1006531" y="2084598"/>
                </a:lnTo>
                <a:lnTo>
                  <a:pt x="1042721" y="2082655"/>
                </a:lnTo>
                <a:lnTo>
                  <a:pt x="1110730" y="2067110"/>
                </a:lnTo>
                <a:lnTo>
                  <a:pt x="1172181" y="2036749"/>
                </a:lnTo>
                <a:lnTo>
                  <a:pt x="1218816" y="1995943"/>
                </a:lnTo>
                <a:lnTo>
                  <a:pt x="1235818" y="1971897"/>
                </a:lnTo>
                <a:lnTo>
                  <a:pt x="1432720" y="1971897"/>
                </a:lnTo>
                <a:lnTo>
                  <a:pt x="1432720" y="1926558"/>
                </a:lnTo>
                <a:lnTo>
                  <a:pt x="1075188" y="1926558"/>
                </a:lnTo>
                <a:lnTo>
                  <a:pt x="1052599" y="1925506"/>
                </a:lnTo>
                <a:lnTo>
                  <a:pt x="1001349" y="1909718"/>
                </a:lnTo>
                <a:lnTo>
                  <a:pt x="978275" y="1874499"/>
                </a:lnTo>
                <a:lnTo>
                  <a:pt x="976737" y="1859197"/>
                </a:lnTo>
                <a:lnTo>
                  <a:pt x="978275" y="1843895"/>
                </a:lnTo>
                <a:lnTo>
                  <a:pt x="1001349" y="1808676"/>
                </a:lnTo>
                <a:lnTo>
                  <a:pt x="1049927" y="1791674"/>
                </a:lnTo>
                <a:lnTo>
                  <a:pt x="1071301" y="1790541"/>
                </a:lnTo>
                <a:lnTo>
                  <a:pt x="1432720" y="1790541"/>
                </a:lnTo>
                <a:lnTo>
                  <a:pt x="1432720" y="1670068"/>
                </a:lnTo>
                <a:lnTo>
                  <a:pt x="1429579" y="1620518"/>
                </a:lnTo>
                <a:lnTo>
                  <a:pt x="1429507" y="1619391"/>
                </a:lnTo>
                <a:lnTo>
                  <a:pt x="1419870" y="1573067"/>
                </a:lnTo>
                <a:lnTo>
                  <a:pt x="1406424" y="1537936"/>
                </a:lnTo>
                <a:close/>
              </a:path>
              <a:path w="5940425" h="2088514" extrusionOk="0">
                <a:moveTo>
                  <a:pt x="1432720" y="1971897"/>
                </a:moveTo>
                <a:lnTo>
                  <a:pt x="1242295" y="1971897"/>
                </a:lnTo>
                <a:lnTo>
                  <a:pt x="1242295" y="2069053"/>
                </a:lnTo>
                <a:lnTo>
                  <a:pt x="1432720" y="2069053"/>
                </a:lnTo>
                <a:lnTo>
                  <a:pt x="1432720" y="1971897"/>
                </a:lnTo>
                <a:close/>
              </a:path>
              <a:path w="5940425" h="2088514" extrusionOk="0">
                <a:moveTo>
                  <a:pt x="1432720" y="1790541"/>
                </a:moveTo>
                <a:lnTo>
                  <a:pt x="1229341" y="1790541"/>
                </a:lnTo>
                <a:lnTo>
                  <a:pt x="1223836" y="1819525"/>
                </a:lnTo>
                <a:lnTo>
                  <a:pt x="1213796" y="1845595"/>
                </a:lnTo>
                <a:lnTo>
                  <a:pt x="1180116" y="1888991"/>
                </a:lnTo>
                <a:lnTo>
                  <a:pt x="1133157" y="1917167"/>
                </a:lnTo>
                <a:lnTo>
                  <a:pt x="1075188" y="1926558"/>
                </a:lnTo>
                <a:lnTo>
                  <a:pt x="1432720" y="1926558"/>
                </a:lnTo>
                <a:lnTo>
                  <a:pt x="1432720" y="1790541"/>
                </a:lnTo>
                <a:close/>
              </a:path>
              <a:path w="5940425" h="2088514" extrusionOk="0">
                <a:moveTo>
                  <a:pt x="1116641" y="1382487"/>
                </a:moveTo>
                <a:lnTo>
                  <a:pt x="1064980" y="1384871"/>
                </a:lnTo>
                <a:lnTo>
                  <a:pt x="1017775" y="1392021"/>
                </a:lnTo>
                <a:lnTo>
                  <a:pt x="975027" y="1403939"/>
                </a:lnTo>
                <a:lnTo>
                  <a:pt x="936735" y="1420624"/>
                </a:lnTo>
                <a:lnTo>
                  <a:pt x="902898" y="1442076"/>
                </a:lnTo>
                <a:lnTo>
                  <a:pt x="867032" y="1473166"/>
                </a:lnTo>
                <a:lnTo>
                  <a:pt x="838452" y="1508142"/>
                </a:lnTo>
                <a:lnTo>
                  <a:pt x="817159" y="1547004"/>
                </a:lnTo>
                <a:lnTo>
                  <a:pt x="803152" y="1589752"/>
                </a:lnTo>
                <a:lnTo>
                  <a:pt x="1003940" y="1589752"/>
                </a:lnTo>
                <a:lnTo>
                  <a:pt x="1022157" y="1567083"/>
                </a:lnTo>
                <a:lnTo>
                  <a:pt x="1047013" y="1550890"/>
                </a:lnTo>
                <a:lnTo>
                  <a:pt x="1078507" y="1541175"/>
                </a:lnTo>
                <a:lnTo>
                  <a:pt x="1116641" y="1537936"/>
                </a:lnTo>
                <a:lnTo>
                  <a:pt x="1406424" y="1537936"/>
                </a:lnTo>
                <a:lnTo>
                  <a:pt x="1403807" y="1531096"/>
                </a:lnTo>
                <a:lnTo>
                  <a:pt x="1381318" y="1493478"/>
                </a:lnTo>
                <a:lnTo>
                  <a:pt x="1352405" y="1460212"/>
                </a:lnTo>
                <a:lnTo>
                  <a:pt x="1317273" y="1432231"/>
                </a:lnTo>
                <a:lnTo>
                  <a:pt x="1276131" y="1410468"/>
                </a:lnTo>
                <a:lnTo>
                  <a:pt x="1228978" y="1394923"/>
                </a:lnTo>
                <a:lnTo>
                  <a:pt x="1175815" y="1385596"/>
                </a:lnTo>
                <a:lnTo>
                  <a:pt x="1116641" y="1382487"/>
                </a:lnTo>
                <a:close/>
              </a:path>
              <a:path w="5940425" h="2088514" extrusionOk="0">
                <a:moveTo>
                  <a:pt x="2222686" y="1382487"/>
                </a:moveTo>
                <a:lnTo>
                  <a:pt x="2172165" y="1385321"/>
                </a:lnTo>
                <a:lnTo>
                  <a:pt x="2124235" y="1393822"/>
                </a:lnTo>
                <a:lnTo>
                  <a:pt x="2078895" y="1407990"/>
                </a:lnTo>
                <a:lnTo>
                  <a:pt x="2036147" y="1427826"/>
                </a:lnTo>
                <a:lnTo>
                  <a:pt x="1996961" y="1452682"/>
                </a:lnTo>
                <a:lnTo>
                  <a:pt x="1962309" y="1481910"/>
                </a:lnTo>
                <a:lnTo>
                  <a:pt x="1932191" y="1515509"/>
                </a:lnTo>
                <a:lnTo>
                  <a:pt x="1906606" y="1553481"/>
                </a:lnTo>
                <a:lnTo>
                  <a:pt x="1886204" y="1594853"/>
                </a:lnTo>
                <a:lnTo>
                  <a:pt x="1871630" y="1638654"/>
                </a:lnTo>
                <a:lnTo>
                  <a:pt x="1862886" y="1684884"/>
                </a:lnTo>
                <a:lnTo>
                  <a:pt x="1859972" y="1733542"/>
                </a:lnTo>
                <a:lnTo>
                  <a:pt x="1862886" y="1782201"/>
                </a:lnTo>
                <a:lnTo>
                  <a:pt x="1871630" y="1828431"/>
                </a:lnTo>
                <a:lnTo>
                  <a:pt x="1886204" y="1872232"/>
                </a:lnTo>
                <a:lnTo>
                  <a:pt x="1906606" y="1913604"/>
                </a:lnTo>
                <a:lnTo>
                  <a:pt x="1932191" y="1951576"/>
                </a:lnTo>
                <a:lnTo>
                  <a:pt x="1962309" y="1985175"/>
                </a:lnTo>
                <a:lnTo>
                  <a:pt x="1996961" y="2014403"/>
                </a:lnTo>
                <a:lnTo>
                  <a:pt x="2036147" y="2039259"/>
                </a:lnTo>
                <a:lnTo>
                  <a:pt x="2078895" y="2059095"/>
                </a:lnTo>
                <a:lnTo>
                  <a:pt x="2124235" y="2073263"/>
                </a:lnTo>
                <a:lnTo>
                  <a:pt x="2172165" y="2081764"/>
                </a:lnTo>
                <a:lnTo>
                  <a:pt x="2222686" y="2084598"/>
                </a:lnTo>
                <a:lnTo>
                  <a:pt x="2271186" y="2081955"/>
                </a:lnTo>
                <a:lnTo>
                  <a:pt x="2317199" y="2074027"/>
                </a:lnTo>
                <a:lnTo>
                  <a:pt x="2360724" y="2060814"/>
                </a:lnTo>
                <a:lnTo>
                  <a:pt x="2401763" y="2042316"/>
                </a:lnTo>
                <a:lnTo>
                  <a:pt x="2440314" y="2018532"/>
                </a:lnTo>
                <a:lnTo>
                  <a:pt x="2482739" y="1982261"/>
                </a:lnTo>
                <a:lnTo>
                  <a:pt x="2516743" y="1940808"/>
                </a:lnTo>
                <a:lnTo>
                  <a:pt x="2537353" y="1903241"/>
                </a:lnTo>
                <a:lnTo>
                  <a:pt x="2223981" y="1903241"/>
                </a:lnTo>
                <a:lnTo>
                  <a:pt x="2189572" y="1900407"/>
                </a:lnTo>
                <a:lnTo>
                  <a:pt x="2131926" y="1877738"/>
                </a:lnTo>
                <a:lnTo>
                  <a:pt x="2090554" y="1833127"/>
                </a:lnTo>
                <a:lnTo>
                  <a:pt x="2069828" y="1770947"/>
                </a:lnTo>
                <a:lnTo>
                  <a:pt x="2067237" y="1733542"/>
                </a:lnTo>
                <a:lnTo>
                  <a:pt x="2069828" y="1696138"/>
                </a:lnTo>
                <a:lnTo>
                  <a:pt x="2090554" y="1633958"/>
                </a:lnTo>
                <a:lnTo>
                  <a:pt x="2131926" y="1589348"/>
                </a:lnTo>
                <a:lnTo>
                  <a:pt x="2189572" y="1566678"/>
                </a:lnTo>
                <a:lnTo>
                  <a:pt x="2223981" y="1563844"/>
                </a:lnTo>
                <a:lnTo>
                  <a:pt x="2537853" y="1563844"/>
                </a:lnTo>
                <a:lnTo>
                  <a:pt x="2516096" y="1524982"/>
                </a:lnTo>
                <a:lnTo>
                  <a:pt x="2482253" y="1484177"/>
                </a:lnTo>
                <a:lnTo>
                  <a:pt x="2440314" y="1448553"/>
                </a:lnTo>
                <a:lnTo>
                  <a:pt x="2402177" y="1424769"/>
                </a:lnTo>
                <a:lnTo>
                  <a:pt x="2361346" y="1406271"/>
                </a:lnTo>
                <a:lnTo>
                  <a:pt x="2317820" y="1393058"/>
                </a:lnTo>
                <a:lnTo>
                  <a:pt x="2271600" y="1385130"/>
                </a:lnTo>
                <a:lnTo>
                  <a:pt x="2222686" y="1382487"/>
                </a:lnTo>
                <a:close/>
              </a:path>
              <a:path w="5940425" h="2088514" extrusionOk="0">
                <a:moveTo>
                  <a:pt x="2559492" y="1842357"/>
                </a:moveTo>
                <a:lnTo>
                  <a:pt x="2345749" y="1842357"/>
                </a:lnTo>
                <a:lnTo>
                  <a:pt x="2324537" y="1868994"/>
                </a:lnTo>
                <a:lnTo>
                  <a:pt x="2297172" y="1888020"/>
                </a:lnTo>
                <a:lnTo>
                  <a:pt x="2263653" y="1899436"/>
                </a:lnTo>
                <a:lnTo>
                  <a:pt x="2223981" y="1903241"/>
                </a:lnTo>
                <a:lnTo>
                  <a:pt x="2537353" y="1903241"/>
                </a:lnTo>
                <a:lnTo>
                  <a:pt x="2542328" y="1894173"/>
                </a:lnTo>
                <a:lnTo>
                  <a:pt x="2559492" y="1842357"/>
                </a:lnTo>
                <a:close/>
              </a:path>
              <a:path w="5940425" h="2088514" extrusionOk="0">
                <a:moveTo>
                  <a:pt x="2537853" y="1563844"/>
                </a:moveTo>
                <a:lnTo>
                  <a:pt x="2223981" y="1563844"/>
                </a:lnTo>
                <a:lnTo>
                  <a:pt x="2244627" y="1564897"/>
                </a:lnTo>
                <a:lnTo>
                  <a:pt x="2263815" y="1568054"/>
                </a:lnTo>
                <a:lnTo>
                  <a:pt x="2312474" y="1589105"/>
                </a:lnTo>
                <a:lnTo>
                  <a:pt x="2345749" y="1622138"/>
                </a:lnTo>
                <a:lnTo>
                  <a:pt x="2559492" y="1622138"/>
                </a:lnTo>
                <a:lnTo>
                  <a:pt x="2541842" y="1570969"/>
                </a:lnTo>
                <a:lnTo>
                  <a:pt x="2537853" y="1563844"/>
                </a:lnTo>
                <a:close/>
              </a:path>
              <a:path w="5940425" h="2088514" extrusionOk="0">
                <a:moveTo>
                  <a:pt x="3015121" y="1398032"/>
                </a:moveTo>
                <a:lnTo>
                  <a:pt x="2669247" y="1398032"/>
                </a:lnTo>
                <a:lnTo>
                  <a:pt x="2669247" y="2069053"/>
                </a:lnTo>
                <a:lnTo>
                  <a:pt x="3043620" y="2069053"/>
                </a:lnTo>
                <a:lnTo>
                  <a:pt x="3086368" y="2067434"/>
                </a:lnTo>
                <a:lnTo>
                  <a:pt x="3125231" y="2062576"/>
                </a:lnTo>
                <a:lnTo>
                  <a:pt x="3191296" y="2043145"/>
                </a:lnTo>
                <a:lnTo>
                  <a:pt x="3242789" y="2012055"/>
                </a:lnTo>
                <a:lnTo>
                  <a:pt x="3278089" y="1973193"/>
                </a:lnTo>
                <a:lnTo>
                  <a:pt x="3299463" y="1927530"/>
                </a:lnTo>
                <a:lnTo>
                  <a:pt x="3299679" y="1926558"/>
                </a:lnTo>
                <a:lnTo>
                  <a:pt x="2866149" y="1926558"/>
                </a:lnTo>
                <a:lnTo>
                  <a:pt x="2866149" y="1791836"/>
                </a:lnTo>
                <a:lnTo>
                  <a:pt x="3282174" y="1791836"/>
                </a:lnTo>
                <a:lnTo>
                  <a:pt x="3281084" y="1789731"/>
                </a:lnTo>
                <a:lnTo>
                  <a:pt x="3236798" y="1742772"/>
                </a:lnTo>
                <a:lnTo>
                  <a:pt x="3173323" y="1711682"/>
                </a:lnTo>
                <a:lnTo>
                  <a:pt x="3134298" y="1702453"/>
                </a:lnTo>
                <a:lnTo>
                  <a:pt x="3134298" y="1695976"/>
                </a:lnTo>
                <a:lnTo>
                  <a:pt x="3160530" y="1686422"/>
                </a:lnTo>
                <a:lnTo>
                  <a:pt x="3183524" y="1674602"/>
                </a:lnTo>
                <a:lnTo>
                  <a:pt x="3200781" y="1662295"/>
                </a:lnTo>
                <a:lnTo>
                  <a:pt x="2866149" y="1662295"/>
                </a:lnTo>
                <a:lnTo>
                  <a:pt x="2866149" y="1540527"/>
                </a:lnTo>
                <a:lnTo>
                  <a:pt x="3249174" y="1540527"/>
                </a:lnTo>
                <a:lnTo>
                  <a:pt x="3247161" y="1522229"/>
                </a:lnTo>
                <a:lnTo>
                  <a:pt x="3217366" y="1465231"/>
                </a:lnTo>
                <a:lnTo>
                  <a:pt x="3158425" y="1422807"/>
                </a:lnTo>
                <a:lnTo>
                  <a:pt x="3118106" y="1409043"/>
                </a:lnTo>
                <a:lnTo>
                  <a:pt x="3070338" y="1400785"/>
                </a:lnTo>
                <a:lnTo>
                  <a:pt x="3015121" y="1398032"/>
                </a:lnTo>
                <a:close/>
              </a:path>
              <a:path w="5940425" h="2088514" extrusionOk="0">
                <a:moveTo>
                  <a:pt x="3282174" y="1791836"/>
                </a:moveTo>
                <a:lnTo>
                  <a:pt x="3017712" y="1791836"/>
                </a:lnTo>
                <a:lnTo>
                  <a:pt x="3036576" y="1792969"/>
                </a:lnTo>
                <a:lnTo>
                  <a:pt x="3053012" y="1796370"/>
                </a:lnTo>
                <a:lnTo>
                  <a:pt x="3088230" y="1819363"/>
                </a:lnTo>
                <a:lnTo>
                  <a:pt x="3100618" y="1859197"/>
                </a:lnTo>
                <a:lnTo>
                  <a:pt x="3099242" y="1874499"/>
                </a:lnTo>
                <a:lnTo>
                  <a:pt x="3078596" y="1909718"/>
                </a:lnTo>
                <a:lnTo>
                  <a:pt x="3036576" y="1925506"/>
                </a:lnTo>
                <a:lnTo>
                  <a:pt x="3017712" y="1926558"/>
                </a:lnTo>
                <a:lnTo>
                  <a:pt x="3299679" y="1926558"/>
                </a:lnTo>
                <a:lnTo>
                  <a:pt x="3304807" y="1903484"/>
                </a:lnTo>
                <a:lnTo>
                  <a:pt x="3306588" y="1878628"/>
                </a:lnTo>
                <a:lnTo>
                  <a:pt x="3303754" y="1846729"/>
                </a:lnTo>
                <a:lnTo>
                  <a:pt x="3295253" y="1817096"/>
                </a:lnTo>
                <a:lnTo>
                  <a:pt x="3282174" y="1791836"/>
                </a:lnTo>
                <a:close/>
              </a:path>
              <a:path w="5940425" h="2088514" extrusionOk="0">
                <a:moveTo>
                  <a:pt x="3249174" y="1540527"/>
                </a:moveTo>
                <a:lnTo>
                  <a:pt x="2972373" y="1540527"/>
                </a:lnTo>
                <a:lnTo>
                  <a:pt x="2988808" y="1541579"/>
                </a:lnTo>
                <a:lnTo>
                  <a:pt x="3003138" y="1544737"/>
                </a:lnTo>
                <a:lnTo>
                  <a:pt x="3040058" y="1576150"/>
                </a:lnTo>
                <a:lnTo>
                  <a:pt x="3044915" y="1601411"/>
                </a:lnTo>
                <a:lnTo>
                  <a:pt x="3043701" y="1614932"/>
                </a:lnTo>
                <a:lnTo>
                  <a:pt x="3015364" y="1653551"/>
                </a:lnTo>
                <a:lnTo>
                  <a:pt x="2972373" y="1662295"/>
                </a:lnTo>
                <a:lnTo>
                  <a:pt x="3200781" y="1662295"/>
                </a:lnTo>
                <a:lnTo>
                  <a:pt x="3233397" y="1625052"/>
                </a:lnTo>
                <a:lnTo>
                  <a:pt x="3248942" y="1581008"/>
                </a:lnTo>
                <a:lnTo>
                  <a:pt x="3250784" y="1557367"/>
                </a:lnTo>
                <a:lnTo>
                  <a:pt x="3250885" y="1556072"/>
                </a:lnTo>
                <a:lnTo>
                  <a:pt x="3249290" y="1541579"/>
                </a:lnTo>
                <a:lnTo>
                  <a:pt x="3249174" y="1540527"/>
                </a:lnTo>
                <a:close/>
              </a:path>
              <a:path w="5940425" h="2088514" extrusionOk="0">
                <a:moveTo>
                  <a:pt x="4011785" y="1398032"/>
                </a:moveTo>
                <a:lnTo>
                  <a:pt x="3656843" y="1398032"/>
                </a:lnTo>
                <a:lnTo>
                  <a:pt x="3615552" y="1399894"/>
                </a:lnTo>
                <a:lnTo>
                  <a:pt x="3577176" y="1405481"/>
                </a:lnTo>
                <a:lnTo>
                  <a:pt x="3509167" y="1427826"/>
                </a:lnTo>
                <a:lnTo>
                  <a:pt x="3454436" y="1463126"/>
                </a:lnTo>
                <a:lnTo>
                  <a:pt x="3414602" y="1509437"/>
                </a:lnTo>
                <a:lnTo>
                  <a:pt x="3391285" y="1564168"/>
                </a:lnTo>
                <a:lnTo>
                  <a:pt x="3383513" y="1624728"/>
                </a:lnTo>
                <a:lnTo>
                  <a:pt x="3385699" y="1659218"/>
                </a:lnTo>
                <a:lnTo>
                  <a:pt x="3403187" y="1721398"/>
                </a:lnTo>
                <a:lnTo>
                  <a:pt x="3438406" y="1773538"/>
                </a:lnTo>
                <a:lnTo>
                  <a:pt x="3488926" y="1813696"/>
                </a:lnTo>
                <a:lnTo>
                  <a:pt x="3519530" y="1829403"/>
                </a:lnTo>
                <a:lnTo>
                  <a:pt x="3358900" y="2069053"/>
                </a:lnTo>
                <a:lnTo>
                  <a:pt x="3581710" y="2069053"/>
                </a:lnTo>
                <a:lnTo>
                  <a:pt x="3713841" y="1857902"/>
                </a:lnTo>
                <a:lnTo>
                  <a:pt x="4011785" y="1857902"/>
                </a:lnTo>
                <a:lnTo>
                  <a:pt x="4011785" y="1712816"/>
                </a:lnTo>
                <a:lnTo>
                  <a:pt x="3681456" y="1712816"/>
                </a:lnTo>
                <a:lnTo>
                  <a:pt x="3660730" y="1711440"/>
                </a:lnTo>
                <a:lnTo>
                  <a:pt x="3614095" y="1690794"/>
                </a:lnTo>
                <a:lnTo>
                  <a:pt x="3592235" y="1648289"/>
                </a:lnTo>
                <a:lnTo>
                  <a:pt x="3590778" y="1629910"/>
                </a:lnTo>
                <a:lnTo>
                  <a:pt x="3592235" y="1611531"/>
                </a:lnTo>
                <a:lnTo>
                  <a:pt x="3614095" y="1569026"/>
                </a:lnTo>
                <a:lnTo>
                  <a:pt x="3660730" y="1548380"/>
                </a:lnTo>
                <a:lnTo>
                  <a:pt x="3681456" y="1547004"/>
                </a:lnTo>
                <a:lnTo>
                  <a:pt x="4011785" y="1547004"/>
                </a:lnTo>
                <a:lnTo>
                  <a:pt x="4011785" y="1398032"/>
                </a:lnTo>
                <a:close/>
              </a:path>
              <a:path w="5940425" h="2088514" extrusionOk="0">
                <a:moveTo>
                  <a:pt x="4011785" y="1857902"/>
                </a:moveTo>
                <a:lnTo>
                  <a:pt x="3810997" y="1857902"/>
                </a:lnTo>
                <a:lnTo>
                  <a:pt x="3810997" y="2069053"/>
                </a:lnTo>
                <a:lnTo>
                  <a:pt x="4011785" y="2069053"/>
                </a:lnTo>
                <a:lnTo>
                  <a:pt x="4011785" y="1857902"/>
                </a:lnTo>
                <a:close/>
              </a:path>
              <a:path w="5940425" h="2088514" extrusionOk="0">
                <a:moveTo>
                  <a:pt x="4011785" y="1547004"/>
                </a:moveTo>
                <a:lnTo>
                  <a:pt x="3816179" y="1547004"/>
                </a:lnTo>
                <a:lnTo>
                  <a:pt x="3816179" y="1712816"/>
                </a:lnTo>
                <a:lnTo>
                  <a:pt x="4011785" y="1712816"/>
                </a:lnTo>
                <a:lnTo>
                  <a:pt x="4011785" y="1547004"/>
                </a:lnTo>
                <a:close/>
              </a:path>
              <a:path w="5940425" h="2088514" extrusionOk="0">
                <a:moveTo>
                  <a:pt x="4319920" y="1868265"/>
                </a:moveTo>
                <a:lnTo>
                  <a:pt x="4119132" y="1868265"/>
                </a:lnTo>
                <a:lnTo>
                  <a:pt x="4123666" y="1897412"/>
                </a:lnTo>
                <a:lnTo>
                  <a:pt x="4144392" y="1951819"/>
                </a:lnTo>
                <a:lnTo>
                  <a:pt x="4181473" y="1999911"/>
                </a:lnTo>
                <a:lnTo>
                  <a:pt x="4235881" y="2038773"/>
                </a:lnTo>
                <a:lnTo>
                  <a:pt x="4307047" y="2067839"/>
                </a:lnTo>
                <a:lnTo>
                  <a:pt x="4348743" y="2077149"/>
                </a:lnTo>
                <a:lnTo>
                  <a:pt x="4395150" y="2082817"/>
                </a:lnTo>
                <a:lnTo>
                  <a:pt x="4396652" y="2082817"/>
                </a:lnTo>
                <a:lnTo>
                  <a:pt x="4444279" y="2084598"/>
                </a:lnTo>
                <a:lnTo>
                  <a:pt x="4495124" y="2082817"/>
                </a:lnTo>
                <a:lnTo>
                  <a:pt x="4541435" y="2077473"/>
                </a:lnTo>
                <a:lnTo>
                  <a:pt x="4583212" y="2068567"/>
                </a:lnTo>
                <a:lnTo>
                  <a:pt x="4620455" y="2056099"/>
                </a:lnTo>
                <a:lnTo>
                  <a:pt x="4681015" y="2022095"/>
                </a:lnTo>
                <a:lnTo>
                  <a:pt x="4722792" y="1979670"/>
                </a:lnTo>
                <a:lnTo>
                  <a:pt x="4748052" y="1929149"/>
                </a:lnTo>
                <a:lnTo>
                  <a:pt x="4441688" y="1929149"/>
                </a:lnTo>
                <a:lnTo>
                  <a:pt x="4416590" y="1928258"/>
                </a:lnTo>
                <a:lnTo>
                  <a:pt x="4375137" y="1921134"/>
                </a:lnTo>
                <a:lnTo>
                  <a:pt x="4334817" y="1895468"/>
                </a:lnTo>
                <a:lnTo>
                  <a:pt x="4326235" y="1882838"/>
                </a:lnTo>
                <a:lnTo>
                  <a:pt x="4319920" y="1868265"/>
                </a:lnTo>
                <a:close/>
              </a:path>
              <a:path w="5940425" h="2088514" extrusionOk="0">
                <a:moveTo>
                  <a:pt x="4737292" y="1537936"/>
                </a:moveTo>
                <a:lnTo>
                  <a:pt x="4439098" y="1537936"/>
                </a:lnTo>
                <a:lnTo>
                  <a:pt x="4461524" y="1538989"/>
                </a:lnTo>
                <a:lnTo>
                  <a:pt x="4480874" y="1542146"/>
                </a:lnTo>
                <a:lnTo>
                  <a:pt x="4521174" y="1563439"/>
                </a:lnTo>
                <a:lnTo>
                  <a:pt x="4534958" y="1598820"/>
                </a:lnTo>
                <a:lnTo>
                  <a:pt x="4533581" y="1612341"/>
                </a:lnTo>
                <a:lnTo>
                  <a:pt x="4500387" y="1651527"/>
                </a:lnTo>
                <a:lnTo>
                  <a:pt x="4444279" y="1661000"/>
                </a:lnTo>
                <a:lnTo>
                  <a:pt x="4348419" y="1661000"/>
                </a:lnTo>
                <a:lnTo>
                  <a:pt x="4348419" y="1793131"/>
                </a:lnTo>
                <a:lnTo>
                  <a:pt x="4446870" y="1793131"/>
                </a:lnTo>
                <a:lnTo>
                  <a:pt x="4471645" y="1794265"/>
                </a:lnTo>
                <a:lnTo>
                  <a:pt x="4510507" y="1803333"/>
                </a:lnTo>
                <a:lnTo>
                  <a:pt x="4544026" y="1831670"/>
                </a:lnTo>
                <a:lnTo>
                  <a:pt x="4550503" y="1859197"/>
                </a:lnTo>
                <a:lnTo>
                  <a:pt x="4548883" y="1873528"/>
                </a:lnTo>
                <a:lnTo>
                  <a:pt x="4524594" y="1909718"/>
                </a:lnTo>
                <a:lnTo>
                  <a:pt x="4468244" y="1927935"/>
                </a:lnTo>
                <a:lnTo>
                  <a:pt x="4441688" y="1929149"/>
                </a:lnTo>
                <a:lnTo>
                  <a:pt x="4748052" y="1929149"/>
                </a:lnTo>
                <a:lnTo>
                  <a:pt x="4754367" y="1901945"/>
                </a:lnTo>
                <a:lnTo>
                  <a:pt x="4756466" y="1873528"/>
                </a:lnTo>
                <a:lnTo>
                  <a:pt x="4753963" y="1842033"/>
                </a:lnTo>
                <a:lnTo>
                  <a:pt x="4733884" y="1788921"/>
                </a:lnTo>
                <a:lnTo>
                  <a:pt x="4695831" y="1749168"/>
                </a:lnTo>
                <a:lnTo>
                  <a:pt x="4652435" y="1725203"/>
                </a:lnTo>
                <a:lnTo>
                  <a:pt x="4629522" y="1719293"/>
                </a:lnTo>
                <a:lnTo>
                  <a:pt x="4629522" y="1712816"/>
                </a:lnTo>
                <a:lnTo>
                  <a:pt x="4673242" y="1693385"/>
                </a:lnTo>
                <a:lnTo>
                  <a:pt x="4708542" y="1663590"/>
                </a:lnTo>
                <a:lnTo>
                  <a:pt x="4732831" y="1622461"/>
                </a:lnTo>
                <a:lnTo>
                  <a:pt x="4740927" y="1569026"/>
                </a:lnTo>
                <a:lnTo>
                  <a:pt x="4738903" y="1544251"/>
                </a:lnTo>
                <a:lnTo>
                  <a:pt x="4737292" y="1537936"/>
                </a:lnTo>
                <a:close/>
              </a:path>
              <a:path w="5940425" h="2088514" extrusionOk="0">
                <a:moveTo>
                  <a:pt x="4446870" y="1382487"/>
                </a:moveTo>
                <a:lnTo>
                  <a:pt x="4398940" y="1384268"/>
                </a:lnTo>
                <a:lnTo>
                  <a:pt x="4354896" y="1389612"/>
                </a:lnTo>
                <a:lnTo>
                  <a:pt x="4314738" y="1398518"/>
                </a:lnTo>
                <a:lnTo>
                  <a:pt x="4278467" y="1410986"/>
                </a:lnTo>
                <a:lnTo>
                  <a:pt x="4219526" y="1444019"/>
                </a:lnTo>
                <a:lnTo>
                  <a:pt x="4177425" y="1486120"/>
                </a:lnTo>
                <a:lnTo>
                  <a:pt x="4150869" y="1533078"/>
                </a:lnTo>
                <a:lnTo>
                  <a:pt x="4138563" y="1583275"/>
                </a:lnTo>
                <a:lnTo>
                  <a:pt x="4339351" y="1583275"/>
                </a:lnTo>
                <a:lnTo>
                  <a:pt x="4353358" y="1563439"/>
                </a:lnTo>
                <a:lnTo>
                  <a:pt x="4374651" y="1549271"/>
                </a:lnTo>
                <a:lnTo>
                  <a:pt x="4403231" y="1540770"/>
                </a:lnTo>
                <a:lnTo>
                  <a:pt x="4439098" y="1537936"/>
                </a:lnTo>
                <a:lnTo>
                  <a:pt x="4737292" y="1537936"/>
                </a:lnTo>
                <a:lnTo>
                  <a:pt x="4732831" y="1520448"/>
                </a:lnTo>
                <a:lnTo>
                  <a:pt x="4708542" y="1475756"/>
                </a:lnTo>
                <a:lnTo>
                  <a:pt x="4668708" y="1437542"/>
                </a:lnTo>
                <a:lnTo>
                  <a:pt x="4611387" y="1408395"/>
                </a:lnTo>
                <a:lnTo>
                  <a:pt x="4537224" y="1388964"/>
                </a:lnTo>
                <a:lnTo>
                  <a:pt x="4494071" y="1384106"/>
                </a:lnTo>
                <a:lnTo>
                  <a:pt x="4446870" y="1382487"/>
                </a:lnTo>
                <a:close/>
              </a:path>
              <a:path w="5940425" h="2088514" extrusionOk="0">
                <a:moveTo>
                  <a:pt x="5072450" y="1398032"/>
                </a:moveTo>
                <a:lnTo>
                  <a:pt x="4872958" y="1398032"/>
                </a:lnTo>
                <a:lnTo>
                  <a:pt x="4872958" y="2069053"/>
                </a:lnTo>
                <a:lnTo>
                  <a:pt x="5107427" y="2069053"/>
                </a:lnTo>
                <a:lnTo>
                  <a:pt x="5254076" y="1809972"/>
                </a:lnTo>
                <a:lnTo>
                  <a:pt x="5072450" y="1809972"/>
                </a:lnTo>
                <a:lnTo>
                  <a:pt x="5072450" y="1398032"/>
                </a:lnTo>
                <a:close/>
              </a:path>
              <a:path w="5940425" h="2088514" extrusionOk="0">
                <a:moveTo>
                  <a:pt x="5546570" y="1657113"/>
                </a:moveTo>
                <a:lnTo>
                  <a:pt x="5347077" y="1657113"/>
                </a:lnTo>
                <a:lnTo>
                  <a:pt x="5347077" y="2069053"/>
                </a:lnTo>
                <a:lnTo>
                  <a:pt x="5546570" y="2069053"/>
                </a:lnTo>
                <a:lnTo>
                  <a:pt x="5546570" y="1657113"/>
                </a:lnTo>
                <a:close/>
              </a:path>
              <a:path w="5940425" h="2088514" extrusionOk="0">
                <a:moveTo>
                  <a:pt x="5546570" y="1398032"/>
                </a:moveTo>
                <a:lnTo>
                  <a:pt x="5312101" y="1398032"/>
                </a:lnTo>
                <a:lnTo>
                  <a:pt x="5078928" y="1809972"/>
                </a:lnTo>
                <a:lnTo>
                  <a:pt x="5254076" y="1809972"/>
                </a:lnTo>
                <a:lnTo>
                  <a:pt x="5340600" y="1657113"/>
                </a:lnTo>
                <a:lnTo>
                  <a:pt x="5546570" y="1657113"/>
                </a:lnTo>
                <a:lnTo>
                  <a:pt x="5546570" y="1398032"/>
                </a:lnTo>
                <a:close/>
              </a:path>
              <a:path w="5940425" h="2088514" extrusionOk="0">
                <a:moveTo>
                  <a:pt x="5928259" y="1162268"/>
                </a:moveTo>
                <a:lnTo>
                  <a:pt x="5722289" y="1162268"/>
                </a:lnTo>
                <a:lnTo>
                  <a:pt x="5722289" y="1442076"/>
                </a:lnTo>
                <a:lnTo>
                  <a:pt x="5758561" y="1773700"/>
                </a:lnTo>
                <a:lnTo>
                  <a:pt x="5891988" y="1773700"/>
                </a:lnTo>
                <a:lnTo>
                  <a:pt x="5928259" y="1442076"/>
                </a:lnTo>
                <a:lnTo>
                  <a:pt x="5928259" y="1162268"/>
                </a:lnTo>
                <a:close/>
              </a:path>
              <a:path w="5940425" h="2088514" extrusionOk="0">
                <a:moveTo>
                  <a:pt x="5824626" y="1857902"/>
                </a:moveTo>
                <a:lnTo>
                  <a:pt x="5779611" y="1866322"/>
                </a:lnTo>
                <a:lnTo>
                  <a:pt x="5743016" y="1891582"/>
                </a:lnTo>
                <a:lnTo>
                  <a:pt x="5718727" y="1928178"/>
                </a:lnTo>
                <a:lnTo>
                  <a:pt x="5710631" y="1973193"/>
                </a:lnTo>
                <a:lnTo>
                  <a:pt x="5712655" y="1997320"/>
                </a:lnTo>
                <a:lnTo>
                  <a:pt x="5728847" y="2038773"/>
                </a:lnTo>
                <a:lnTo>
                  <a:pt x="5760261" y="2070268"/>
                </a:lnTo>
                <a:lnTo>
                  <a:pt x="5801066" y="2086460"/>
                </a:lnTo>
                <a:lnTo>
                  <a:pt x="5824626" y="2088484"/>
                </a:lnTo>
                <a:lnTo>
                  <a:pt x="5848753" y="2086460"/>
                </a:lnTo>
                <a:lnTo>
                  <a:pt x="5890206" y="2070268"/>
                </a:lnTo>
                <a:lnTo>
                  <a:pt x="5921701" y="2038773"/>
                </a:lnTo>
                <a:lnTo>
                  <a:pt x="5937894" y="1997320"/>
                </a:lnTo>
                <a:lnTo>
                  <a:pt x="5939918" y="1973193"/>
                </a:lnTo>
                <a:lnTo>
                  <a:pt x="5937894" y="1949633"/>
                </a:lnTo>
                <a:lnTo>
                  <a:pt x="5921701" y="1908827"/>
                </a:lnTo>
                <a:lnTo>
                  <a:pt x="5890206" y="1876847"/>
                </a:lnTo>
                <a:lnTo>
                  <a:pt x="5848753" y="1860007"/>
                </a:lnTo>
                <a:lnTo>
                  <a:pt x="5824626" y="185790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7" name="Google Shape;387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250" y="8313883"/>
            <a:ext cx="6939914" cy="1941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33564" y="9567247"/>
            <a:ext cx="3633928" cy="562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308434" y="6952667"/>
            <a:ext cx="2073235" cy="2073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497452" y="6952675"/>
            <a:ext cx="2073250" cy="2080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7447" y="3382095"/>
            <a:ext cx="4701427" cy="4293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539672" y="2272084"/>
            <a:ext cx="5990418" cy="5391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2221" y="3109853"/>
            <a:ext cx="4701427" cy="4445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" y="388"/>
            <a:ext cx="20104099" cy="11308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" y="3"/>
            <a:ext cx="20104099" cy="11308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 title="Slide 16_9 - 2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Произвольный</PresentationFormat>
  <Paragraphs>0</Paragraphs>
  <Slides>35</Slides>
  <Notes>35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8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Pavel Kravtsov</cp:lastModifiedBy>
  <cp:revision>1</cp:revision>
  <dcterms:modified xsi:type="dcterms:W3CDTF">2025-11-13T08:27:25Z</dcterms:modified>
</cp:coreProperties>
</file>