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8" r:id="rId5"/>
    <p:sldId id="311" r:id="rId6"/>
    <p:sldId id="310" r:id="rId7"/>
    <p:sldId id="312" r:id="rId8"/>
    <p:sldId id="324" r:id="rId9"/>
    <p:sldId id="317" r:id="rId10"/>
    <p:sldId id="316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22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36" userDrawn="1">
          <p15:clr>
            <a:srgbClr val="A4A3A4"/>
          </p15:clr>
        </p15:guide>
        <p15:guide id="4" pos="6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383"/>
    <a:srgbClr val="F99193"/>
    <a:srgbClr val="FF9865"/>
    <a:srgbClr val="FFB793"/>
    <a:srgbClr val="FF4343"/>
    <a:srgbClr val="F5C7CE"/>
    <a:srgbClr val="F8F318"/>
    <a:srgbClr val="B20627"/>
    <a:srgbClr val="DBFDD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807" autoAdjust="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>
        <p:guide pos="1224"/>
        <p:guide pos="3840"/>
        <p:guide orient="horz" pos="1536"/>
        <p:guide pos="6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g"/><Relationship Id="rId4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8E91A-1B97-45F1-9952-4471F441A6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0973E9A8-99BB-4538-876D-070F13A1BA7B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Sitka Heading" panose="02000505000000020004" pitchFamily="2" charset="0"/>
            </a:rPr>
            <a:t>Формирование у детей основ ценностного отношения к опыту старшего поколения, заботы и уважения к пожилым людям</a:t>
          </a:r>
        </a:p>
      </dgm:t>
    </dgm:pt>
    <dgm:pt modelId="{16C3BC63-1A21-4B08-A09A-A010372E46CB}" type="parTrans" cxnId="{EE698D5A-5831-4D78-A91D-A6093B1DADB8}">
      <dgm:prSet/>
      <dgm:spPr/>
      <dgm:t>
        <a:bodyPr/>
        <a:lstStyle/>
        <a:p>
          <a:endParaRPr lang="ru-RU"/>
        </a:p>
      </dgm:t>
    </dgm:pt>
    <dgm:pt modelId="{B1C8DFA2-B6F3-45DF-BD6D-8AFE77E80B5A}" type="sibTrans" cxnId="{EE698D5A-5831-4D78-A91D-A6093B1DADB8}">
      <dgm:prSet/>
      <dgm:spPr/>
      <dgm:t>
        <a:bodyPr/>
        <a:lstStyle/>
        <a:p>
          <a:endParaRPr lang="ru-RU"/>
        </a:p>
      </dgm:t>
    </dgm:pt>
    <dgm:pt modelId="{A3171063-CBA2-4EE0-9872-6C9119D56298}">
      <dgm:prSet phldrT="[Текст]" custT="1"/>
      <dgm:spPr/>
      <dgm:t>
        <a:bodyPr/>
        <a:lstStyle/>
        <a:p>
          <a:pPr algn="ctr"/>
          <a:r>
            <a:rPr lang="ru-RU" sz="1600" b="1" dirty="0">
              <a:latin typeface="Sitka Heading" panose="02000505000000020004" pitchFamily="2" charset="0"/>
            </a:rPr>
            <a:t>Укрепление </a:t>
          </a:r>
          <a:r>
            <a:rPr lang="ru-RU" sz="1600" b="1" dirty="0" err="1">
              <a:latin typeface="Sitka Heading" panose="02000505000000020004" pitchFamily="2" charset="0"/>
            </a:rPr>
            <a:t>межпоколенческих</a:t>
          </a:r>
          <a:r>
            <a:rPr lang="ru-RU" sz="1600" b="1" dirty="0">
              <a:latin typeface="Sitka Heading" panose="02000505000000020004" pitchFamily="2" charset="0"/>
            </a:rPr>
            <a:t> связей посредством организации совместного досуга</a:t>
          </a:r>
        </a:p>
      </dgm:t>
    </dgm:pt>
    <dgm:pt modelId="{A78E5B97-B448-4857-9D93-9536AE7AB884}" type="parTrans" cxnId="{9BC7A72B-C491-4A7D-ABFC-B9EA01BD5C42}">
      <dgm:prSet/>
      <dgm:spPr/>
      <dgm:t>
        <a:bodyPr/>
        <a:lstStyle/>
        <a:p>
          <a:endParaRPr lang="ru-RU"/>
        </a:p>
      </dgm:t>
    </dgm:pt>
    <dgm:pt modelId="{C4943086-27E4-412D-8A77-27566EA092D5}" type="sibTrans" cxnId="{9BC7A72B-C491-4A7D-ABFC-B9EA01BD5C42}">
      <dgm:prSet/>
      <dgm:spPr/>
      <dgm:t>
        <a:bodyPr/>
        <a:lstStyle/>
        <a:p>
          <a:endParaRPr lang="ru-RU"/>
        </a:p>
      </dgm:t>
    </dgm:pt>
    <dgm:pt modelId="{6417BE1C-5EE8-48E3-8E92-4D1B4B3FE936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Sitka Heading" panose="02000505000000020004" pitchFamily="2" charset="0"/>
            </a:rPr>
            <a:t>Повышение социальной активности и формирование новых социальных коммуникаций у граждан пожилого возраста</a:t>
          </a:r>
        </a:p>
      </dgm:t>
    </dgm:pt>
    <dgm:pt modelId="{C56FDB0B-25AD-455E-8615-F183A6ED5E34}" type="parTrans" cxnId="{328E2244-BF2E-4927-AA24-3FC2CA0453C6}">
      <dgm:prSet/>
      <dgm:spPr/>
      <dgm:t>
        <a:bodyPr/>
        <a:lstStyle/>
        <a:p>
          <a:endParaRPr lang="ru-RU"/>
        </a:p>
      </dgm:t>
    </dgm:pt>
    <dgm:pt modelId="{BD8DBA7E-DDA6-48AD-8F85-07BAD42E72B8}" type="sibTrans" cxnId="{328E2244-BF2E-4927-AA24-3FC2CA0453C6}">
      <dgm:prSet/>
      <dgm:spPr/>
      <dgm:t>
        <a:bodyPr/>
        <a:lstStyle/>
        <a:p>
          <a:endParaRPr lang="ru-RU"/>
        </a:p>
      </dgm:t>
    </dgm:pt>
    <dgm:pt modelId="{2EFD47F5-EEB2-4975-B327-486019F90511}">
      <dgm:prSet phldrT="[Текст]" custT="1"/>
      <dgm:spPr/>
      <dgm:t>
        <a:bodyPr/>
        <a:lstStyle/>
        <a:p>
          <a:pPr algn="ctr"/>
          <a:r>
            <a:rPr lang="ru-RU" sz="1600" b="1" dirty="0">
              <a:latin typeface="Sitka Heading" panose="02000505000000020004" pitchFamily="2" charset="0"/>
            </a:rPr>
            <a:t>Организация просветительской и благотворительной работы с пожилыми людьми</a:t>
          </a:r>
        </a:p>
      </dgm:t>
    </dgm:pt>
    <dgm:pt modelId="{F0B8426F-37EC-4866-AF0B-52A7FEFA8BA0}" type="sibTrans" cxnId="{AEDA5545-F16E-410E-8BC8-2A7AB2A23BA9}">
      <dgm:prSet/>
      <dgm:spPr/>
      <dgm:t>
        <a:bodyPr/>
        <a:lstStyle/>
        <a:p>
          <a:endParaRPr lang="ru-RU"/>
        </a:p>
      </dgm:t>
    </dgm:pt>
    <dgm:pt modelId="{562304E7-3D71-4218-8916-FABBDF37DCCB}" type="parTrans" cxnId="{AEDA5545-F16E-410E-8BC8-2A7AB2A23BA9}">
      <dgm:prSet/>
      <dgm:spPr/>
      <dgm:t>
        <a:bodyPr/>
        <a:lstStyle/>
        <a:p>
          <a:endParaRPr lang="ru-RU"/>
        </a:p>
      </dgm:t>
    </dgm:pt>
    <dgm:pt modelId="{50CA74C7-BC8F-49B3-934A-9A05B010E34D}" type="pres">
      <dgm:prSet presAssocID="{C278E91A-1B97-45F1-9952-4471F441A6BB}" presName="Name0" presStyleCnt="0">
        <dgm:presLayoutVars>
          <dgm:chMax val="7"/>
          <dgm:chPref val="7"/>
          <dgm:dir/>
        </dgm:presLayoutVars>
      </dgm:prSet>
      <dgm:spPr/>
    </dgm:pt>
    <dgm:pt modelId="{C4F9AF44-C868-4167-B5B6-6FD36D8BD9B9}" type="pres">
      <dgm:prSet presAssocID="{C278E91A-1B97-45F1-9952-4471F441A6BB}" presName="Name1" presStyleCnt="0"/>
      <dgm:spPr/>
    </dgm:pt>
    <dgm:pt modelId="{B007C788-1A07-4ADF-8BFB-9B7C69D4192C}" type="pres">
      <dgm:prSet presAssocID="{C278E91A-1B97-45F1-9952-4471F441A6BB}" presName="cycle" presStyleCnt="0"/>
      <dgm:spPr/>
    </dgm:pt>
    <dgm:pt modelId="{92625EFA-390D-42E9-89CD-99751CC63B21}" type="pres">
      <dgm:prSet presAssocID="{C278E91A-1B97-45F1-9952-4471F441A6BB}" presName="srcNode" presStyleLbl="node1" presStyleIdx="0" presStyleCnt="4"/>
      <dgm:spPr/>
    </dgm:pt>
    <dgm:pt modelId="{AE22A702-5984-42B6-A5CA-BF74F06E72D9}" type="pres">
      <dgm:prSet presAssocID="{C278E91A-1B97-45F1-9952-4471F441A6BB}" presName="conn" presStyleLbl="parChTrans1D2" presStyleIdx="0" presStyleCnt="1"/>
      <dgm:spPr/>
    </dgm:pt>
    <dgm:pt modelId="{DD39B7E2-ED7F-4F22-8461-88AE58999F09}" type="pres">
      <dgm:prSet presAssocID="{C278E91A-1B97-45F1-9952-4471F441A6BB}" presName="extraNode" presStyleLbl="node1" presStyleIdx="0" presStyleCnt="4"/>
      <dgm:spPr/>
    </dgm:pt>
    <dgm:pt modelId="{B0998863-55D8-41CC-9D6D-9C03C94B30E6}" type="pres">
      <dgm:prSet presAssocID="{C278E91A-1B97-45F1-9952-4471F441A6BB}" presName="dstNode" presStyleLbl="node1" presStyleIdx="0" presStyleCnt="4"/>
      <dgm:spPr/>
    </dgm:pt>
    <dgm:pt modelId="{6F4A209D-5094-4D51-80E4-A36ADA7CC460}" type="pres">
      <dgm:prSet presAssocID="{0973E9A8-99BB-4538-876D-070F13A1BA7B}" presName="text_1" presStyleLbl="node1" presStyleIdx="0" presStyleCnt="4">
        <dgm:presLayoutVars>
          <dgm:bulletEnabled val="1"/>
        </dgm:presLayoutVars>
      </dgm:prSet>
      <dgm:spPr/>
    </dgm:pt>
    <dgm:pt modelId="{2CC0B1DD-D96A-4575-93A4-2DA7F684C8D0}" type="pres">
      <dgm:prSet presAssocID="{0973E9A8-99BB-4538-876D-070F13A1BA7B}" presName="accent_1" presStyleCnt="0"/>
      <dgm:spPr/>
    </dgm:pt>
    <dgm:pt modelId="{80719628-594A-4BE0-A521-D3C816FF13CA}" type="pres">
      <dgm:prSet presAssocID="{0973E9A8-99BB-4538-876D-070F13A1BA7B}" presName="accentRepeatNode" presStyleLbl="solidFgAcc1" presStyleIdx="0" presStyleCnt="4"/>
      <dgm:spPr>
        <a:prstGeom prst="teardrop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3000" b="-3000"/>
          </a:stretch>
        </a:blipFill>
      </dgm:spPr>
    </dgm:pt>
    <dgm:pt modelId="{996CC813-E79A-4A26-9707-AB58FE282B3C}" type="pres">
      <dgm:prSet presAssocID="{6417BE1C-5EE8-48E3-8E92-4D1B4B3FE936}" presName="text_2" presStyleLbl="node1" presStyleIdx="1" presStyleCnt="4">
        <dgm:presLayoutVars>
          <dgm:bulletEnabled val="1"/>
        </dgm:presLayoutVars>
      </dgm:prSet>
      <dgm:spPr/>
    </dgm:pt>
    <dgm:pt modelId="{614D4B44-864F-47FF-B924-DBA45A598905}" type="pres">
      <dgm:prSet presAssocID="{6417BE1C-5EE8-48E3-8E92-4D1B4B3FE936}" presName="accent_2" presStyleCnt="0"/>
      <dgm:spPr/>
    </dgm:pt>
    <dgm:pt modelId="{8853FB56-6029-42AC-A675-CFD0284C69CA}" type="pres">
      <dgm:prSet presAssocID="{6417BE1C-5EE8-48E3-8E92-4D1B4B3FE936}" presName="accentRepeatNode" presStyleLbl="solidFgAcc1" presStyleIdx="1" presStyleCnt="4"/>
      <dgm:spPr>
        <a:prstGeom prst="teardrop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3000" b="-3000"/>
          </a:stretch>
        </a:blipFill>
      </dgm:spPr>
    </dgm:pt>
    <dgm:pt modelId="{B9AC5A72-F180-4662-A2D4-C33EF8FA8B2E}" type="pres">
      <dgm:prSet presAssocID="{A3171063-CBA2-4EE0-9872-6C9119D56298}" presName="text_3" presStyleLbl="node1" presStyleIdx="2" presStyleCnt="4">
        <dgm:presLayoutVars>
          <dgm:bulletEnabled val="1"/>
        </dgm:presLayoutVars>
      </dgm:prSet>
      <dgm:spPr/>
    </dgm:pt>
    <dgm:pt modelId="{E3FC2501-7C5D-4A1A-97F3-43E5CC689221}" type="pres">
      <dgm:prSet presAssocID="{A3171063-CBA2-4EE0-9872-6C9119D56298}" presName="accent_3" presStyleCnt="0"/>
      <dgm:spPr/>
    </dgm:pt>
    <dgm:pt modelId="{F91378B3-E575-4D11-AD11-FF8EFD4BEB7B}" type="pres">
      <dgm:prSet presAssocID="{A3171063-CBA2-4EE0-9872-6C9119D56298}" presName="accentRepeatNode" presStyleLbl="solidFgAcc1" presStyleIdx="2" presStyleCnt="4"/>
      <dgm:spPr>
        <a:prstGeom prst="teardrop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3000" b="-3000"/>
          </a:stretch>
        </a:blipFill>
      </dgm:spPr>
    </dgm:pt>
    <dgm:pt modelId="{FCF5AA36-76DE-42CB-BF95-E59788B264E3}" type="pres">
      <dgm:prSet presAssocID="{2EFD47F5-EEB2-4975-B327-486019F90511}" presName="text_4" presStyleLbl="node1" presStyleIdx="3" presStyleCnt="4">
        <dgm:presLayoutVars>
          <dgm:bulletEnabled val="1"/>
        </dgm:presLayoutVars>
      </dgm:prSet>
      <dgm:spPr/>
    </dgm:pt>
    <dgm:pt modelId="{F055F13D-0E9E-45D1-B24D-D9C2ABFE15A8}" type="pres">
      <dgm:prSet presAssocID="{2EFD47F5-EEB2-4975-B327-486019F90511}" presName="accent_4" presStyleCnt="0"/>
      <dgm:spPr/>
    </dgm:pt>
    <dgm:pt modelId="{DD9D8BCB-89F8-406F-83F5-B923846447E3}" type="pres">
      <dgm:prSet presAssocID="{2EFD47F5-EEB2-4975-B327-486019F90511}" presName="accentRepeatNode" presStyleLbl="solidFgAcc1" presStyleIdx="3" presStyleCnt="4"/>
      <dgm:spPr>
        <a:prstGeom prst="teardrop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3000" b="-3000"/>
          </a:stretch>
        </a:blipFill>
      </dgm:spPr>
    </dgm:pt>
  </dgm:ptLst>
  <dgm:cxnLst>
    <dgm:cxn modelId="{BE35D713-F314-4979-B196-9AC6A71B197C}" type="presOf" srcId="{A3171063-CBA2-4EE0-9872-6C9119D56298}" destId="{B9AC5A72-F180-4662-A2D4-C33EF8FA8B2E}" srcOrd="0" destOrd="0" presId="urn:microsoft.com/office/officeart/2008/layout/VerticalCurvedList"/>
    <dgm:cxn modelId="{9BC7A72B-C491-4A7D-ABFC-B9EA01BD5C42}" srcId="{C278E91A-1B97-45F1-9952-4471F441A6BB}" destId="{A3171063-CBA2-4EE0-9872-6C9119D56298}" srcOrd="2" destOrd="0" parTransId="{A78E5B97-B448-4857-9D93-9536AE7AB884}" sibTransId="{C4943086-27E4-412D-8A77-27566EA092D5}"/>
    <dgm:cxn modelId="{328E2244-BF2E-4927-AA24-3FC2CA0453C6}" srcId="{C278E91A-1B97-45F1-9952-4471F441A6BB}" destId="{6417BE1C-5EE8-48E3-8E92-4D1B4B3FE936}" srcOrd="1" destOrd="0" parTransId="{C56FDB0B-25AD-455E-8615-F183A6ED5E34}" sibTransId="{BD8DBA7E-DDA6-48AD-8F85-07BAD42E72B8}"/>
    <dgm:cxn modelId="{AEDA5545-F16E-410E-8BC8-2A7AB2A23BA9}" srcId="{C278E91A-1B97-45F1-9952-4471F441A6BB}" destId="{2EFD47F5-EEB2-4975-B327-486019F90511}" srcOrd="3" destOrd="0" parTransId="{562304E7-3D71-4218-8916-FABBDF37DCCB}" sibTransId="{F0B8426F-37EC-4866-AF0B-52A7FEFA8BA0}"/>
    <dgm:cxn modelId="{9B3D704A-D3CA-4A27-9E45-DAC52E7B26C4}" type="presOf" srcId="{C278E91A-1B97-45F1-9952-4471F441A6BB}" destId="{50CA74C7-BC8F-49B3-934A-9A05B010E34D}" srcOrd="0" destOrd="0" presId="urn:microsoft.com/office/officeart/2008/layout/VerticalCurvedList"/>
    <dgm:cxn modelId="{62801377-0DC1-4322-B4C8-A3F068FA2BC2}" type="presOf" srcId="{2EFD47F5-EEB2-4975-B327-486019F90511}" destId="{FCF5AA36-76DE-42CB-BF95-E59788B264E3}" srcOrd="0" destOrd="0" presId="urn:microsoft.com/office/officeart/2008/layout/VerticalCurvedList"/>
    <dgm:cxn modelId="{EE698D5A-5831-4D78-A91D-A6093B1DADB8}" srcId="{C278E91A-1B97-45F1-9952-4471F441A6BB}" destId="{0973E9A8-99BB-4538-876D-070F13A1BA7B}" srcOrd="0" destOrd="0" parTransId="{16C3BC63-1A21-4B08-A09A-A010372E46CB}" sibTransId="{B1C8DFA2-B6F3-45DF-BD6D-8AFE77E80B5A}"/>
    <dgm:cxn modelId="{F78B6B8B-AB3D-44AA-BCB2-84248153A954}" type="presOf" srcId="{0973E9A8-99BB-4538-876D-070F13A1BA7B}" destId="{6F4A209D-5094-4D51-80E4-A36ADA7CC460}" srcOrd="0" destOrd="0" presId="urn:microsoft.com/office/officeart/2008/layout/VerticalCurvedList"/>
    <dgm:cxn modelId="{641630ED-BFE8-4605-BEDE-4FBE470407B8}" type="presOf" srcId="{6417BE1C-5EE8-48E3-8E92-4D1B4B3FE936}" destId="{996CC813-E79A-4A26-9707-AB58FE282B3C}" srcOrd="0" destOrd="0" presId="urn:microsoft.com/office/officeart/2008/layout/VerticalCurvedList"/>
    <dgm:cxn modelId="{45DB56F9-4041-4F82-9D91-0F0A1FF9ADA5}" type="presOf" srcId="{B1C8DFA2-B6F3-45DF-BD6D-8AFE77E80B5A}" destId="{AE22A702-5984-42B6-A5CA-BF74F06E72D9}" srcOrd="0" destOrd="0" presId="urn:microsoft.com/office/officeart/2008/layout/VerticalCurvedList"/>
    <dgm:cxn modelId="{8FA30B2D-500A-4559-950D-BBA520B61AC3}" type="presParOf" srcId="{50CA74C7-BC8F-49B3-934A-9A05B010E34D}" destId="{C4F9AF44-C868-4167-B5B6-6FD36D8BD9B9}" srcOrd="0" destOrd="0" presId="urn:microsoft.com/office/officeart/2008/layout/VerticalCurvedList"/>
    <dgm:cxn modelId="{EAC75C54-D0C6-48F4-B3DC-5C6CEF309F93}" type="presParOf" srcId="{C4F9AF44-C868-4167-B5B6-6FD36D8BD9B9}" destId="{B007C788-1A07-4ADF-8BFB-9B7C69D4192C}" srcOrd="0" destOrd="0" presId="urn:microsoft.com/office/officeart/2008/layout/VerticalCurvedList"/>
    <dgm:cxn modelId="{88227792-53B4-4DAC-A6C8-5EE1B0282DB7}" type="presParOf" srcId="{B007C788-1A07-4ADF-8BFB-9B7C69D4192C}" destId="{92625EFA-390D-42E9-89CD-99751CC63B21}" srcOrd="0" destOrd="0" presId="urn:microsoft.com/office/officeart/2008/layout/VerticalCurvedList"/>
    <dgm:cxn modelId="{89CF4BB2-769E-493C-B908-D6A68B1FA64A}" type="presParOf" srcId="{B007C788-1A07-4ADF-8BFB-9B7C69D4192C}" destId="{AE22A702-5984-42B6-A5CA-BF74F06E72D9}" srcOrd="1" destOrd="0" presId="urn:microsoft.com/office/officeart/2008/layout/VerticalCurvedList"/>
    <dgm:cxn modelId="{7F13F234-2A67-473F-B824-DDD4C0A252EC}" type="presParOf" srcId="{B007C788-1A07-4ADF-8BFB-9B7C69D4192C}" destId="{DD39B7E2-ED7F-4F22-8461-88AE58999F09}" srcOrd="2" destOrd="0" presId="urn:microsoft.com/office/officeart/2008/layout/VerticalCurvedList"/>
    <dgm:cxn modelId="{61C88122-7837-4017-A9FC-02201E5442E9}" type="presParOf" srcId="{B007C788-1A07-4ADF-8BFB-9B7C69D4192C}" destId="{B0998863-55D8-41CC-9D6D-9C03C94B30E6}" srcOrd="3" destOrd="0" presId="urn:microsoft.com/office/officeart/2008/layout/VerticalCurvedList"/>
    <dgm:cxn modelId="{0AF4E3CD-3716-461B-A9F4-C88041B3FB06}" type="presParOf" srcId="{C4F9AF44-C868-4167-B5B6-6FD36D8BD9B9}" destId="{6F4A209D-5094-4D51-80E4-A36ADA7CC460}" srcOrd="1" destOrd="0" presId="urn:microsoft.com/office/officeart/2008/layout/VerticalCurvedList"/>
    <dgm:cxn modelId="{85BF670D-0288-42D7-B92D-68D3FC59063F}" type="presParOf" srcId="{C4F9AF44-C868-4167-B5B6-6FD36D8BD9B9}" destId="{2CC0B1DD-D96A-4575-93A4-2DA7F684C8D0}" srcOrd="2" destOrd="0" presId="urn:microsoft.com/office/officeart/2008/layout/VerticalCurvedList"/>
    <dgm:cxn modelId="{5BE3A1C3-F3AF-4FBA-B3C9-38EB90EAB8E6}" type="presParOf" srcId="{2CC0B1DD-D96A-4575-93A4-2DA7F684C8D0}" destId="{80719628-594A-4BE0-A521-D3C816FF13CA}" srcOrd="0" destOrd="0" presId="urn:microsoft.com/office/officeart/2008/layout/VerticalCurvedList"/>
    <dgm:cxn modelId="{97623951-7429-413F-9B89-82BD49966D2F}" type="presParOf" srcId="{C4F9AF44-C868-4167-B5B6-6FD36D8BD9B9}" destId="{996CC813-E79A-4A26-9707-AB58FE282B3C}" srcOrd="3" destOrd="0" presId="urn:microsoft.com/office/officeart/2008/layout/VerticalCurvedList"/>
    <dgm:cxn modelId="{6E36F554-B81E-4A2B-8B57-C3F08B4C3227}" type="presParOf" srcId="{C4F9AF44-C868-4167-B5B6-6FD36D8BD9B9}" destId="{614D4B44-864F-47FF-B924-DBA45A598905}" srcOrd="4" destOrd="0" presId="urn:microsoft.com/office/officeart/2008/layout/VerticalCurvedList"/>
    <dgm:cxn modelId="{E6682B53-BAA2-4B38-BB1F-1B35C985AD32}" type="presParOf" srcId="{614D4B44-864F-47FF-B924-DBA45A598905}" destId="{8853FB56-6029-42AC-A675-CFD0284C69CA}" srcOrd="0" destOrd="0" presId="urn:microsoft.com/office/officeart/2008/layout/VerticalCurvedList"/>
    <dgm:cxn modelId="{E311A232-18E2-46F5-9CA1-F2F3C03BD070}" type="presParOf" srcId="{C4F9AF44-C868-4167-B5B6-6FD36D8BD9B9}" destId="{B9AC5A72-F180-4662-A2D4-C33EF8FA8B2E}" srcOrd="5" destOrd="0" presId="urn:microsoft.com/office/officeart/2008/layout/VerticalCurvedList"/>
    <dgm:cxn modelId="{962FA329-4E74-4CEE-86CA-6D059418C31D}" type="presParOf" srcId="{C4F9AF44-C868-4167-B5B6-6FD36D8BD9B9}" destId="{E3FC2501-7C5D-4A1A-97F3-43E5CC689221}" srcOrd="6" destOrd="0" presId="urn:microsoft.com/office/officeart/2008/layout/VerticalCurvedList"/>
    <dgm:cxn modelId="{54F655B6-737E-4664-B161-26269183DE59}" type="presParOf" srcId="{E3FC2501-7C5D-4A1A-97F3-43E5CC689221}" destId="{F91378B3-E575-4D11-AD11-FF8EFD4BEB7B}" srcOrd="0" destOrd="0" presId="urn:microsoft.com/office/officeart/2008/layout/VerticalCurvedList"/>
    <dgm:cxn modelId="{3162787B-DE34-43BA-97AB-62A88A982B2F}" type="presParOf" srcId="{C4F9AF44-C868-4167-B5B6-6FD36D8BD9B9}" destId="{FCF5AA36-76DE-42CB-BF95-E59788B264E3}" srcOrd="7" destOrd="0" presId="urn:microsoft.com/office/officeart/2008/layout/VerticalCurvedList"/>
    <dgm:cxn modelId="{A7FFFF84-EDD3-498C-85C1-35EEE0613E16}" type="presParOf" srcId="{C4F9AF44-C868-4167-B5B6-6FD36D8BD9B9}" destId="{F055F13D-0E9E-45D1-B24D-D9C2ABFE15A8}" srcOrd="8" destOrd="0" presId="urn:microsoft.com/office/officeart/2008/layout/VerticalCurvedList"/>
    <dgm:cxn modelId="{20EDFDCA-19C1-4AD0-9508-C0867C6B18E2}" type="presParOf" srcId="{F055F13D-0E9E-45D1-B24D-D9C2ABFE15A8}" destId="{DD9D8BCB-89F8-406F-83F5-B923846447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70A485-3280-4ED4-AAB2-A80D6FD2929C}" type="doc">
      <dgm:prSet loTypeId="urn:microsoft.com/office/officeart/2005/8/layout/pList1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B74C428-44AC-4E1F-8442-35C3445616C2}">
      <dgm:prSet phldrT="[Текст]" custT="1"/>
      <dgm:spPr/>
      <dgm:t>
        <a:bodyPr/>
        <a:lstStyle/>
        <a:p>
          <a:r>
            <a:rPr lang="ru-RU" sz="1500" i="1" dirty="0">
              <a:solidFill>
                <a:schemeClr val="tx1">
                  <a:lumMod val="75000"/>
                  <a:lumOff val="25000"/>
                </a:schemeClr>
              </a:solidFill>
              <a:latin typeface="Sitka Heading" panose="02000505000000020004" pitchFamily="2" charset="0"/>
            </a:rPr>
            <a:t>Формированию положительного эмоционального фона детей и граждан пожилого возраста</a:t>
          </a:r>
        </a:p>
      </dgm:t>
    </dgm:pt>
    <dgm:pt modelId="{595BF06D-296E-407E-AABC-40ABAD11EA85}" type="parTrans" cxnId="{8A4E57AC-DDA3-40A4-BBD2-F1E47AC0D2AA}">
      <dgm:prSet/>
      <dgm:spPr/>
      <dgm:t>
        <a:bodyPr/>
        <a:lstStyle/>
        <a:p>
          <a:endParaRPr lang="ru-RU"/>
        </a:p>
      </dgm:t>
    </dgm:pt>
    <dgm:pt modelId="{5A35544F-A9B4-4218-BCFE-FFFED6028B7D}" type="sibTrans" cxnId="{8A4E57AC-DDA3-40A4-BBD2-F1E47AC0D2AA}">
      <dgm:prSet/>
      <dgm:spPr/>
      <dgm:t>
        <a:bodyPr/>
        <a:lstStyle/>
        <a:p>
          <a:endParaRPr lang="ru-RU"/>
        </a:p>
      </dgm:t>
    </dgm:pt>
    <dgm:pt modelId="{38E06577-0F3B-4570-B66D-821C97CDE637}">
      <dgm:prSet phldrT="[Текст]" custT="1"/>
      <dgm:spPr/>
      <dgm:t>
        <a:bodyPr/>
        <a:lstStyle/>
        <a:p>
          <a:r>
            <a:rPr lang="ru-RU" sz="1800" i="1" dirty="0">
              <a:solidFill>
                <a:schemeClr val="tx1">
                  <a:lumMod val="75000"/>
                  <a:lumOff val="25000"/>
                </a:schemeClr>
              </a:solidFill>
              <a:latin typeface="Sitka Heading" panose="02000505000000020004" pitchFamily="2" charset="0"/>
            </a:rPr>
            <a:t>Расширению социальных контактов</a:t>
          </a:r>
        </a:p>
      </dgm:t>
    </dgm:pt>
    <dgm:pt modelId="{21DE1600-37A8-47F5-AD0E-1B26D1BA2278}" type="parTrans" cxnId="{4E826369-CDBD-4F74-A9AE-1E1A0FF25A88}">
      <dgm:prSet/>
      <dgm:spPr/>
      <dgm:t>
        <a:bodyPr/>
        <a:lstStyle/>
        <a:p>
          <a:endParaRPr lang="ru-RU"/>
        </a:p>
      </dgm:t>
    </dgm:pt>
    <dgm:pt modelId="{E7275B14-6AC9-4539-B5D7-FC27C5709FA7}" type="sibTrans" cxnId="{4E826369-CDBD-4F74-A9AE-1E1A0FF25A88}">
      <dgm:prSet/>
      <dgm:spPr/>
      <dgm:t>
        <a:bodyPr/>
        <a:lstStyle/>
        <a:p>
          <a:endParaRPr lang="ru-RU"/>
        </a:p>
      </dgm:t>
    </dgm:pt>
    <dgm:pt modelId="{B4880508-9358-47D3-82F4-636F7852AA42}">
      <dgm:prSet phldrT="[Текст]" custT="1"/>
      <dgm:spPr/>
      <dgm:t>
        <a:bodyPr/>
        <a:lstStyle/>
        <a:p>
          <a:r>
            <a: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Sitka Heading" panose="02000505000000020004" pitchFamily="2" charset="0"/>
            </a:rPr>
            <a:t>Формированию доверительно-уважительных отношений между детьми и гражданами пожилого возраст</a:t>
          </a:r>
        </a:p>
      </dgm:t>
    </dgm:pt>
    <dgm:pt modelId="{3DE0455B-3AD2-4BED-81C3-F18EEBE95464}" type="parTrans" cxnId="{B033B0C0-6186-4854-8A9E-09EB8FE71558}">
      <dgm:prSet/>
      <dgm:spPr/>
      <dgm:t>
        <a:bodyPr/>
        <a:lstStyle/>
        <a:p>
          <a:endParaRPr lang="ru-RU"/>
        </a:p>
      </dgm:t>
    </dgm:pt>
    <dgm:pt modelId="{04CD1FF2-62FD-403D-B728-5B619C3CA230}" type="sibTrans" cxnId="{B033B0C0-6186-4854-8A9E-09EB8FE71558}">
      <dgm:prSet/>
      <dgm:spPr/>
      <dgm:t>
        <a:bodyPr/>
        <a:lstStyle/>
        <a:p>
          <a:endParaRPr lang="ru-RU"/>
        </a:p>
      </dgm:t>
    </dgm:pt>
    <dgm:pt modelId="{02FF5D1B-5DBF-4AAE-BA13-0C9F997CE453}">
      <dgm:prSet phldrT="[Текст]"/>
      <dgm:spPr/>
      <dgm:t>
        <a:bodyPr/>
        <a:lstStyle/>
        <a:p>
          <a:r>
            <a:rPr lang="ru-RU" i="1" dirty="0">
              <a:solidFill>
                <a:schemeClr val="tx1">
                  <a:lumMod val="75000"/>
                  <a:lumOff val="25000"/>
                </a:schemeClr>
              </a:solidFill>
              <a:latin typeface="Sitka Heading" panose="02000505000000020004" pitchFamily="2" charset="0"/>
            </a:rPr>
            <a:t>Самореализации в социально значимой и творческой деятельности</a:t>
          </a:r>
        </a:p>
      </dgm:t>
    </dgm:pt>
    <dgm:pt modelId="{A0C47C38-5B12-4164-A9CE-A5199AECDAED}" type="parTrans" cxnId="{7243A07B-2F9C-4EBA-AAA3-D011C221987E}">
      <dgm:prSet/>
      <dgm:spPr/>
      <dgm:t>
        <a:bodyPr/>
        <a:lstStyle/>
        <a:p>
          <a:endParaRPr lang="ru-RU"/>
        </a:p>
      </dgm:t>
    </dgm:pt>
    <dgm:pt modelId="{0984A3FB-D7F0-47E5-BE25-94488792FC2B}" type="sibTrans" cxnId="{7243A07B-2F9C-4EBA-AAA3-D011C221987E}">
      <dgm:prSet/>
      <dgm:spPr/>
      <dgm:t>
        <a:bodyPr/>
        <a:lstStyle/>
        <a:p>
          <a:endParaRPr lang="ru-RU"/>
        </a:p>
      </dgm:t>
    </dgm:pt>
    <dgm:pt modelId="{EFF22F91-D5F6-43A7-BE3F-241D12DF4904}" type="pres">
      <dgm:prSet presAssocID="{A970A485-3280-4ED4-AAB2-A80D6FD2929C}" presName="Name0" presStyleCnt="0">
        <dgm:presLayoutVars>
          <dgm:dir/>
          <dgm:resizeHandles val="exact"/>
        </dgm:presLayoutVars>
      </dgm:prSet>
      <dgm:spPr/>
    </dgm:pt>
    <dgm:pt modelId="{DDFFAD07-AACF-45E3-B3D8-520F1C0A27AF}" type="pres">
      <dgm:prSet presAssocID="{EB74C428-44AC-4E1F-8442-35C3445616C2}" presName="compNode" presStyleCnt="0"/>
      <dgm:spPr/>
    </dgm:pt>
    <dgm:pt modelId="{462858DA-1B0E-486D-8F33-9F8FE6FDCE4F}" type="pres">
      <dgm:prSet presAssocID="{EB74C428-44AC-4E1F-8442-35C3445616C2}" presName="pictRect" presStyleLbl="nod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  <dgm:pt modelId="{AB38753E-3637-4A1B-93F5-ED4077964998}" type="pres">
      <dgm:prSet presAssocID="{EB74C428-44AC-4E1F-8442-35C3445616C2}" presName="textRect" presStyleLbl="revTx" presStyleIdx="0" presStyleCnt="4">
        <dgm:presLayoutVars>
          <dgm:bulletEnabled val="1"/>
        </dgm:presLayoutVars>
      </dgm:prSet>
      <dgm:spPr/>
    </dgm:pt>
    <dgm:pt modelId="{18779447-F009-458B-9FB1-16C7AC5A32E1}" type="pres">
      <dgm:prSet presAssocID="{5A35544F-A9B4-4218-BCFE-FFFED6028B7D}" presName="sibTrans" presStyleLbl="sibTrans2D1" presStyleIdx="0" presStyleCnt="0"/>
      <dgm:spPr/>
    </dgm:pt>
    <dgm:pt modelId="{B70ED965-6509-4082-8D74-6B0D3A8BE396}" type="pres">
      <dgm:prSet presAssocID="{38E06577-0F3B-4570-B66D-821C97CDE637}" presName="compNode" presStyleCnt="0"/>
      <dgm:spPr/>
    </dgm:pt>
    <dgm:pt modelId="{7C79E2FB-516C-4FF8-924C-4D26F4BDB29D}" type="pres">
      <dgm:prSet presAssocID="{38E06577-0F3B-4570-B66D-821C97CDE637}" presName="pictRect" presStyleLbl="node1" presStyleIdx="1" presStyleCnt="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B64F3FC7-3DF6-4C4D-AADE-2CBF7E52A991}" type="pres">
      <dgm:prSet presAssocID="{38E06577-0F3B-4570-B66D-821C97CDE637}" presName="textRect" presStyleLbl="revTx" presStyleIdx="1" presStyleCnt="4">
        <dgm:presLayoutVars>
          <dgm:bulletEnabled val="1"/>
        </dgm:presLayoutVars>
      </dgm:prSet>
      <dgm:spPr/>
    </dgm:pt>
    <dgm:pt modelId="{C840F225-AF7F-4F0C-A71F-6AB9823EBAB8}" type="pres">
      <dgm:prSet presAssocID="{E7275B14-6AC9-4539-B5D7-FC27C5709FA7}" presName="sibTrans" presStyleLbl="sibTrans2D1" presStyleIdx="0" presStyleCnt="0"/>
      <dgm:spPr/>
    </dgm:pt>
    <dgm:pt modelId="{29E9E332-7606-4BDA-B470-773B579BCCD5}" type="pres">
      <dgm:prSet presAssocID="{B4880508-9358-47D3-82F4-636F7852AA42}" presName="compNode" presStyleCnt="0"/>
      <dgm:spPr/>
    </dgm:pt>
    <dgm:pt modelId="{3778AA43-21F8-40C2-86E2-2804D22BCD75}" type="pres">
      <dgm:prSet presAssocID="{B4880508-9358-47D3-82F4-636F7852AA42}" presName="pictRect" presStyleLbl="nod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F0C0DBD8-3563-4A5A-A45E-E50EDEE3423F}" type="pres">
      <dgm:prSet presAssocID="{B4880508-9358-47D3-82F4-636F7852AA42}" presName="textRect" presStyleLbl="revTx" presStyleIdx="2" presStyleCnt="4">
        <dgm:presLayoutVars>
          <dgm:bulletEnabled val="1"/>
        </dgm:presLayoutVars>
      </dgm:prSet>
      <dgm:spPr/>
    </dgm:pt>
    <dgm:pt modelId="{6BA6638B-6A77-4005-A44A-CD03A52029B7}" type="pres">
      <dgm:prSet presAssocID="{04CD1FF2-62FD-403D-B728-5B619C3CA230}" presName="sibTrans" presStyleLbl="sibTrans2D1" presStyleIdx="0" presStyleCnt="0"/>
      <dgm:spPr/>
    </dgm:pt>
    <dgm:pt modelId="{A5B05B60-2425-4EE6-8432-03F55C5651CE}" type="pres">
      <dgm:prSet presAssocID="{02FF5D1B-5DBF-4AAE-BA13-0C9F997CE453}" presName="compNode" presStyleCnt="0"/>
      <dgm:spPr/>
    </dgm:pt>
    <dgm:pt modelId="{5DA23AC9-3615-431B-A327-72A289F95EB0}" type="pres">
      <dgm:prSet presAssocID="{02FF5D1B-5DBF-4AAE-BA13-0C9F997CE453}" presName="pictRect" presStyleLbl="nod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</dgm:spPr>
    </dgm:pt>
    <dgm:pt modelId="{B26D9304-C995-4C0B-AF79-9FEE60FB3561}" type="pres">
      <dgm:prSet presAssocID="{02FF5D1B-5DBF-4AAE-BA13-0C9F997CE453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A5FC500E-7C36-4F24-9AE2-F9EB7A923878}" type="presOf" srcId="{02FF5D1B-5DBF-4AAE-BA13-0C9F997CE453}" destId="{B26D9304-C995-4C0B-AF79-9FEE60FB3561}" srcOrd="0" destOrd="0" presId="urn:microsoft.com/office/officeart/2005/8/layout/pList1"/>
    <dgm:cxn modelId="{4E826369-CDBD-4F74-A9AE-1E1A0FF25A88}" srcId="{A970A485-3280-4ED4-AAB2-A80D6FD2929C}" destId="{38E06577-0F3B-4570-B66D-821C97CDE637}" srcOrd="1" destOrd="0" parTransId="{21DE1600-37A8-47F5-AD0E-1B26D1BA2278}" sibTransId="{E7275B14-6AC9-4539-B5D7-FC27C5709FA7}"/>
    <dgm:cxn modelId="{F651BC4F-2A68-4ECB-8A38-3F17A5C76E81}" type="presOf" srcId="{EB74C428-44AC-4E1F-8442-35C3445616C2}" destId="{AB38753E-3637-4A1B-93F5-ED4077964998}" srcOrd="0" destOrd="0" presId="urn:microsoft.com/office/officeart/2005/8/layout/pList1"/>
    <dgm:cxn modelId="{9D298578-B0D0-4C16-9BEA-C621C1BA43C3}" type="presOf" srcId="{A970A485-3280-4ED4-AAB2-A80D6FD2929C}" destId="{EFF22F91-D5F6-43A7-BE3F-241D12DF4904}" srcOrd="0" destOrd="0" presId="urn:microsoft.com/office/officeart/2005/8/layout/pList1"/>
    <dgm:cxn modelId="{7243A07B-2F9C-4EBA-AAA3-D011C221987E}" srcId="{A970A485-3280-4ED4-AAB2-A80D6FD2929C}" destId="{02FF5D1B-5DBF-4AAE-BA13-0C9F997CE453}" srcOrd="3" destOrd="0" parTransId="{A0C47C38-5B12-4164-A9CE-A5199AECDAED}" sibTransId="{0984A3FB-D7F0-47E5-BE25-94488792FC2B}"/>
    <dgm:cxn modelId="{BCA6A390-09FE-4B71-A7AA-055E44929341}" type="presOf" srcId="{E7275B14-6AC9-4539-B5D7-FC27C5709FA7}" destId="{C840F225-AF7F-4F0C-A71F-6AB9823EBAB8}" srcOrd="0" destOrd="0" presId="urn:microsoft.com/office/officeart/2005/8/layout/pList1"/>
    <dgm:cxn modelId="{B4954DA1-9158-400B-B8F7-F34B85F06CD3}" type="presOf" srcId="{5A35544F-A9B4-4218-BCFE-FFFED6028B7D}" destId="{18779447-F009-458B-9FB1-16C7AC5A32E1}" srcOrd="0" destOrd="0" presId="urn:microsoft.com/office/officeart/2005/8/layout/pList1"/>
    <dgm:cxn modelId="{C8F78FAA-A84C-4CF8-B677-076084917984}" type="presOf" srcId="{38E06577-0F3B-4570-B66D-821C97CDE637}" destId="{B64F3FC7-3DF6-4C4D-AADE-2CBF7E52A991}" srcOrd="0" destOrd="0" presId="urn:microsoft.com/office/officeart/2005/8/layout/pList1"/>
    <dgm:cxn modelId="{8A4E57AC-DDA3-40A4-BBD2-F1E47AC0D2AA}" srcId="{A970A485-3280-4ED4-AAB2-A80D6FD2929C}" destId="{EB74C428-44AC-4E1F-8442-35C3445616C2}" srcOrd="0" destOrd="0" parTransId="{595BF06D-296E-407E-AABC-40ABAD11EA85}" sibTransId="{5A35544F-A9B4-4218-BCFE-FFFED6028B7D}"/>
    <dgm:cxn modelId="{B033B0C0-6186-4854-8A9E-09EB8FE71558}" srcId="{A970A485-3280-4ED4-AAB2-A80D6FD2929C}" destId="{B4880508-9358-47D3-82F4-636F7852AA42}" srcOrd="2" destOrd="0" parTransId="{3DE0455B-3AD2-4BED-81C3-F18EEBE95464}" sibTransId="{04CD1FF2-62FD-403D-B728-5B619C3CA230}"/>
    <dgm:cxn modelId="{C432D9CC-AF4E-487B-A037-3F85480090C7}" type="presOf" srcId="{B4880508-9358-47D3-82F4-636F7852AA42}" destId="{F0C0DBD8-3563-4A5A-A45E-E50EDEE3423F}" srcOrd="0" destOrd="0" presId="urn:microsoft.com/office/officeart/2005/8/layout/pList1"/>
    <dgm:cxn modelId="{FB5A44EE-38B5-4A83-A0EE-023277247562}" type="presOf" srcId="{04CD1FF2-62FD-403D-B728-5B619C3CA230}" destId="{6BA6638B-6A77-4005-A44A-CD03A52029B7}" srcOrd="0" destOrd="0" presId="urn:microsoft.com/office/officeart/2005/8/layout/pList1"/>
    <dgm:cxn modelId="{7EB936BE-3FD2-4010-ACE3-9D97326E2485}" type="presParOf" srcId="{EFF22F91-D5F6-43A7-BE3F-241D12DF4904}" destId="{DDFFAD07-AACF-45E3-B3D8-520F1C0A27AF}" srcOrd="0" destOrd="0" presId="urn:microsoft.com/office/officeart/2005/8/layout/pList1"/>
    <dgm:cxn modelId="{0DF1FB25-E4C2-4399-8FD0-59CCBFB9525F}" type="presParOf" srcId="{DDFFAD07-AACF-45E3-B3D8-520F1C0A27AF}" destId="{462858DA-1B0E-486D-8F33-9F8FE6FDCE4F}" srcOrd="0" destOrd="0" presId="urn:microsoft.com/office/officeart/2005/8/layout/pList1"/>
    <dgm:cxn modelId="{C7C68740-10ED-4F1F-9BF1-D55CFC14C22F}" type="presParOf" srcId="{DDFFAD07-AACF-45E3-B3D8-520F1C0A27AF}" destId="{AB38753E-3637-4A1B-93F5-ED4077964998}" srcOrd="1" destOrd="0" presId="urn:microsoft.com/office/officeart/2005/8/layout/pList1"/>
    <dgm:cxn modelId="{D76606E7-2622-430A-AE22-FC304D3F6958}" type="presParOf" srcId="{EFF22F91-D5F6-43A7-BE3F-241D12DF4904}" destId="{18779447-F009-458B-9FB1-16C7AC5A32E1}" srcOrd="1" destOrd="0" presId="urn:microsoft.com/office/officeart/2005/8/layout/pList1"/>
    <dgm:cxn modelId="{0A58CAB5-4C81-4136-B28B-0FE35A3FFA22}" type="presParOf" srcId="{EFF22F91-D5F6-43A7-BE3F-241D12DF4904}" destId="{B70ED965-6509-4082-8D74-6B0D3A8BE396}" srcOrd="2" destOrd="0" presId="urn:microsoft.com/office/officeart/2005/8/layout/pList1"/>
    <dgm:cxn modelId="{0F5812D5-2516-4053-A6CD-9E71B0F7FD84}" type="presParOf" srcId="{B70ED965-6509-4082-8D74-6B0D3A8BE396}" destId="{7C79E2FB-516C-4FF8-924C-4D26F4BDB29D}" srcOrd="0" destOrd="0" presId="urn:microsoft.com/office/officeart/2005/8/layout/pList1"/>
    <dgm:cxn modelId="{A8197C82-8FE6-4379-8282-D6749C33BEE8}" type="presParOf" srcId="{B70ED965-6509-4082-8D74-6B0D3A8BE396}" destId="{B64F3FC7-3DF6-4C4D-AADE-2CBF7E52A991}" srcOrd="1" destOrd="0" presId="urn:microsoft.com/office/officeart/2005/8/layout/pList1"/>
    <dgm:cxn modelId="{9D61D423-78DE-4E78-8559-E5E4EAB7C55B}" type="presParOf" srcId="{EFF22F91-D5F6-43A7-BE3F-241D12DF4904}" destId="{C840F225-AF7F-4F0C-A71F-6AB9823EBAB8}" srcOrd="3" destOrd="0" presId="urn:microsoft.com/office/officeart/2005/8/layout/pList1"/>
    <dgm:cxn modelId="{ED667E06-DB31-4C6F-A24A-9991E025A4F8}" type="presParOf" srcId="{EFF22F91-D5F6-43A7-BE3F-241D12DF4904}" destId="{29E9E332-7606-4BDA-B470-773B579BCCD5}" srcOrd="4" destOrd="0" presId="urn:microsoft.com/office/officeart/2005/8/layout/pList1"/>
    <dgm:cxn modelId="{B1103C4A-98A9-4FA1-A0FA-0A1957E4E266}" type="presParOf" srcId="{29E9E332-7606-4BDA-B470-773B579BCCD5}" destId="{3778AA43-21F8-40C2-86E2-2804D22BCD75}" srcOrd="0" destOrd="0" presId="urn:microsoft.com/office/officeart/2005/8/layout/pList1"/>
    <dgm:cxn modelId="{EF687DCE-41B0-4267-A1BB-6094F275EA05}" type="presParOf" srcId="{29E9E332-7606-4BDA-B470-773B579BCCD5}" destId="{F0C0DBD8-3563-4A5A-A45E-E50EDEE3423F}" srcOrd="1" destOrd="0" presId="urn:microsoft.com/office/officeart/2005/8/layout/pList1"/>
    <dgm:cxn modelId="{3C7B276C-5B5C-4974-9D37-D0BE111B45D4}" type="presParOf" srcId="{EFF22F91-D5F6-43A7-BE3F-241D12DF4904}" destId="{6BA6638B-6A77-4005-A44A-CD03A52029B7}" srcOrd="5" destOrd="0" presId="urn:microsoft.com/office/officeart/2005/8/layout/pList1"/>
    <dgm:cxn modelId="{9048C838-0FB6-4CCD-8E2A-986437894A87}" type="presParOf" srcId="{EFF22F91-D5F6-43A7-BE3F-241D12DF4904}" destId="{A5B05B60-2425-4EE6-8432-03F55C5651CE}" srcOrd="6" destOrd="0" presId="urn:microsoft.com/office/officeart/2005/8/layout/pList1"/>
    <dgm:cxn modelId="{362AA4D0-8E81-4348-AD85-D9EFFBBD3525}" type="presParOf" srcId="{A5B05B60-2425-4EE6-8432-03F55C5651CE}" destId="{5DA23AC9-3615-431B-A327-72A289F95EB0}" srcOrd="0" destOrd="0" presId="urn:microsoft.com/office/officeart/2005/8/layout/pList1"/>
    <dgm:cxn modelId="{619CE68A-7099-4582-B776-36AAE4C27A28}" type="presParOf" srcId="{A5B05B60-2425-4EE6-8432-03F55C5651CE}" destId="{B26D9304-C995-4C0B-AF79-9FEE60FB356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2A702-5984-42B6-A5CA-BF74F06E72D9}">
      <dsp:nvSpPr>
        <dsp:cNvPr id="0" name=""/>
        <dsp:cNvSpPr/>
      </dsp:nvSpPr>
      <dsp:spPr>
        <a:xfrm>
          <a:off x="-5708836" y="-873841"/>
          <a:ext cx="6796762" cy="679676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209D-5094-4D51-80E4-A36ADA7CC460}">
      <dsp:nvSpPr>
        <dsp:cNvPr id="0" name=""/>
        <dsp:cNvSpPr/>
      </dsp:nvSpPr>
      <dsp:spPr>
        <a:xfrm>
          <a:off x="569478" y="388173"/>
          <a:ext cx="4693760" cy="77675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546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Sitka Heading" panose="02000505000000020004" pitchFamily="2" charset="0"/>
            </a:rPr>
            <a:t>Формирование у детей основ ценностного отношения к опыту старшего поколения, заботы и уважения к пожилым людям</a:t>
          </a:r>
        </a:p>
      </dsp:txBody>
      <dsp:txXfrm>
        <a:off x="569478" y="388173"/>
        <a:ext cx="4693760" cy="776750"/>
      </dsp:txXfrm>
    </dsp:sp>
    <dsp:sp modelId="{80719628-594A-4BE0-A521-D3C816FF13CA}">
      <dsp:nvSpPr>
        <dsp:cNvPr id="0" name=""/>
        <dsp:cNvSpPr/>
      </dsp:nvSpPr>
      <dsp:spPr>
        <a:xfrm>
          <a:off x="84009" y="291079"/>
          <a:ext cx="970937" cy="970937"/>
        </a:xfrm>
        <a:prstGeom prst="teardrop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3000" b="-3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CC813-E79A-4A26-9707-AB58FE282B3C}">
      <dsp:nvSpPr>
        <dsp:cNvPr id="0" name=""/>
        <dsp:cNvSpPr/>
      </dsp:nvSpPr>
      <dsp:spPr>
        <a:xfrm>
          <a:off x="1014807" y="1553500"/>
          <a:ext cx="4248432" cy="776750"/>
        </a:xfrm>
        <a:prstGeom prst="rect">
          <a:avLst/>
        </a:prstGeom>
        <a:solidFill>
          <a:schemeClr val="accent5">
            <a:shade val="80000"/>
            <a:hueOff val="-114620"/>
            <a:satOff val="4906"/>
            <a:lumOff val="77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546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Sitka Heading" panose="02000505000000020004" pitchFamily="2" charset="0"/>
            </a:rPr>
            <a:t>Повышение социальной активности и формирование новых социальных коммуникаций у граждан пожилого возраста</a:t>
          </a:r>
        </a:p>
      </dsp:txBody>
      <dsp:txXfrm>
        <a:off x="1014807" y="1553500"/>
        <a:ext cx="4248432" cy="776750"/>
      </dsp:txXfrm>
    </dsp:sp>
    <dsp:sp modelId="{8853FB56-6029-42AC-A675-CFD0284C69CA}">
      <dsp:nvSpPr>
        <dsp:cNvPr id="0" name=""/>
        <dsp:cNvSpPr/>
      </dsp:nvSpPr>
      <dsp:spPr>
        <a:xfrm>
          <a:off x="529338" y="1456406"/>
          <a:ext cx="970937" cy="970937"/>
        </a:xfrm>
        <a:prstGeom prst="teardrop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3000" b="-3000"/>
          </a:stretch>
        </a:blipFill>
        <a:ln w="12700" cap="flat" cmpd="sng" algn="ctr">
          <a:solidFill>
            <a:schemeClr val="accent5">
              <a:shade val="80000"/>
              <a:hueOff val="-114620"/>
              <a:satOff val="4906"/>
              <a:lumOff val="77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C5A72-F180-4662-A2D4-C33EF8FA8B2E}">
      <dsp:nvSpPr>
        <dsp:cNvPr id="0" name=""/>
        <dsp:cNvSpPr/>
      </dsp:nvSpPr>
      <dsp:spPr>
        <a:xfrm>
          <a:off x="1014807" y="2718828"/>
          <a:ext cx="4248432" cy="776750"/>
        </a:xfrm>
        <a:prstGeom prst="rect">
          <a:avLst/>
        </a:prstGeom>
        <a:solidFill>
          <a:schemeClr val="accent5">
            <a:shade val="80000"/>
            <a:hueOff val="-229240"/>
            <a:satOff val="9811"/>
            <a:lumOff val="155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546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Sitka Heading" panose="02000505000000020004" pitchFamily="2" charset="0"/>
            </a:rPr>
            <a:t>Укрепление </a:t>
          </a:r>
          <a:r>
            <a:rPr lang="ru-RU" sz="1600" b="1" kern="1200" dirty="0" err="1">
              <a:latin typeface="Sitka Heading" panose="02000505000000020004" pitchFamily="2" charset="0"/>
            </a:rPr>
            <a:t>межпоколенческих</a:t>
          </a:r>
          <a:r>
            <a:rPr lang="ru-RU" sz="1600" b="1" kern="1200" dirty="0">
              <a:latin typeface="Sitka Heading" panose="02000505000000020004" pitchFamily="2" charset="0"/>
            </a:rPr>
            <a:t> связей посредством организации совместного досуга</a:t>
          </a:r>
        </a:p>
      </dsp:txBody>
      <dsp:txXfrm>
        <a:off x="1014807" y="2718828"/>
        <a:ext cx="4248432" cy="776750"/>
      </dsp:txXfrm>
    </dsp:sp>
    <dsp:sp modelId="{F91378B3-E575-4D11-AD11-FF8EFD4BEB7B}">
      <dsp:nvSpPr>
        <dsp:cNvPr id="0" name=""/>
        <dsp:cNvSpPr/>
      </dsp:nvSpPr>
      <dsp:spPr>
        <a:xfrm>
          <a:off x="529338" y="2621734"/>
          <a:ext cx="970937" cy="970937"/>
        </a:xfrm>
        <a:prstGeom prst="teardrop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3000" b="-3000"/>
          </a:stretch>
        </a:blipFill>
        <a:ln w="12700" cap="flat" cmpd="sng" algn="ctr">
          <a:solidFill>
            <a:schemeClr val="accent5">
              <a:shade val="80000"/>
              <a:hueOff val="-229240"/>
              <a:satOff val="9811"/>
              <a:lumOff val="155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5AA36-76DE-42CB-BF95-E59788B264E3}">
      <dsp:nvSpPr>
        <dsp:cNvPr id="0" name=""/>
        <dsp:cNvSpPr/>
      </dsp:nvSpPr>
      <dsp:spPr>
        <a:xfrm>
          <a:off x="569478" y="3884155"/>
          <a:ext cx="4693760" cy="776750"/>
        </a:xfrm>
        <a:prstGeom prst="rect">
          <a:avLst/>
        </a:prstGeom>
        <a:solidFill>
          <a:schemeClr val="accent5">
            <a:shade val="80000"/>
            <a:hueOff val="-343860"/>
            <a:satOff val="14717"/>
            <a:lumOff val="233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546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Sitka Heading" panose="02000505000000020004" pitchFamily="2" charset="0"/>
            </a:rPr>
            <a:t>Организация просветительской и благотворительной работы с пожилыми людьми</a:t>
          </a:r>
        </a:p>
      </dsp:txBody>
      <dsp:txXfrm>
        <a:off x="569478" y="3884155"/>
        <a:ext cx="4693760" cy="776750"/>
      </dsp:txXfrm>
    </dsp:sp>
    <dsp:sp modelId="{DD9D8BCB-89F8-406F-83F5-B923846447E3}">
      <dsp:nvSpPr>
        <dsp:cNvPr id="0" name=""/>
        <dsp:cNvSpPr/>
      </dsp:nvSpPr>
      <dsp:spPr>
        <a:xfrm>
          <a:off x="84009" y="3787061"/>
          <a:ext cx="970937" cy="970937"/>
        </a:xfrm>
        <a:prstGeom prst="teardrop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3000" b="-3000"/>
          </a:stretch>
        </a:blipFill>
        <a:ln w="12700" cap="flat" cmpd="sng" algn="ctr">
          <a:solidFill>
            <a:schemeClr val="accent5">
              <a:shade val="80000"/>
              <a:hueOff val="-343860"/>
              <a:satOff val="14717"/>
              <a:lumOff val="233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858DA-1B0E-486D-8F33-9F8FE6FDCE4F}">
      <dsp:nvSpPr>
        <dsp:cNvPr id="0" name=""/>
        <dsp:cNvSpPr/>
      </dsp:nvSpPr>
      <dsp:spPr>
        <a:xfrm>
          <a:off x="418516" y="1072"/>
          <a:ext cx="2624587" cy="1808340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38753E-3637-4A1B-93F5-ED4077964998}">
      <dsp:nvSpPr>
        <dsp:cNvPr id="0" name=""/>
        <dsp:cNvSpPr/>
      </dsp:nvSpPr>
      <dsp:spPr>
        <a:xfrm>
          <a:off x="418516" y="1809413"/>
          <a:ext cx="2624587" cy="97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i="1" kern="1200" dirty="0">
              <a:solidFill>
                <a:schemeClr val="tx1">
                  <a:lumMod val="75000"/>
                  <a:lumOff val="25000"/>
                </a:schemeClr>
              </a:solidFill>
              <a:latin typeface="Sitka Heading" panose="02000505000000020004" pitchFamily="2" charset="0"/>
            </a:rPr>
            <a:t>Формированию положительного эмоционального фона детей и граждан пожилого возраста</a:t>
          </a:r>
        </a:p>
      </dsp:txBody>
      <dsp:txXfrm>
        <a:off x="418516" y="1809413"/>
        <a:ext cx="2624587" cy="973721"/>
      </dsp:txXfrm>
    </dsp:sp>
    <dsp:sp modelId="{7C79E2FB-516C-4FF8-924C-4D26F4BDB29D}">
      <dsp:nvSpPr>
        <dsp:cNvPr id="0" name=""/>
        <dsp:cNvSpPr/>
      </dsp:nvSpPr>
      <dsp:spPr>
        <a:xfrm>
          <a:off x="3305672" y="1072"/>
          <a:ext cx="2624587" cy="1808340"/>
        </a:xfrm>
        <a:prstGeom prst="round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4F3FC7-3DF6-4C4D-AADE-2CBF7E52A991}">
      <dsp:nvSpPr>
        <dsp:cNvPr id="0" name=""/>
        <dsp:cNvSpPr/>
      </dsp:nvSpPr>
      <dsp:spPr>
        <a:xfrm>
          <a:off x="3305672" y="1809413"/>
          <a:ext cx="2624587" cy="97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 dirty="0">
              <a:solidFill>
                <a:schemeClr val="tx1">
                  <a:lumMod val="75000"/>
                  <a:lumOff val="25000"/>
                </a:schemeClr>
              </a:solidFill>
              <a:latin typeface="Sitka Heading" panose="02000505000000020004" pitchFamily="2" charset="0"/>
            </a:rPr>
            <a:t>Расширению социальных контактов</a:t>
          </a:r>
        </a:p>
      </dsp:txBody>
      <dsp:txXfrm>
        <a:off x="3305672" y="1809413"/>
        <a:ext cx="2624587" cy="973721"/>
      </dsp:txXfrm>
    </dsp:sp>
    <dsp:sp modelId="{3778AA43-21F8-40C2-86E2-2804D22BCD75}">
      <dsp:nvSpPr>
        <dsp:cNvPr id="0" name=""/>
        <dsp:cNvSpPr/>
      </dsp:nvSpPr>
      <dsp:spPr>
        <a:xfrm>
          <a:off x="418516" y="3045593"/>
          <a:ext cx="2624587" cy="1808340"/>
        </a:xfrm>
        <a:prstGeom prst="round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C0DBD8-3563-4A5A-A45E-E50EDEE3423F}">
      <dsp:nvSpPr>
        <dsp:cNvPr id="0" name=""/>
        <dsp:cNvSpPr/>
      </dsp:nvSpPr>
      <dsp:spPr>
        <a:xfrm>
          <a:off x="418516" y="4853934"/>
          <a:ext cx="2624587" cy="97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>
              <a:solidFill>
                <a:schemeClr val="tx1">
                  <a:lumMod val="75000"/>
                  <a:lumOff val="25000"/>
                </a:schemeClr>
              </a:solidFill>
              <a:latin typeface="Sitka Heading" panose="02000505000000020004" pitchFamily="2" charset="0"/>
            </a:rPr>
            <a:t>Формированию доверительно-уважительных отношений между детьми и гражданами пожилого возраст</a:t>
          </a:r>
        </a:p>
      </dsp:txBody>
      <dsp:txXfrm>
        <a:off x="418516" y="4853934"/>
        <a:ext cx="2624587" cy="973721"/>
      </dsp:txXfrm>
    </dsp:sp>
    <dsp:sp modelId="{5DA23AC9-3615-431B-A327-72A289F95EB0}">
      <dsp:nvSpPr>
        <dsp:cNvPr id="0" name=""/>
        <dsp:cNvSpPr/>
      </dsp:nvSpPr>
      <dsp:spPr>
        <a:xfrm>
          <a:off x="3305672" y="3045593"/>
          <a:ext cx="2624587" cy="1808340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6D9304-C995-4C0B-AF79-9FEE60FB3561}">
      <dsp:nvSpPr>
        <dsp:cNvPr id="0" name=""/>
        <dsp:cNvSpPr/>
      </dsp:nvSpPr>
      <dsp:spPr>
        <a:xfrm>
          <a:off x="3305672" y="4853934"/>
          <a:ext cx="2624587" cy="97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solidFill>
                <a:schemeClr val="tx1">
                  <a:lumMod val="75000"/>
                  <a:lumOff val="25000"/>
                </a:schemeClr>
              </a:solidFill>
              <a:latin typeface="Sitka Heading" panose="02000505000000020004" pitchFamily="2" charset="0"/>
            </a:rPr>
            <a:t>Самореализации в социально значимой и творческой деятельности</a:t>
          </a:r>
        </a:p>
      </dsp:txBody>
      <dsp:txXfrm>
        <a:off x="3305672" y="4853934"/>
        <a:ext cx="2624587" cy="973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0E06DA1-7254-4F83-B1E4-BF5F76CF72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78C967-1BD9-490C-B0D9-862040818F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EB4BEA-039C-4D94-8AE7-BBB1899EA1C6}" type="datetime1">
              <a:rPr lang="ru-RU" smtClean="0"/>
              <a:t>25.05.2022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EFE8E8-087F-468F-A82E-B9C86AEB6F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B55752-D1FE-4251-80C6-AF69BCEDDC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441243-E346-4AF8-A8BE-A00B651C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27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E807C-0B6F-401A-A5AE-1E65EB7F8876}" type="datetime1">
              <a:rPr lang="ru-RU" smtClean="0"/>
              <a:pPr/>
              <a:t>25.05.2022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F59A8F8-ADC6-401C-83FE-1703170D9E2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5817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814306"/>
            <a:ext cx="11430000" cy="914400"/>
          </a:xfrm>
        </p:spPr>
        <p:txBody>
          <a:bodyPr rtlCol="0" anchor="b" anchorCtr="0">
            <a:normAutofit/>
          </a:bodyPr>
          <a:lstStyle>
            <a:lvl1pPr algn="ctr">
              <a:defRPr sz="4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27142"/>
            <a:ext cx="91440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A5C2095F-7B39-4759-AE92-AE50B6BA53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71800" cy="4498848"/>
          </a:xfrm>
          <a:solidFill>
            <a:schemeClr val="accent5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8" name="Рисунок 4">
            <a:extLst>
              <a:ext uri="{FF2B5EF4-FFF2-40B4-BE49-F238E27FC236}">
                <a16:creationId xmlns:a16="http://schemas.microsoft.com/office/drawing/2014/main" id="{0B0A5D79-F0F4-45CE-B062-C2E357A061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88640" y="0"/>
            <a:ext cx="2971800" cy="4498848"/>
          </a:xfrm>
          <a:solidFill>
            <a:schemeClr val="accent5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7" name="Рисунок 4">
            <a:extLst>
              <a:ext uri="{FF2B5EF4-FFF2-40B4-BE49-F238E27FC236}">
                <a16:creationId xmlns:a16="http://schemas.microsoft.com/office/drawing/2014/main" id="{805D607A-0932-4D45-85E9-8409F3427E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7280" y="0"/>
            <a:ext cx="2971800" cy="4498848"/>
          </a:xfrm>
          <a:solidFill>
            <a:schemeClr val="accent5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6" name="Рисунок 4">
            <a:extLst>
              <a:ext uri="{FF2B5EF4-FFF2-40B4-BE49-F238E27FC236}">
                <a16:creationId xmlns:a16="http://schemas.microsoft.com/office/drawing/2014/main" id="{68161B2D-4407-42D9-AB65-087A0993DC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65920" y="0"/>
            <a:ext cx="2971800" cy="4498848"/>
          </a:xfrm>
          <a:solidFill>
            <a:schemeClr val="accent5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grpSp>
        <p:nvGrpSpPr>
          <p:cNvPr id="9" name="Справа внизу">
            <a:extLst>
              <a:ext uri="{FF2B5EF4-FFF2-40B4-BE49-F238E27FC236}">
                <a16:creationId xmlns:a16="http://schemas.microsoft.com/office/drawing/2014/main" id="{0ADFF9C3-7C25-4ED5-81ED-9431FC8E3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-1" y="4222592"/>
            <a:ext cx="4572000" cy="2635408"/>
            <a:chOff x="7980400" y="3276601"/>
            <a:chExt cx="4211600" cy="3581399"/>
          </a:xfrm>
        </p:grpSpPr>
        <p:grpSp>
          <p:nvGrpSpPr>
            <p:cNvPr id="10" name="Графический объект 157">
              <a:extLst>
                <a:ext uri="{FF2B5EF4-FFF2-40B4-BE49-F238E27FC236}">
                  <a16:creationId xmlns:a16="http://schemas.microsoft.com/office/drawing/2014/main" id="{3855FED8-087A-4ECA-B19E-7F86739CB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2" name="Полилиния: Фигура 24">
                <a:extLst>
                  <a:ext uri="{FF2B5EF4-FFF2-40B4-BE49-F238E27FC236}">
                    <a16:creationId xmlns:a16="http://schemas.microsoft.com/office/drawing/2014/main" id="{A926BA7E-AF91-486C-A25D-9D87EB199516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3" name="Полилиния: Фигура 25">
                <a:extLst>
                  <a:ext uri="{FF2B5EF4-FFF2-40B4-BE49-F238E27FC236}">
                    <a16:creationId xmlns:a16="http://schemas.microsoft.com/office/drawing/2014/main" id="{86FE3C9D-35BA-4B6F-BA75-1B08C63477BB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4" name="Полилиния: Фигура 26">
                <a:extLst>
                  <a:ext uri="{FF2B5EF4-FFF2-40B4-BE49-F238E27FC236}">
                    <a16:creationId xmlns:a16="http://schemas.microsoft.com/office/drawing/2014/main" id="{23288AEC-C6CA-4B67-910D-25E4BD97343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5" name="Полилиния: Фигура 30">
                <a:extLst>
                  <a:ext uri="{FF2B5EF4-FFF2-40B4-BE49-F238E27FC236}">
                    <a16:creationId xmlns:a16="http://schemas.microsoft.com/office/drawing/2014/main" id="{6F549CCC-D405-4BA1-A232-C56449416BE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6" name="Полилиния: Фигура 31">
                <a:extLst>
                  <a:ext uri="{FF2B5EF4-FFF2-40B4-BE49-F238E27FC236}">
                    <a16:creationId xmlns:a16="http://schemas.microsoft.com/office/drawing/2014/main" id="{0173928B-6BE7-48C8-BC2D-FA9D803DE7F3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7" name="Полилиния: фигура 32">
                <a:extLst>
                  <a:ext uri="{FF2B5EF4-FFF2-40B4-BE49-F238E27FC236}">
                    <a16:creationId xmlns:a16="http://schemas.microsoft.com/office/drawing/2014/main" id="{15D84E21-7BFE-4F1A-AFFC-A624A12B4339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8" name="Полилиния: Фигура 36">
                <a:extLst>
                  <a:ext uri="{FF2B5EF4-FFF2-40B4-BE49-F238E27FC236}">
                    <a16:creationId xmlns:a16="http://schemas.microsoft.com/office/drawing/2014/main" id="{2DEA3AAE-0C03-42C2-A70B-763D840692BB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11" name="Полилиния: Фигура 23">
              <a:extLst>
                <a:ext uri="{FF2B5EF4-FFF2-40B4-BE49-F238E27FC236}">
                  <a16:creationId xmlns:a16="http://schemas.microsoft.com/office/drawing/2014/main" id="{B7386810-4CAD-4571-8758-D163D51A4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 запуска проду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grpSp>
        <p:nvGrpSpPr>
          <p:cNvPr id="6" name="Справа внизу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Графический объект 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Полилиния: Фигура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0" name="Полилиния: Фигура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1" name="Полилиния: Фигура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2" name="Полилиния: Фигура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3" name="Полилиния: Фигура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4" name="Полилиния: фигура 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5" name="Полилиния: Фигура 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8" name="Полилиния: Фигура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 Light" panose="020F0302020204030204" pitchFamily="34" charset="0"/>
              </a:endParaRP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E235D5-C9A4-4BE8-BA73-CB43044C0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2124766"/>
            <a:ext cx="1828800" cy="27432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FE335D8-9532-4971-B398-4A92330E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08521" y="2120360"/>
            <a:ext cx="1828800" cy="27432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D1A1F96-B917-4C7C-AC49-6F5A63D2D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17540" y="2155143"/>
            <a:ext cx="1828800" cy="27432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092F025-DDF7-4E7F-8D91-219F785DC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74797" y="2137674"/>
            <a:ext cx="1828800" cy="2743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30" name="Место для изображения из Интернета 28">
            <a:extLst>
              <a:ext uri="{FF2B5EF4-FFF2-40B4-BE49-F238E27FC236}">
                <a16:creationId xmlns:a16="http://schemas.microsoft.com/office/drawing/2014/main" id="{4C52CFE3-834C-47CD-B83D-EE3E9BDF7EB0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1408176" y="2423160"/>
            <a:ext cx="685800" cy="685800"/>
          </a:xfrm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1982BCC9-60AF-46F4-9F98-66B6A4EECD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688" y="3364992"/>
            <a:ext cx="1645920" cy="310896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ДОБАВИТЬ ЗАГОЛОВОК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id="{9F8538CE-C709-4E03-BEA0-595C483288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3450" y="3721516"/>
            <a:ext cx="1645920" cy="832104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9" name="Место для изображения из Интернета 28">
            <a:extLst>
              <a:ext uri="{FF2B5EF4-FFF2-40B4-BE49-F238E27FC236}">
                <a16:creationId xmlns:a16="http://schemas.microsoft.com/office/drawing/2014/main" id="{DBF1F06A-E008-4A1F-B15D-8B17A96843C4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3584448" y="2423160"/>
            <a:ext cx="685800" cy="685800"/>
          </a:xfrm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id="{22E02583-A68C-461F-A7EA-CCB799FF8C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99816" y="3355848"/>
            <a:ext cx="1645920" cy="310896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ДОБАВИТЬ ЗАГОЛОВОК</a:t>
            </a:r>
          </a:p>
        </p:txBody>
      </p:sp>
      <p:sp>
        <p:nvSpPr>
          <p:cNvPr id="39" name="Текст 36">
            <a:extLst>
              <a:ext uri="{FF2B5EF4-FFF2-40B4-BE49-F238E27FC236}">
                <a16:creationId xmlns:a16="http://schemas.microsoft.com/office/drawing/2014/main" id="{28AFEAEF-5DBC-4899-A91D-67ACF62EE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99816" y="3721516"/>
            <a:ext cx="1645920" cy="832104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1" name="Текст 36">
            <a:extLst>
              <a:ext uri="{FF2B5EF4-FFF2-40B4-BE49-F238E27FC236}">
                <a16:creationId xmlns:a16="http://schemas.microsoft.com/office/drawing/2014/main" id="{F9B9826B-7B62-4748-A213-35BC39ABA1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18704" y="3865208"/>
            <a:ext cx="1645920" cy="832104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3" name="Текст 36">
            <a:extLst>
              <a:ext uri="{FF2B5EF4-FFF2-40B4-BE49-F238E27FC236}">
                <a16:creationId xmlns:a16="http://schemas.microsoft.com/office/drawing/2014/main" id="{05CCB676-6291-4B66-8B0C-D2807FFDC0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68850" y="3799893"/>
            <a:ext cx="1645920" cy="832104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865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grpSp>
        <p:nvGrpSpPr>
          <p:cNvPr id="6" name="Справа внизу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Графический объект 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Полилиния: Фигура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0" name="Полилиния: Фигура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1" name="Полилиния: Фигура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2" name="Полилиния: Фигура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3" name="Полилиния: Фигура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4" name="Полилиния: фигура 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5" name="Полилиния: Фигура 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8" name="Полилиния: Фигура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 Light" panose="020F0302020204030204" pitchFamily="34" charset="0"/>
              </a:endParaRPr>
            </a:p>
          </p:txBody>
        </p:sp>
      </p:grp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3BA1E84-270B-4FFF-AE2D-1118555EA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3492029"/>
            <a:ext cx="104582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8">
            <a:extLst>
              <a:ext uri="{FF2B5EF4-FFF2-40B4-BE49-F238E27FC236}">
                <a16:creationId xmlns:a16="http://schemas.microsoft.com/office/drawing/2014/main" id="{F276568E-688A-4E48-A2E2-309074BB8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33172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F7B45EFE-7518-4339-BC12-BDB6AE6B45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6048" y="233172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90914F75-CCEE-4A83-B123-C63AEE5591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1704" y="233172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9F457D21-9E5C-42C3-B963-EB5C573E4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848" y="2825496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ДОБАВИТЬ ЗАГОЛОВОК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85718815-3BB8-4E88-99D1-02A1711B5F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5504" y="2816352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ДОБАВИТЬ ЗАГОЛОВОК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A2791BA3-A25E-47AA-BE4F-061E394945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1160" y="2825496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ДОБАВИТЬ ЗАГОЛОВОК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A7F9C1F7-7C6C-4753-971D-57FC507D0C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7248" y="3895344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ДОБАВИТЬ ЗАГОЛОВОК</a:t>
            </a:r>
          </a:p>
        </p:txBody>
      </p:sp>
      <p:sp>
        <p:nvSpPr>
          <p:cNvPr id="29" name="Текст 20">
            <a:extLst>
              <a:ext uri="{FF2B5EF4-FFF2-40B4-BE49-F238E27FC236}">
                <a16:creationId xmlns:a16="http://schemas.microsoft.com/office/drawing/2014/main" id="{25B6F234-5859-479D-A644-428DF67067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2904" y="3895344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ДОБАВИТЬ ЗАГОЛОВОК</a:t>
            </a:r>
          </a:p>
        </p:txBody>
      </p:sp>
      <p:sp>
        <p:nvSpPr>
          <p:cNvPr id="26" name="Текст 18">
            <a:extLst>
              <a:ext uri="{FF2B5EF4-FFF2-40B4-BE49-F238E27FC236}">
                <a16:creationId xmlns:a16="http://schemas.microsoft.com/office/drawing/2014/main" id="{241AC019-59F4-46A4-A11D-8961BADF3B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98648" y="420624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BDB73453-5E3B-4D0C-A15D-1D4D97053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86016" y="420624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67233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2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48" y="365125"/>
            <a:ext cx="8353426" cy="1325563"/>
          </a:xfrm>
        </p:spPr>
        <p:txBody>
          <a:bodyPr rtlCol="0">
            <a:normAutofit/>
          </a:bodyPr>
          <a:lstStyle>
            <a:lvl1pPr>
              <a:defRPr sz="30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9D9DEB19-D619-47AB-BE94-FA3DDA4600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4952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4448" y="1681163"/>
            <a:ext cx="3483864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84448" y="2505075"/>
            <a:ext cx="3483864" cy="3474720"/>
          </a:xfrm>
        </p:spPr>
        <p:txBody>
          <a:bodyPr rtlCol="0"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3800" y="1681163"/>
            <a:ext cx="3483864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543800" y="2505075"/>
            <a:ext cx="3483864" cy="3474720"/>
          </a:xfrm>
        </p:spPr>
        <p:txBody>
          <a:bodyPr rtlCol="0"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03787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0" y="365125"/>
            <a:ext cx="8353426" cy="1325563"/>
          </a:xfrm>
        </p:spPr>
        <p:txBody>
          <a:bodyPr rtlCol="0"/>
          <a:lstStyle>
            <a:lvl1pPr>
              <a:defRPr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2963" y="1681163"/>
            <a:ext cx="25146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2963" y="2505075"/>
            <a:ext cx="2514600" cy="3474720"/>
          </a:xfrm>
        </p:spPr>
        <p:txBody>
          <a:bodyPr rtlCol="0"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0156" y="1681163"/>
            <a:ext cx="25146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4125" y="2505075"/>
            <a:ext cx="2514600" cy="3474720"/>
          </a:xfrm>
        </p:spPr>
        <p:txBody>
          <a:bodyPr rtlCol="0"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D05BF5CB-E607-49B6-8E54-0228DEF8D7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77350" y="1700213"/>
            <a:ext cx="25146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24901FC4-51BF-47FB-B851-F155DE9683E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277350" y="2524125"/>
            <a:ext cx="2514600" cy="3474720"/>
          </a:xfrm>
        </p:spPr>
        <p:txBody>
          <a:bodyPr rtlCol="0"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4" name="Вверху справа">
            <a:extLst>
              <a:ext uri="{FF2B5EF4-FFF2-40B4-BE49-F238E27FC236}">
                <a16:creationId xmlns:a16="http://schemas.microsoft.com/office/drawing/2014/main" id="{5AFEAD74-7425-4451-A543-90F45CAA4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1"/>
            <a:ext cx="3877660" cy="5906585"/>
            <a:chOff x="10849" y="-3086"/>
            <a:chExt cx="2198951" cy="3349518"/>
          </a:xfrm>
        </p:grpSpPr>
        <p:sp>
          <p:nvSpPr>
            <p:cNvPr id="15" name="Полилиния: Фигура 9">
              <a:extLst>
                <a:ext uri="{FF2B5EF4-FFF2-40B4-BE49-F238E27FC236}">
                  <a16:creationId xmlns:a16="http://schemas.microsoft.com/office/drawing/2014/main" id="{A0739BDD-AE24-4A98-99C5-D6619F67A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Полилиния: Фигура 10">
              <a:extLst>
                <a:ext uri="{FF2B5EF4-FFF2-40B4-BE49-F238E27FC236}">
                  <a16:creationId xmlns:a16="http://schemas.microsoft.com/office/drawing/2014/main" id="{FEFC06E6-3363-4CDB-B79D-CCF531848BB5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17" name="Полилиния: Фигура 11">
              <a:extLst>
                <a:ext uri="{FF2B5EF4-FFF2-40B4-BE49-F238E27FC236}">
                  <a16:creationId xmlns:a16="http://schemas.microsoft.com/office/drawing/2014/main" id="{B90FB7A8-0E58-4D7D-A300-987F589B44E2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18" name="Полилиния: Фигура 12">
              <a:extLst>
                <a:ext uri="{FF2B5EF4-FFF2-40B4-BE49-F238E27FC236}">
                  <a16:creationId xmlns:a16="http://schemas.microsoft.com/office/drawing/2014/main" id="{36269E94-7431-4473-8972-931287C80A4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19" name="Полилиния: Фигура 13">
              <a:extLst>
                <a:ext uri="{FF2B5EF4-FFF2-40B4-BE49-F238E27FC236}">
                  <a16:creationId xmlns:a16="http://schemas.microsoft.com/office/drawing/2014/main" id="{808D1C61-DD5B-416A-9D5F-C40FD977839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20" name="Полилиния: фигура 14">
              <a:extLst>
                <a:ext uri="{FF2B5EF4-FFF2-40B4-BE49-F238E27FC236}">
                  <a16:creationId xmlns:a16="http://schemas.microsoft.com/office/drawing/2014/main" id="{94CB37AC-18BA-4C73-AE9D-1EAFBF960AED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21" name="Полилиния: фигура 15">
              <a:extLst>
                <a:ext uri="{FF2B5EF4-FFF2-40B4-BE49-F238E27FC236}">
                  <a16:creationId xmlns:a16="http://schemas.microsoft.com/office/drawing/2014/main" id="{25C8DE62-8360-46F6-B646-7EB8E119A2D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22" name="Полилиния: Фигура 16">
              <a:extLst>
                <a:ext uri="{FF2B5EF4-FFF2-40B4-BE49-F238E27FC236}">
                  <a16:creationId xmlns:a16="http://schemas.microsoft.com/office/drawing/2014/main" id="{57E333B6-C870-4773-862B-65B9C65AF1ED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</p:grpSp>
      <p:sp>
        <p:nvSpPr>
          <p:cNvPr id="23" name="Объект 3">
            <a:extLst>
              <a:ext uri="{FF2B5EF4-FFF2-40B4-BE49-F238E27FC236}">
                <a16:creationId xmlns:a16="http://schemas.microsoft.com/office/drawing/2014/main" id="{DD3C8A23-71D7-4A2F-BAA0-55C08C6EE43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2529" y="2526847"/>
            <a:ext cx="2514600" cy="3474720"/>
          </a:xfrm>
        </p:spPr>
        <p:txBody>
          <a:bodyPr rtlCol="0"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0C66D98A-8D9B-42BF-B6CC-51FAABE8F77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65591" y="1663746"/>
            <a:ext cx="25146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62825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8272" y="401416"/>
            <a:ext cx="4572000" cy="1325563"/>
          </a:xfrm>
        </p:spPr>
        <p:txBody>
          <a:bodyPr rtlCol="0" anchor="b" anchorCtr="0">
            <a:normAutofit/>
          </a:bodyPr>
          <a:lstStyle>
            <a:lvl1pPr>
              <a:defRPr sz="3000" baseline="0"/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33713A46-E629-418A-9E89-B20468B63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59936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87019F04-21A7-41F6-B916-F4F94E744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48256" y="1412748"/>
            <a:ext cx="4041648" cy="4032504"/>
          </a:xfrm>
          <a:solidFill>
            <a:schemeClr val="accent5"/>
          </a:solidFill>
          <a:ln w="101600"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8272" y="2084832"/>
            <a:ext cx="4572000" cy="4134993"/>
          </a:xfrm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6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Дата 6">
            <a:extLst>
              <a:ext uri="{FF2B5EF4-FFF2-40B4-BE49-F238E27FC236}">
                <a16:creationId xmlns:a16="http://schemas.microsoft.com/office/drawing/2014/main" id="{60A5D944-41DB-4CFC-97C1-6C7FF8DF373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id="{C52FEBB2-7D11-41E4-8284-A3119240C7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8">
            <a:extLst>
              <a:ext uri="{FF2B5EF4-FFF2-40B4-BE49-F238E27FC236}">
                <a16:creationId xmlns:a16="http://schemas.microsoft.com/office/drawing/2014/main" id="{7D4BD90C-0DE3-488B-B828-BDBF5717EA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4158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606040"/>
            <a:ext cx="3924300" cy="1325563"/>
          </a:xfrm>
        </p:spPr>
        <p:txBody>
          <a:bodyPr rtlCol="0">
            <a:noAutofit/>
          </a:bodyPr>
          <a:lstStyle>
            <a:lvl1pPr>
              <a:defRPr sz="3600" baseline="0"/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248" y="4105656"/>
            <a:ext cx="2552700" cy="2066071"/>
          </a:xfrm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6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Дата 6">
            <a:extLst>
              <a:ext uri="{FF2B5EF4-FFF2-40B4-BE49-F238E27FC236}">
                <a16:creationId xmlns:a16="http://schemas.microsoft.com/office/drawing/2014/main" id="{8B39AA2A-DA2A-4F98-A265-15F8F0D8D450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41248" y="6356350"/>
            <a:ext cx="1828800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13" name="Нижний колонтитул 7">
            <a:extLst>
              <a:ext uri="{FF2B5EF4-FFF2-40B4-BE49-F238E27FC236}">
                <a16:creationId xmlns:a16="http://schemas.microsoft.com/office/drawing/2014/main" id="{D4140094-ECC6-407A-A2FF-98257769FD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157232" y="6356350"/>
            <a:ext cx="274320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87019F04-21A7-41F6-B916-F4F94E744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952" y="0"/>
            <a:ext cx="6099048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56CC7D2E-562C-4512-9957-8C1B0A06F6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14" name="Вверху справа">
            <a:extLst>
              <a:ext uri="{FF2B5EF4-FFF2-40B4-BE49-F238E27FC236}">
                <a16:creationId xmlns:a16="http://schemas.microsoft.com/office/drawing/2014/main" id="{7DCF5A23-16BE-4FF7-8562-4B9CD64FB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50" y="-1"/>
            <a:ext cx="2768446" cy="4486275"/>
            <a:chOff x="10849" y="-3086"/>
            <a:chExt cx="2198951" cy="3349518"/>
          </a:xfrm>
        </p:grpSpPr>
        <p:sp>
          <p:nvSpPr>
            <p:cNvPr id="15" name="Полилиния: Фигура 9">
              <a:extLst>
                <a:ext uri="{FF2B5EF4-FFF2-40B4-BE49-F238E27FC236}">
                  <a16:creationId xmlns:a16="http://schemas.microsoft.com/office/drawing/2014/main" id="{930E8856-48C1-4FFD-9BC1-360BCDEC0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Полилиния: Фигура 10">
              <a:extLst>
                <a:ext uri="{FF2B5EF4-FFF2-40B4-BE49-F238E27FC236}">
                  <a16:creationId xmlns:a16="http://schemas.microsoft.com/office/drawing/2014/main" id="{0950DAF3-AE2C-43D7-884D-F377394DBC5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17" name="Полилиния: Фигура 11">
              <a:extLst>
                <a:ext uri="{FF2B5EF4-FFF2-40B4-BE49-F238E27FC236}">
                  <a16:creationId xmlns:a16="http://schemas.microsoft.com/office/drawing/2014/main" id="{49552E91-169E-43A2-8337-361B09B2ECE1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18" name="Полилиния: Фигура 12">
              <a:extLst>
                <a:ext uri="{FF2B5EF4-FFF2-40B4-BE49-F238E27FC236}">
                  <a16:creationId xmlns:a16="http://schemas.microsoft.com/office/drawing/2014/main" id="{4F38336D-53FF-4098-A32C-E01EF18D47C5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19" name="Полилиния: Фигура 13">
              <a:extLst>
                <a:ext uri="{FF2B5EF4-FFF2-40B4-BE49-F238E27FC236}">
                  <a16:creationId xmlns:a16="http://schemas.microsoft.com/office/drawing/2014/main" id="{C78446BA-74A6-401A-BC2F-8B0BB17F7E1D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20" name="Полилиния: фигура 14">
              <a:extLst>
                <a:ext uri="{FF2B5EF4-FFF2-40B4-BE49-F238E27FC236}">
                  <a16:creationId xmlns:a16="http://schemas.microsoft.com/office/drawing/2014/main" id="{3C401887-78BB-448B-80F1-C8D99C8F25B4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21" name="Полилиния: фигура 15">
              <a:extLst>
                <a:ext uri="{FF2B5EF4-FFF2-40B4-BE49-F238E27FC236}">
                  <a16:creationId xmlns:a16="http://schemas.microsoft.com/office/drawing/2014/main" id="{44DEADB1-ECC3-4C91-8A42-4B8440DEA49B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22" name="Полилиния: Фигура 16">
              <a:extLst>
                <a:ext uri="{FF2B5EF4-FFF2-40B4-BE49-F238E27FC236}">
                  <a16:creationId xmlns:a16="http://schemas.microsoft.com/office/drawing/2014/main" id="{47CC59C4-2B0F-4C73-ABC9-BB2A900B44AB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23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C39E44-C8F5-4FD0-8345-FA295CEA6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8B0A9B-526A-4C0F-9112-3130C41A5DD8}"/>
              </a:ext>
            </a:extLst>
          </p:cNvPr>
          <p:cNvSpPr/>
          <p:nvPr userDrawn="1"/>
        </p:nvSpPr>
        <p:spPr>
          <a:xfrm>
            <a:off x="0" y="7628569"/>
            <a:ext cx="4038600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0B472D-4A4C-4AF9-86F1-E43C02D1B18D}"/>
              </a:ext>
            </a:extLst>
          </p:cNvPr>
          <p:cNvSpPr/>
          <p:nvPr userDrawn="1"/>
        </p:nvSpPr>
        <p:spPr>
          <a:xfrm>
            <a:off x="4044950" y="7628569"/>
            <a:ext cx="4038600" cy="164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B530FA-24B1-40EC-A3FE-19C912C40F2C}"/>
              </a:ext>
            </a:extLst>
          </p:cNvPr>
          <p:cNvSpPr/>
          <p:nvPr userDrawn="1"/>
        </p:nvSpPr>
        <p:spPr>
          <a:xfrm>
            <a:off x="8115300" y="7628569"/>
            <a:ext cx="4038600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D39AFF2-4D18-4B42-A6B8-58FABF72093B}"/>
              </a:ext>
            </a:extLst>
          </p:cNvPr>
          <p:cNvSpPr/>
          <p:nvPr userDrawn="1"/>
        </p:nvSpPr>
        <p:spPr>
          <a:xfrm>
            <a:off x="0" y="-990138"/>
            <a:ext cx="3047999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64E7FA2-CE13-4C5E-96C1-770D8B206A7A}"/>
              </a:ext>
            </a:extLst>
          </p:cNvPr>
          <p:cNvSpPr/>
          <p:nvPr userDrawn="1"/>
        </p:nvSpPr>
        <p:spPr>
          <a:xfrm>
            <a:off x="3048001" y="-984316"/>
            <a:ext cx="3047999" cy="164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67F1754-1A1C-4B4B-96CE-B31AB810622B}"/>
              </a:ext>
            </a:extLst>
          </p:cNvPr>
          <p:cNvSpPr/>
          <p:nvPr userDrawn="1"/>
        </p:nvSpPr>
        <p:spPr>
          <a:xfrm>
            <a:off x="6096000" y="-990138"/>
            <a:ext cx="3047999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CA747AC-FBCD-401F-85D9-F585917BEF6B}"/>
              </a:ext>
            </a:extLst>
          </p:cNvPr>
          <p:cNvSpPr/>
          <p:nvPr userDrawn="1"/>
        </p:nvSpPr>
        <p:spPr>
          <a:xfrm>
            <a:off x="9143999" y="-989389"/>
            <a:ext cx="3047999" cy="164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943841-AE0F-41C9-97CC-D11B0249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81000"/>
            <a:ext cx="2552700" cy="1325563"/>
          </a:xfrm>
        </p:spPr>
        <p:txBody>
          <a:bodyPr rtlCol="0">
            <a:noAutofit/>
          </a:bodyPr>
          <a:lstStyle>
            <a:lvl1pPr>
              <a:defRPr sz="3000" baseline="0"/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248" y="1789113"/>
            <a:ext cx="2552700" cy="2696918"/>
          </a:xfrm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1pPr>
            <a:lvl2pPr marL="4572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2pPr>
            <a:lvl3pPr marL="9144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3pPr>
            <a:lvl4pPr marL="13716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4pPr>
            <a:lvl5pPr marL="18288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Дата 6">
            <a:extLst>
              <a:ext uri="{FF2B5EF4-FFF2-40B4-BE49-F238E27FC236}">
                <a16:creationId xmlns:a16="http://schemas.microsoft.com/office/drawing/2014/main" id="{A1F8D2B3-30A8-4B83-A5C0-C99EF89342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33713A46-E629-418A-9E89-B20468B63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5552" y="0"/>
            <a:ext cx="8156448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027371-9F9C-42B2-9592-42A9839926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10" name="Номер слайда 8">
            <a:extLst>
              <a:ext uri="{FF2B5EF4-FFF2-40B4-BE49-F238E27FC236}">
                <a16:creationId xmlns:a16="http://schemas.microsoft.com/office/drawing/2014/main" id="{AD277C46-5330-47A5-B42E-8A406D226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5446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93048-98A4-4EE6-A653-11BF380C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81000"/>
            <a:ext cx="4572000" cy="1325563"/>
          </a:xfrm>
        </p:spPr>
        <p:txBody>
          <a:bodyPr rtlCol="0">
            <a:normAutofit/>
          </a:bodyPr>
          <a:lstStyle>
            <a:lvl1pPr>
              <a:defRPr sz="3000" baseline="0"/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248" y="1789112"/>
            <a:ext cx="4572000" cy="4166519"/>
          </a:xfrm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6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Дата 6">
            <a:extLst>
              <a:ext uri="{FF2B5EF4-FFF2-40B4-BE49-F238E27FC236}">
                <a16:creationId xmlns:a16="http://schemas.microsoft.com/office/drawing/2014/main" id="{1717D704-6E87-4C09-AB8E-78E9D5F7395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6445CE96-5361-47BD-A601-9A41E49796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32064" y="0"/>
            <a:ext cx="4059936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id="{184B2061-5123-4D27-826E-8B5E6F98AA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471" y="1412748"/>
            <a:ext cx="4041648" cy="4032504"/>
          </a:xfrm>
          <a:solidFill>
            <a:schemeClr val="accent5"/>
          </a:solidFill>
          <a:ln w="101600"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Нижний колонтитул 7">
            <a:extLst>
              <a:ext uri="{FF2B5EF4-FFF2-40B4-BE49-F238E27FC236}">
                <a16:creationId xmlns:a16="http://schemas.microsoft.com/office/drawing/2014/main" id="{7235C1BB-4D36-4657-8084-ED52E2DBF3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16" name="Номер слайда 8">
            <a:extLst>
              <a:ext uri="{FF2B5EF4-FFF2-40B4-BE49-F238E27FC236}">
                <a16:creationId xmlns:a16="http://schemas.microsoft.com/office/drawing/2014/main" id="{830BDA30-4954-480D-9CDA-DFEC700B4B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399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74920"/>
            <a:ext cx="10515600" cy="603504"/>
          </a:xfrm>
        </p:spPr>
        <p:txBody>
          <a:bodyPr rtlCol="0" anchor="b">
            <a:normAutofit/>
          </a:bodyPr>
          <a:lstStyle>
            <a:lvl1pPr algn="ctr">
              <a:defRPr sz="30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01678D0D-E7C0-4B71-92B6-4809F88B7A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72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742432"/>
            <a:ext cx="10515600" cy="36576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графи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6" name="Справа внизу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Графический объект 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Полилиния: Фигура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0" name="Полилиния: Фигура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1" name="Полилиния: Фигура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2" name="Полилиния: Фигура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3" name="Полилиния: Фигура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4" name="Полилиния: фигура 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5" name="Полилиния: Фигура 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8" name="Полилиния: Фигура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 Light" panose="020F0302020204030204" pitchFamily="34" charset="0"/>
              </a:endParaRPr>
            </a:p>
          </p:txBody>
        </p:sp>
      </p:grp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FE96B313-012D-4870-B065-8F7E74251B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8964" y="1829525"/>
            <a:ext cx="10505786" cy="4337913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6" name="Справа внизу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Графический объект 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Полилиния: Фигура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0" name="Полилиния: Фигура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1" name="Полилиния: Фигура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2" name="Полилиния: Фигура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3" name="Полилиния: Фигура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4" name="Полилиния: фигура 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5" name="Полилиния: Фигура 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8" name="Полилиния: Фигура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 Light" panose="020F0302020204030204" pitchFamily="34" charset="0"/>
              </a:endParaRPr>
            </a:p>
          </p:txBody>
        </p:sp>
      </p:grp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B9360AE7-EA24-46DC-9539-F79F9E58EE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8964" y="2060002"/>
            <a:ext cx="10515311" cy="328003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790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848" y="1719072"/>
            <a:ext cx="4709160" cy="2926080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2800" spc="20" baseline="0"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238A46BD-7BF9-45FF-8B9B-6269F3313E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048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7320F30-F8B4-4ECD-B95C-9CEA2FB06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84848" y="4864608"/>
            <a:ext cx="4709160" cy="36576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Дата 6">
            <a:extLst>
              <a:ext uri="{FF2B5EF4-FFF2-40B4-BE49-F238E27FC236}">
                <a16:creationId xmlns:a16="http://schemas.microsoft.com/office/drawing/2014/main" id="{D70719F9-FF81-4368-9918-F7F8C83EEAC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41248" y="6356350"/>
            <a:ext cx="1828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0" name="Нижний колонтитул 7">
            <a:extLst>
              <a:ext uri="{FF2B5EF4-FFF2-40B4-BE49-F238E27FC236}">
                <a16:creationId xmlns:a16="http://schemas.microsoft.com/office/drawing/2014/main" id="{82554244-AFE2-4E78-B199-C2315AE10B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345609" y="6356350"/>
            <a:ext cx="274320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7031" y="6356350"/>
            <a:ext cx="1828800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Вверху справа">
            <a:extLst>
              <a:ext uri="{FF2B5EF4-FFF2-40B4-BE49-F238E27FC236}">
                <a16:creationId xmlns:a16="http://schemas.microsoft.com/office/drawing/2014/main" id="{9C4825FE-0798-4C51-9649-7A9C4DE1D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0154652" y="-8827"/>
            <a:ext cx="2037346" cy="3747453"/>
            <a:chOff x="10849" y="15178"/>
            <a:chExt cx="2198951" cy="3331254"/>
          </a:xfrm>
        </p:grpSpPr>
        <p:sp>
          <p:nvSpPr>
            <p:cNvPr id="12" name="Полилиния: Фигура 10">
              <a:extLst>
                <a:ext uri="{FF2B5EF4-FFF2-40B4-BE49-F238E27FC236}">
                  <a16:creationId xmlns:a16="http://schemas.microsoft.com/office/drawing/2014/main" id="{822B9B6C-AA13-4DF1-A092-D39EAEFA9051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13" name="Полилиния: Фигура 11">
              <a:extLst>
                <a:ext uri="{FF2B5EF4-FFF2-40B4-BE49-F238E27FC236}">
                  <a16:creationId xmlns:a16="http://schemas.microsoft.com/office/drawing/2014/main" id="{29B894B3-83A9-4074-93F1-DCC2A9A1CA30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14" name="Полилиния: Фигура 12">
              <a:extLst>
                <a:ext uri="{FF2B5EF4-FFF2-40B4-BE49-F238E27FC236}">
                  <a16:creationId xmlns:a16="http://schemas.microsoft.com/office/drawing/2014/main" id="{CB9B20C6-7251-4040-8920-FCE1AFC00F22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15" name="Полилиния: Фигура 13">
              <a:extLst>
                <a:ext uri="{FF2B5EF4-FFF2-40B4-BE49-F238E27FC236}">
                  <a16:creationId xmlns:a16="http://schemas.microsoft.com/office/drawing/2014/main" id="{4B278924-B03A-46BD-86D3-23814F354DA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16" name="Полилиния: фигура 14">
              <a:extLst>
                <a:ext uri="{FF2B5EF4-FFF2-40B4-BE49-F238E27FC236}">
                  <a16:creationId xmlns:a16="http://schemas.microsoft.com/office/drawing/2014/main" id="{60BB8FCC-3D93-47A8-AB4F-BDA9764AD1CB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17" name="Полилиния: фигура 15">
              <a:extLst>
                <a:ext uri="{FF2B5EF4-FFF2-40B4-BE49-F238E27FC236}">
                  <a16:creationId xmlns:a16="http://schemas.microsoft.com/office/drawing/2014/main" id="{5BA303AA-6543-47AD-BDCE-99EA5718C682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18" name="Полилиния: Фигура 16">
              <a:extLst>
                <a:ext uri="{FF2B5EF4-FFF2-40B4-BE49-F238E27FC236}">
                  <a16:creationId xmlns:a16="http://schemas.microsoft.com/office/drawing/2014/main" id="{CE322720-E7C1-458D-A1F7-DE4A9F9E6433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24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Заголовок 1">
            <a:extLst>
              <a:ext uri="{FF2B5EF4-FFF2-40B4-BE49-F238E27FC236}">
                <a16:creationId xmlns:a16="http://schemas.microsoft.com/office/drawing/2014/main" id="{E2735E56-216C-4BA9-B611-54BE87E4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048256"/>
            <a:ext cx="2206752" cy="868680"/>
          </a:xfrm>
        </p:spPr>
        <p:txBody>
          <a:bodyPr rtlCol="0">
            <a:normAutofit/>
          </a:bodyPr>
          <a:lstStyle>
            <a:lvl1pPr algn="l">
              <a:lnSpc>
                <a:spcPts val="4000"/>
              </a:lnSpc>
              <a:defRPr sz="30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Рисунок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95928" y="923544"/>
            <a:ext cx="3383280" cy="169164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Текст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5928" y="2752344"/>
            <a:ext cx="3346704" cy="265176"/>
          </a:xfrm>
        </p:spPr>
        <p:txBody>
          <a:bodyPr lIns="0" tIns="0" rIns="0" bIns="0" rtlCol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5928" y="3072384"/>
            <a:ext cx="3346704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18" name="Рисунок 23">
            <a:extLst>
              <a:ext uri="{FF2B5EF4-FFF2-40B4-BE49-F238E27FC236}">
                <a16:creationId xmlns:a16="http://schemas.microsoft.com/office/drawing/2014/main" id="{EE7ECEE8-59DE-4E85-A8C7-51F1919C75A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0728" y="923544"/>
            <a:ext cx="3383280" cy="169164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9" name="Текст 28">
            <a:extLst>
              <a:ext uri="{FF2B5EF4-FFF2-40B4-BE49-F238E27FC236}">
                <a16:creationId xmlns:a16="http://schemas.microsoft.com/office/drawing/2014/main" id="{D97FB821-8CBF-4A4F-B0B9-A06969A963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0728" y="2752344"/>
            <a:ext cx="3346704" cy="265176"/>
          </a:xfrm>
        </p:spPr>
        <p:txBody>
          <a:bodyPr lIns="0" tIns="0" rIns="0" bIns="0" rtlCol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0" name="Текст 28">
            <a:extLst>
              <a:ext uri="{FF2B5EF4-FFF2-40B4-BE49-F238E27FC236}">
                <a16:creationId xmlns:a16="http://schemas.microsoft.com/office/drawing/2014/main" id="{CD848540-6394-46BF-83DE-84862EC7C8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0728" y="3072384"/>
            <a:ext cx="3346704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1" name="Рисунок 23">
            <a:extLst>
              <a:ext uri="{FF2B5EF4-FFF2-40B4-BE49-F238E27FC236}">
                <a16:creationId xmlns:a16="http://schemas.microsoft.com/office/drawing/2014/main" id="{AA8489A7-C95E-4BD6-A6DA-48D8AD7905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995928" y="3657600"/>
            <a:ext cx="3383280" cy="169164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2" name="Текст 28">
            <a:extLst>
              <a:ext uri="{FF2B5EF4-FFF2-40B4-BE49-F238E27FC236}">
                <a16:creationId xmlns:a16="http://schemas.microsoft.com/office/drawing/2014/main" id="{52CC8864-A662-4E73-A14D-A4E610269D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95928" y="5468112"/>
            <a:ext cx="3346704" cy="265176"/>
          </a:xfrm>
        </p:spPr>
        <p:txBody>
          <a:bodyPr lIns="0" tIns="0" rIns="0" bIns="0" rtlCol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3" name="Текст 28">
            <a:extLst>
              <a:ext uri="{FF2B5EF4-FFF2-40B4-BE49-F238E27FC236}">
                <a16:creationId xmlns:a16="http://schemas.microsoft.com/office/drawing/2014/main" id="{548CD837-2123-4EC2-B247-12AACAD5C8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95928" y="5779008"/>
            <a:ext cx="3346704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8A30C89E-0A33-4198-A183-7C0A4BD2FF9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10728" y="3657600"/>
            <a:ext cx="3383280" cy="169164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5" name="Текст 28">
            <a:extLst>
              <a:ext uri="{FF2B5EF4-FFF2-40B4-BE49-F238E27FC236}">
                <a16:creationId xmlns:a16="http://schemas.microsoft.com/office/drawing/2014/main" id="{C04926A4-C940-425C-86F4-9DA0FCF3E4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0728" y="5468112"/>
            <a:ext cx="3346704" cy="265176"/>
          </a:xfrm>
        </p:spPr>
        <p:txBody>
          <a:bodyPr lIns="0" tIns="0" rIns="0" bIns="0" rtlCol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6" name="Текст 28">
            <a:extLst>
              <a:ext uri="{FF2B5EF4-FFF2-40B4-BE49-F238E27FC236}">
                <a16:creationId xmlns:a16="http://schemas.microsoft.com/office/drawing/2014/main" id="{02468BEF-BD57-4418-9C05-3675010184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10728" y="5779008"/>
            <a:ext cx="3346704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grpSp>
        <p:nvGrpSpPr>
          <p:cNvPr id="38" name="Справа внизу">
            <a:extLst>
              <a:ext uri="{FF2B5EF4-FFF2-40B4-BE49-F238E27FC236}">
                <a16:creationId xmlns:a16="http://schemas.microsoft.com/office/drawing/2014/main" id="{B36FFE50-05C0-4942-89B8-DEE732CC3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3284231"/>
            <a:ext cx="3899905" cy="3581399"/>
            <a:chOff x="7980400" y="3276601"/>
            <a:chExt cx="4211600" cy="3581399"/>
          </a:xfrm>
        </p:grpSpPr>
        <p:grpSp>
          <p:nvGrpSpPr>
            <p:cNvPr id="39" name="Графический объект 157">
              <a:extLst>
                <a:ext uri="{FF2B5EF4-FFF2-40B4-BE49-F238E27FC236}">
                  <a16:creationId xmlns:a16="http://schemas.microsoft.com/office/drawing/2014/main" id="{A0172B24-EE58-47CA-9252-3427B1FD3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41" name="Полилиния: Фигура 24">
                <a:extLst>
                  <a:ext uri="{FF2B5EF4-FFF2-40B4-BE49-F238E27FC236}">
                    <a16:creationId xmlns:a16="http://schemas.microsoft.com/office/drawing/2014/main" id="{8C675FC1-39D2-4629-BC15-4DE2B87A385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2" name="Полилиния: Фигура 25">
                <a:extLst>
                  <a:ext uri="{FF2B5EF4-FFF2-40B4-BE49-F238E27FC236}">
                    <a16:creationId xmlns:a16="http://schemas.microsoft.com/office/drawing/2014/main" id="{AD8E5605-F606-41F2-8FA0-0819ACE79B0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3" name="Полилиния: Фигура 26">
                <a:extLst>
                  <a:ext uri="{FF2B5EF4-FFF2-40B4-BE49-F238E27FC236}">
                    <a16:creationId xmlns:a16="http://schemas.microsoft.com/office/drawing/2014/main" id="{7B78C10B-193F-4033-B31B-9E56610D22F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4" name="Полилиния: Фигура 30">
                <a:extLst>
                  <a:ext uri="{FF2B5EF4-FFF2-40B4-BE49-F238E27FC236}">
                    <a16:creationId xmlns:a16="http://schemas.microsoft.com/office/drawing/2014/main" id="{F0624257-FB1D-4F83-9320-65F1651FDF4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5" name="Полилиния: Фигура 31">
                <a:extLst>
                  <a:ext uri="{FF2B5EF4-FFF2-40B4-BE49-F238E27FC236}">
                    <a16:creationId xmlns:a16="http://schemas.microsoft.com/office/drawing/2014/main" id="{B8CF1011-9F94-4FA3-A166-9C40E5E9ACA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6" name="Полилиния: фигура 32">
                <a:extLst>
                  <a:ext uri="{FF2B5EF4-FFF2-40B4-BE49-F238E27FC236}">
                    <a16:creationId xmlns:a16="http://schemas.microsoft.com/office/drawing/2014/main" id="{45028FD8-E287-4787-BAD0-D5B4C5DB9AB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7" name="Полилиния: Фигура 36">
                <a:extLst>
                  <a:ext uri="{FF2B5EF4-FFF2-40B4-BE49-F238E27FC236}">
                    <a16:creationId xmlns:a16="http://schemas.microsoft.com/office/drawing/2014/main" id="{117B12D1-6969-4FC0-B274-5DFD143DEB7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40" name="Полилиния: Фигура 23">
              <a:extLst>
                <a:ext uri="{FF2B5EF4-FFF2-40B4-BE49-F238E27FC236}">
                  <a16:creationId xmlns:a16="http://schemas.microsoft.com/office/drawing/2014/main" id="{E51F424F-933D-4AE9-A7D4-47D30A8E4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 Light" panose="020F0302020204030204" pitchFamily="34" charset="0"/>
              </a:endParaRPr>
            </a:p>
          </p:txBody>
        </p:sp>
      </p:grpSp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186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8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B49703BB-2651-4695-AEAC-09D07157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048256"/>
            <a:ext cx="2206752" cy="868680"/>
          </a:xfrm>
        </p:spPr>
        <p:txBody>
          <a:bodyPr rtlCol="0">
            <a:normAutofit/>
          </a:bodyPr>
          <a:lstStyle>
            <a:lvl1pPr algn="l">
              <a:lnSpc>
                <a:spcPts val="4000"/>
              </a:lnSpc>
              <a:defRPr sz="30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1850" y="905256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7" name="Рисунок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68950" y="905256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8" name="Рисунок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66050" y="905256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9" name="Рисунок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63150" y="905256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2801" y="2441448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2800" y="27614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20" name="Текст 28">
            <a:extLst>
              <a:ext uri="{FF2B5EF4-FFF2-40B4-BE49-F238E27FC236}">
                <a16:creationId xmlns:a16="http://schemas.microsoft.com/office/drawing/2014/main" id="{61176CED-9BFE-4139-B6C8-10F9A4DD5F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34024" y="2441448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1" name="Текст 28">
            <a:extLst>
              <a:ext uri="{FF2B5EF4-FFF2-40B4-BE49-F238E27FC236}">
                <a16:creationId xmlns:a16="http://schemas.microsoft.com/office/drawing/2014/main" id="{BB2D875B-8A2E-4BAA-87D2-8E96456A85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34023" y="27614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22" name="Текст 28">
            <a:extLst>
              <a:ext uri="{FF2B5EF4-FFF2-40B4-BE49-F238E27FC236}">
                <a16:creationId xmlns:a16="http://schemas.microsoft.com/office/drawing/2014/main" id="{85BF81E7-E1BD-4D1E-82F6-A7C0CDD6D5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66050" y="2441448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3" name="Текст 28">
            <a:extLst>
              <a:ext uri="{FF2B5EF4-FFF2-40B4-BE49-F238E27FC236}">
                <a16:creationId xmlns:a16="http://schemas.microsoft.com/office/drawing/2014/main" id="{B966330D-3F04-4061-A0B4-9AB5D36C68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66049" y="27614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24" name="Текст 28">
            <a:extLst>
              <a:ext uri="{FF2B5EF4-FFF2-40B4-BE49-F238E27FC236}">
                <a16:creationId xmlns:a16="http://schemas.microsoft.com/office/drawing/2014/main" id="{3D67AFFF-E27F-41A0-8D71-544EA9CDAF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63151" y="2441448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5" name="Текст 28">
            <a:extLst>
              <a:ext uri="{FF2B5EF4-FFF2-40B4-BE49-F238E27FC236}">
                <a16:creationId xmlns:a16="http://schemas.microsoft.com/office/drawing/2014/main" id="{165BC447-A277-4C10-8A24-D47C19A1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63150" y="27614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6" name="Рисунок 23">
            <a:extLst>
              <a:ext uri="{FF2B5EF4-FFF2-40B4-BE49-F238E27FC236}">
                <a16:creationId xmlns:a16="http://schemas.microsoft.com/office/drawing/2014/main" id="{D38576C9-402D-4831-A0EF-BBCA80D73A7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71850" y="3639312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Рисунок 23">
            <a:extLst>
              <a:ext uri="{FF2B5EF4-FFF2-40B4-BE49-F238E27FC236}">
                <a16:creationId xmlns:a16="http://schemas.microsoft.com/office/drawing/2014/main" id="{7C6F3EEF-659E-493F-AFB3-FCED6B1DF5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568950" y="3639312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8" name="Рисунок 23">
            <a:extLst>
              <a:ext uri="{FF2B5EF4-FFF2-40B4-BE49-F238E27FC236}">
                <a16:creationId xmlns:a16="http://schemas.microsoft.com/office/drawing/2014/main" id="{979DF6BA-4DEB-48BE-B6A3-693B3E7BBA0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766050" y="3639312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9" name="Рисунок 23">
            <a:extLst>
              <a:ext uri="{FF2B5EF4-FFF2-40B4-BE49-F238E27FC236}">
                <a16:creationId xmlns:a16="http://schemas.microsoft.com/office/drawing/2014/main" id="{5BBD9013-A1CA-4022-8094-3B41A258342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963150" y="3639312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id="{F2248C56-00FA-4F0D-BF46-063951CCC5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52801" y="5175504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35FEBC56-AFA3-4970-8BC5-C90EE1A9E68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52800" y="55046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8CCCF04E-E04C-4AB1-9C53-B92D17F932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34024" y="5175504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219B05E2-B801-49E7-BB53-1DA62B85967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34023" y="55046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A31D8B7D-D3A7-4B0C-8920-B72C7DDA44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6050" y="5175504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id="{C2A50E85-EEA7-44BE-9C60-F2F8E34A5D3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66049" y="55046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6" name="Текст 28">
            <a:extLst>
              <a:ext uri="{FF2B5EF4-FFF2-40B4-BE49-F238E27FC236}">
                <a16:creationId xmlns:a16="http://schemas.microsoft.com/office/drawing/2014/main" id="{786FCB93-7EDA-432A-9123-7F027D3530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63151" y="5175504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7" name="Текст 28">
            <a:extLst>
              <a:ext uri="{FF2B5EF4-FFF2-40B4-BE49-F238E27FC236}">
                <a16:creationId xmlns:a16="http://schemas.microsoft.com/office/drawing/2014/main" id="{69394CE7-498A-4E40-A644-3E96C78BBA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963150" y="55046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grpSp>
        <p:nvGrpSpPr>
          <p:cNvPr id="40" name="Справа внизу">
            <a:extLst>
              <a:ext uri="{FF2B5EF4-FFF2-40B4-BE49-F238E27FC236}">
                <a16:creationId xmlns:a16="http://schemas.microsoft.com/office/drawing/2014/main" id="{7CC44202-D72A-410C-BDF3-D38B4445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3284231"/>
            <a:ext cx="3899905" cy="3581399"/>
            <a:chOff x="7980400" y="3276601"/>
            <a:chExt cx="4211600" cy="3581399"/>
          </a:xfrm>
        </p:grpSpPr>
        <p:grpSp>
          <p:nvGrpSpPr>
            <p:cNvPr id="41" name="Графический объект 157">
              <a:extLst>
                <a:ext uri="{FF2B5EF4-FFF2-40B4-BE49-F238E27FC236}">
                  <a16:creationId xmlns:a16="http://schemas.microsoft.com/office/drawing/2014/main" id="{7256F1E1-6B3C-4A7D-A2DA-E78B8167AE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43" name="Полилиния: Фигура 24">
                <a:extLst>
                  <a:ext uri="{FF2B5EF4-FFF2-40B4-BE49-F238E27FC236}">
                    <a16:creationId xmlns:a16="http://schemas.microsoft.com/office/drawing/2014/main" id="{CBACE6E7-9D64-4E22-947B-A16BC13A495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4" name="Полилиния: Фигура 25">
                <a:extLst>
                  <a:ext uri="{FF2B5EF4-FFF2-40B4-BE49-F238E27FC236}">
                    <a16:creationId xmlns:a16="http://schemas.microsoft.com/office/drawing/2014/main" id="{312E2F0C-7DDA-46C1-8BFC-0CB6610ED2D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5" name="Полилиния: Фигура 26">
                <a:extLst>
                  <a:ext uri="{FF2B5EF4-FFF2-40B4-BE49-F238E27FC236}">
                    <a16:creationId xmlns:a16="http://schemas.microsoft.com/office/drawing/2014/main" id="{B00BB558-C9D3-4865-9D7C-68080BD9BC5C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6" name="Полилиния: Фигура 30">
                <a:extLst>
                  <a:ext uri="{FF2B5EF4-FFF2-40B4-BE49-F238E27FC236}">
                    <a16:creationId xmlns:a16="http://schemas.microsoft.com/office/drawing/2014/main" id="{DE84E9D1-C6BC-4D0F-8E28-452D1A2D634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7" name="Полилиния: Фигура 31">
                <a:extLst>
                  <a:ext uri="{FF2B5EF4-FFF2-40B4-BE49-F238E27FC236}">
                    <a16:creationId xmlns:a16="http://schemas.microsoft.com/office/drawing/2014/main" id="{7EBBCCB4-1809-40AD-91F6-39C28759E5E8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8" name="Полилиния: фигура 32">
                <a:extLst>
                  <a:ext uri="{FF2B5EF4-FFF2-40B4-BE49-F238E27FC236}">
                    <a16:creationId xmlns:a16="http://schemas.microsoft.com/office/drawing/2014/main" id="{BA3FEF5E-47CD-4172-8DF6-02148A3725E4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9" name="Полилиния: Фигура 36">
                <a:extLst>
                  <a:ext uri="{FF2B5EF4-FFF2-40B4-BE49-F238E27FC236}">
                    <a16:creationId xmlns:a16="http://schemas.microsoft.com/office/drawing/2014/main" id="{A0DB2A11-69BA-47A8-83C3-24DC12533D21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42" name="Полилиния: Фигура 23">
              <a:extLst>
                <a:ext uri="{FF2B5EF4-FFF2-40B4-BE49-F238E27FC236}">
                  <a16:creationId xmlns:a16="http://schemas.microsoft.com/office/drawing/2014/main" id="{03BB437D-6EF7-4ADF-B47F-C4F3AA64A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 Light" panose="020F0302020204030204" pitchFamily="34" charset="0"/>
              </a:endParaRPr>
            </a:p>
          </p:txBody>
        </p:sp>
      </p:grpSp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165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70" r:id="rId3"/>
    <p:sldLayoutId id="2147483651" r:id="rId4"/>
    <p:sldLayoutId id="2147483654" r:id="rId5"/>
    <p:sldLayoutId id="2147483673" r:id="rId6"/>
    <p:sldLayoutId id="2147483663" r:id="rId7"/>
    <p:sldLayoutId id="2147483667" r:id="rId8"/>
    <p:sldLayoutId id="2147483664" r:id="rId9"/>
    <p:sldLayoutId id="2147483671" r:id="rId10"/>
    <p:sldLayoutId id="2147483672" r:id="rId11"/>
    <p:sldLayoutId id="2147483662" r:id="rId12"/>
    <p:sldLayoutId id="2147483666" r:id="rId13"/>
    <p:sldLayoutId id="2147483660" r:id="rId14"/>
    <p:sldLayoutId id="2147483661" r:id="rId15"/>
    <p:sldLayoutId id="2147483652" r:id="rId16"/>
    <p:sldLayoutId id="2147483653" r:id="rId17"/>
    <p:sldLayoutId id="2147483655" r:id="rId18"/>
    <p:sldLayoutId id="2147483656" r:id="rId19"/>
    <p:sldLayoutId id="2147483657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cap="all" spc="3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8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152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10" pos="1920" userDrawn="1">
          <p15:clr>
            <a:srgbClr val="547EBF"/>
          </p15:clr>
        </p15:guide>
        <p15:guide id="12" pos="5736" userDrawn="1">
          <p15:clr>
            <a:srgbClr val="547EBF"/>
          </p15:clr>
        </p15:guide>
        <p15:guide id="15" pos="5112" userDrawn="1">
          <p15:clr>
            <a:srgbClr val="9FCC3B"/>
          </p15:clr>
        </p15:guide>
        <p15:guide id="16" pos="254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3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microsoft.com/office/2007/relationships/hdphoto" Target="../media/hdphoto2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5.png"/><Relationship Id="rId7" Type="http://schemas.openxmlformats.org/officeDocument/2006/relationships/diagramData" Target="../diagrams/data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11" Type="http://schemas.microsoft.com/office/2007/relationships/diagramDrawing" Target="../diagrams/drawing2.xml"/><Relationship Id="rId5" Type="http://schemas.openxmlformats.org/officeDocument/2006/relationships/image" Target="../media/image11.png"/><Relationship Id="rId10" Type="http://schemas.openxmlformats.org/officeDocument/2006/relationships/diagramColors" Target="../diagrams/colors2.xml"/><Relationship Id="rId4" Type="http://schemas.microsoft.com/office/2007/relationships/hdphoto" Target="../media/hdphoto2.wdp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44DF6-AFBB-45E4-9566-ECE5864F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81" y="2444151"/>
            <a:ext cx="5639462" cy="358936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Проект Социально-значимой Деятельности</a:t>
            </a:r>
            <a:br>
              <a:rPr lang="ru-RU" sz="3200" dirty="0">
                <a:solidFill>
                  <a:srgbClr val="C00000"/>
                </a:solidFill>
              </a:rPr>
            </a:b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4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«Диалог поколений»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5A3845-AC8D-4B83-A348-75127C0FF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83454" cy="1557867"/>
          </a:xfrm>
          <a:prstGeom prst="rect">
            <a:avLst/>
          </a:prstGeom>
        </p:spPr>
      </p:pic>
      <p:grpSp>
        <p:nvGrpSpPr>
          <p:cNvPr id="18" name="Группа 17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id="{97597ADB-E24C-46B0-8C47-4699B0DC0320}"/>
              </a:ext>
            </a:extLst>
          </p:cNvPr>
          <p:cNvGrpSpPr/>
          <p:nvPr/>
        </p:nvGrpSpPr>
        <p:grpSpPr>
          <a:xfrm rot="20618403" flipH="1">
            <a:off x="6343909" y="1020030"/>
            <a:ext cx="6127463" cy="5754710"/>
            <a:chOff x="4855953" y="-2833466"/>
            <a:chExt cx="8948964" cy="1210506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Полилиния 10">
              <a:extLst>
                <a:ext uri="{FF2B5EF4-FFF2-40B4-BE49-F238E27FC236}">
                  <a16:creationId xmlns:a16="http://schemas.microsoft.com/office/drawing/2014/main" id="{8A4FD9A9-90C5-4A49-9679-C8610114D1E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11">
              <a:extLst>
                <a:ext uri="{FF2B5EF4-FFF2-40B4-BE49-F238E27FC236}">
                  <a16:creationId xmlns:a16="http://schemas.microsoft.com/office/drawing/2014/main" id="{7845850B-05CB-48D0-885F-FACCFA487C1E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6"/>
              <a:ext cx="8756895" cy="10755935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12">
              <a:extLst>
                <a:ext uri="{FF2B5EF4-FFF2-40B4-BE49-F238E27FC236}">
                  <a16:creationId xmlns:a16="http://schemas.microsoft.com/office/drawing/2014/main" id="{25CA928F-FA8A-40D5-951C-591F7C021675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2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22" name="Группа 21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id="{7E8C7344-DE26-4704-8731-5DEC1992E0A5}"/>
              </a:ext>
            </a:extLst>
          </p:cNvPr>
          <p:cNvGrpSpPr/>
          <p:nvPr/>
        </p:nvGrpSpPr>
        <p:grpSpPr>
          <a:xfrm rot="20618403" flipH="1">
            <a:off x="5821042" y="-276806"/>
            <a:ext cx="6127463" cy="5754710"/>
            <a:chOff x="4855953" y="-2833466"/>
            <a:chExt cx="8948964" cy="12105060"/>
          </a:xfrm>
          <a:solidFill>
            <a:srgbClr val="DBFDDB"/>
          </a:solidFill>
        </p:grpSpPr>
        <p:sp>
          <p:nvSpPr>
            <p:cNvPr id="23" name="Полилиния 10">
              <a:extLst>
                <a:ext uri="{FF2B5EF4-FFF2-40B4-BE49-F238E27FC236}">
                  <a16:creationId xmlns:a16="http://schemas.microsoft.com/office/drawing/2014/main" id="{7EE3690C-0A13-4CDE-987E-81BD284B3B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Полилиния 11">
              <a:extLst>
                <a:ext uri="{FF2B5EF4-FFF2-40B4-BE49-F238E27FC236}">
                  <a16:creationId xmlns:a16="http://schemas.microsoft.com/office/drawing/2014/main" id="{ABB0EE01-4FFF-4680-9A48-2B598BAAA373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6"/>
              <a:ext cx="8756895" cy="10755935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 12">
              <a:extLst>
                <a:ext uri="{FF2B5EF4-FFF2-40B4-BE49-F238E27FC236}">
                  <a16:creationId xmlns:a16="http://schemas.microsoft.com/office/drawing/2014/main" id="{A7B0534F-1131-4209-8F83-86D541FF4A8C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2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26" name="Группа 25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id="{1034091E-AB34-442A-A0EA-31451A2C9FCA}"/>
              </a:ext>
            </a:extLst>
          </p:cNvPr>
          <p:cNvGrpSpPr/>
          <p:nvPr/>
        </p:nvGrpSpPr>
        <p:grpSpPr>
          <a:xfrm rot="1939293" flipH="1">
            <a:off x="6300009" y="915955"/>
            <a:ext cx="5914028" cy="5726890"/>
            <a:chOff x="4855953" y="-2833466"/>
            <a:chExt cx="8948964" cy="1210506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7" name="Полилиния 10">
              <a:extLst>
                <a:ext uri="{FF2B5EF4-FFF2-40B4-BE49-F238E27FC236}">
                  <a16:creationId xmlns:a16="http://schemas.microsoft.com/office/drawing/2014/main" id="{A58EF8A9-D573-4F2F-9866-D283E0030354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" name="Полилиния 11">
              <a:extLst>
                <a:ext uri="{FF2B5EF4-FFF2-40B4-BE49-F238E27FC236}">
                  <a16:creationId xmlns:a16="http://schemas.microsoft.com/office/drawing/2014/main" id="{05716C6E-624B-4603-A9DF-1A169003B2C5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6"/>
              <a:ext cx="8756895" cy="10755935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" name="Полилиния 12">
              <a:extLst>
                <a:ext uri="{FF2B5EF4-FFF2-40B4-BE49-F238E27FC236}">
                  <a16:creationId xmlns:a16="http://schemas.microsoft.com/office/drawing/2014/main" id="{6292951C-C23F-42B0-B2ED-3FB25F33CAB2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2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4CAADBF-291F-402D-8A76-84A1F1AC7BFA}"/>
              </a:ext>
            </a:extLst>
          </p:cNvPr>
          <p:cNvSpPr/>
          <p:nvPr/>
        </p:nvSpPr>
        <p:spPr>
          <a:xfrm rot="5400000">
            <a:off x="5666096" y="161499"/>
            <a:ext cx="6687403" cy="636440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8D1C86-F94F-4D40-A1B4-BF8291EFC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4" b="96746" l="2959" r="100000"/>
                    </a14:imgEffect>
                    <a14:imgEffect>
                      <a14:colorTemperature colorTemp="8840"/>
                    </a14:imgEffect>
                    <a14:imgEffect>
                      <a14:saturation sat="1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0438" y="504968"/>
            <a:ext cx="5791562" cy="5791562"/>
          </a:xfrm>
          <a:prstGeom prst="rect">
            <a:avLst/>
          </a:prstGeom>
        </p:spPr>
      </p:pic>
      <p:sp>
        <p:nvSpPr>
          <p:cNvPr id="9" name="Надпись 2">
            <a:extLst>
              <a:ext uri="{FF2B5EF4-FFF2-40B4-BE49-F238E27FC236}">
                <a16:creationId xmlns:a16="http://schemas.microsoft.com/office/drawing/2014/main" id="{CEB1BE66-F3BB-4E8F-BC83-774E537FF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424" y="236709"/>
            <a:ext cx="5556280" cy="12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  <a:ea typeface="Dotum" panose="020B0600000101010101" pitchFamily="34" charset="-127"/>
                <a:cs typeface="Times New Roman" panose="02020603050405020304" pitchFamily="18" charset="0"/>
              </a:rPr>
              <a:t>ГКУСО ВО «Владимирский социально-реабилитационный центр для несовершеннолетних»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Sitka Heading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Dotum" panose="020B0600000101010101" pitchFamily="34" charset="-127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Sitka Heading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Dotum" panose="020B0600000101010101" pitchFamily="34" charset="-127"/>
                <a:cs typeface="Times New Roman" panose="02020603050405020304" pitchFamily="18" charset="0"/>
              </a:rPr>
              <a:t>600009, г. Владимир, ул.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Dotum" panose="020B0600000101010101" pitchFamily="34" charset="-127"/>
                <a:cs typeface="Times New Roman" panose="02020603050405020304" pitchFamily="18" charset="0"/>
              </a:rPr>
              <a:t>Фейгина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Dotum" panose="020B0600000101010101" pitchFamily="34" charset="-127"/>
                <a:cs typeface="Times New Roman" panose="02020603050405020304" pitchFamily="18" charset="0"/>
              </a:rPr>
              <a:t>, д. 35-А, 8 (4922) 53-86-33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Sitka Heading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Dotum" panose="020B0600000101010101" pitchFamily="34" charset="-127"/>
                <a:cs typeface="Times New Roman" panose="02020603050405020304" pitchFamily="18" charset="0"/>
              </a:rPr>
              <a:t>e-mail: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  <a:ea typeface="Dotum" panose="020B0600000101010101" pitchFamily="34" charset="-127"/>
                <a:cs typeface="Times New Roman" panose="02020603050405020304" pitchFamily="18" charset="0"/>
              </a:rPr>
              <a:t>v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Dotum" panose="020B0600000101010101" pitchFamily="34" charset="-127"/>
                <a:cs typeface="Times New Roman" panose="02020603050405020304" pitchFamily="18" charset="0"/>
              </a:rPr>
              <a:t>ladimir_srcn@avo.ru, www.vladsrcn.social33.ru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Sitka Heading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4274B0"/>
                </a:solidFill>
                <a:effectLst/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4274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1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Вверху справа">
            <a:extLst>
              <a:ext uri="{FF2B5EF4-FFF2-40B4-BE49-F238E27FC236}">
                <a16:creationId xmlns:a16="http://schemas.microsoft.com/office/drawing/2014/main" id="{8B4BCEDA-ED60-44A2-84C1-1584F6376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0464" y="-1428021"/>
            <a:ext cx="3483515" cy="6339558"/>
            <a:chOff x="10849" y="15178"/>
            <a:chExt cx="2198951" cy="3331254"/>
          </a:xfrm>
        </p:grpSpPr>
        <p:sp>
          <p:nvSpPr>
            <p:cNvPr id="72" name="Полилиния: Фигура 10">
              <a:extLst>
                <a:ext uri="{FF2B5EF4-FFF2-40B4-BE49-F238E27FC236}">
                  <a16:creationId xmlns:a16="http://schemas.microsoft.com/office/drawing/2014/main" id="{FA713805-7568-4A46-9B0D-72D422AD7EDC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rgbClr val="FD8383">
                  <a:alpha val="5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73" name="Полилиния: Фигура 11">
              <a:extLst>
                <a:ext uri="{FF2B5EF4-FFF2-40B4-BE49-F238E27FC236}">
                  <a16:creationId xmlns:a16="http://schemas.microsoft.com/office/drawing/2014/main" id="{98CC9D56-B831-4034-AC55-BDD2433DF492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rgbClr val="FD8383">
                  <a:alpha val="5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74" name="Полилиния: Фигура 12">
              <a:extLst>
                <a:ext uri="{FF2B5EF4-FFF2-40B4-BE49-F238E27FC236}">
                  <a16:creationId xmlns:a16="http://schemas.microsoft.com/office/drawing/2014/main" id="{89017E15-22E2-45C9-96F3-82E5FDD3C3A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rgbClr val="FD8383">
                  <a:alpha val="5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75" name="Полилиния: Фигура 13">
              <a:extLst>
                <a:ext uri="{FF2B5EF4-FFF2-40B4-BE49-F238E27FC236}">
                  <a16:creationId xmlns:a16="http://schemas.microsoft.com/office/drawing/2014/main" id="{B5C8EC7F-B776-41C5-A435-01A9A2C3B16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rgbClr val="FD8383">
                  <a:alpha val="5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76" name="Полилиния: фигура 14">
              <a:extLst>
                <a:ext uri="{FF2B5EF4-FFF2-40B4-BE49-F238E27FC236}">
                  <a16:creationId xmlns:a16="http://schemas.microsoft.com/office/drawing/2014/main" id="{288BC2A7-5A37-4E7F-9EBF-AB56B0757850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rgbClr val="FD8383">
                  <a:alpha val="5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77" name="Полилиния: фигура 15">
              <a:extLst>
                <a:ext uri="{FF2B5EF4-FFF2-40B4-BE49-F238E27FC236}">
                  <a16:creationId xmlns:a16="http://schemas.microsoft.com/office/drawing/2014/main" id="{C74BA1EC-53A6-4FE3-820C-712D388E3277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rgbClr val="FD8383">
                  <a:alpha val="5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78" name="Полилиния: Фигура 16">
              <a:extLst>
                <a:ext uri="{FF2B5EF4-FFF2-40B4-BE49-F238E27FC236}">
                  <a16:creationId xmlns:a16="http://schemas.microsoft.com/office/drawing/2014/main" id="{C78B54C2-CA8D-4C5A-A489-AEA3A38E0DA4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rgbClr val="FD8383">
                  <a:alpha val="50000"/>
                </a:srgb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38" name="Google Shape;73;p2">
            <a:extLst>
              <a:ext uri="{FF2B5EF4-FFF2-40B4-BE49-F238E27FC236}">
                <a16:creationId xmlns:a16="http://schemas.microsoft.com/office/drawing/2014/main" id="{7980844D-FD62-467C-AD05-1CBD42E89FD5}"/>
              </a:ext>
            </a:extLst>
          </p:cNvPr>
          <p:cNvGrpSpPr/>
          <p:nvPr/>
        </p:nvGrpSpPr>
        <p:grpSpPr>
          <a:xfrm>
            <a:off x="2939015" y="1691235"/>
            <a:ext cx="5595385" cy="5166765"/>
            <a:chOff x="-1724550" y="3745650"/>
            <a:chExt cx="862800" cy="862800"/>
          </a:xfrm>
        </p:grpSpPr>
        <p:sp>
          <p:nvSpPr>
            <p:cNvPr id="39" name="Google Shape;74;p2">
              <a:extLst>
                <a:ext uri="{FF2B5EF4-FFF2-40B4-BE49-F238E27FC236}">
                  <a16:creationId xmlns:a16="http://schemas.microsoft.com/office/drawing/2014/main" id="{C4DB5C6D-CD8C-4336-96A4-3B8E9A3BC4E5}"/>
                </a:ext>
              </a:extLst>
            </p:cNvPr>
            <p:cNvSpPr/>
            <p:nvPr/>
          </p:nvSpPr>
          <p:spPr>
            <a:xfrm>
              <a:off x="-1581000" y="3889200"/>
              <a:ext cx="575700" cy="5757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;p2">
              <a:extLst>
                <a:ext uri="{FF2B5EF4-FFF2-40B4-BE49-F238E27FC236}">
                  <a16:creationId xmlns:a16="http://schemas.microsoft.com/office/drawing/2014/main" id="{0EE336B6-15C6-470B-9A52-BF9B1870A52C}"/>
                </a:ext>
              </a:extLst>
            </p:cNvPr>
            <p:cNvSpPr/>
            <p:nvPr/>
          </p:nvSpPr>
          <p:spPr>
            <a:xfrm>
              <a:off x="-1616700" y="3853500"/>
              <a:ext cx="647100" cy="6471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;p2">
              <a:extLst>
                <a:ext uri="{FF2B5EF4-FFF2-40B4-BE49-F238E27FC236}">
                  <a16:creationId xmlns:a16="http://schemas.microsoft.com/office/drawing/2014/main" id="{793E023D-E125-4B73-9DDA-871C1F917542}"/>
                </a:ext>
              </a:extLst>
            </p:cNvPr>
            <p:cNvSpPr/>
            <p:nvPr/>
          </p:nvSpPr>
          <p:spPr>
            <a:xfrm>
              <a:off x="-1724550" y="3745650"/>
              <a:ext cx="862800" cy="8628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7;p2">
              <a:extLst>
                <a:ext uri="{FF2B5EF4-FFF2-40B4-BE49-F238E27FC236}">
                  <a16:creationId xmlns:a16="http://schemas.microsoft.com/office/drawing/2014/main" id="{92D3B890-321C-4625-A022-24DD938E7758}"/>
                </a:ext>
              </a:extLst>
            </p:cNvPr>
            <p:cNvSpPr/>
            <p:nvPr/>
          </p:nvSpPr>
          <p:spPr>
            <a:xfrm>
              <a:off x="-1687050" y="3783150"/>
              <a:ext cx="787800" cy="7878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8;p2">
              <a:extLst>
                <a:ext uri="{FF2B5EF4-FFF2-40B4-BE49-F238E27FC236}">
                  <a16:creationId xmlns:a16="http://schemas.microsoft.com/office/drawing/2014/main" id="{5EA64A35-1ECA-4344-9B85-E77E3F42C8D1}"/>
                </a:ext>
              </a:extLst>
            </p:cNvPr>
            <p:cNvSpPr/>
            <p:nvPr/>
          </p:nvSpPr>
          <p:spPr>
            <a:xfrm>
              <a:off x="-1651350" y="3818850"/>
              <a:ext cx="716400" cy="7164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9;p2">
              <a:extLst>
                <a:ext uri="{FF2B5EF4-FFF2-40B4-BE49-F238E27FC236}">
                  <a16:creationId xmlns:a16="http://schemas.microsoft.com/office/drawing/2014/main" id="{E88F6AB9-9055-430F-B4FF-393176D00AB9}"/>
                </a:ext>
              </a:extLst>
            </p:cNvPr>
            <p:cNvSpPr/>
            <p:nvPr/>
          </p:nvSpPr>
          <p:spPr>
            <a:xfrm>
              <a:off x="-1547400" y="3922800"/>
              <a:ext cx="508500" cy="5085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0;p2">
              <a:extLst>
                <a:ext uri="{FF2B5EF4-FFF2-40B4-BE49-F238E27FC236}">
                  <a16:creationId xmlns:a16="http://schemas.microsoft.com/office/drawing/2014/main" id="{3CD794F0-984B-4008-956B-A455B2E2AB2C}"/>
                </a:ext>
              </a:extLst>
            </p:cNvPr>
            <p:cNvSpPr/>
            <p:nvPr/>
          </p:nvSpPr>
          <p:spPr>
            <a:xfrm>
              <a:off x="-1512900" y="3957450"/>
              <a:ext cx="439500" cy="4392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1;p2">
              <a:extLst>
                <a:ext uri="{FF2B5EF4-FFF2-40B4-BE49-F238E27FC236}">
                  <a16:creationId xmlns:a16="http://schemas.microsoft.com/office/drawing/2014/main" id="{D2355665-A3C4-43DA-BD91-D3833670EECD}"/>
                </a:ext>
              </a:extLst>
            </p:cNvPr>
            <p:cNvSpPr/>
            <p:nvPr/>
          </p:nvSpPr>
          <p:spPr>
            <a:xfrm>
              <a:off x="-1477050" y="3993300"/>
              <a:ext cx="367800" cy="3675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2;p2">
              <a:extLst>
                <a:ext uri="{FF2B5EF4-FFF2-40B4-BE49-F238E27FC236}">
                  <a16:creationId xmlns:a16="http://schemas.microsoft.com/office/drawing/2014/main" id="{95275F2A-8268-4770-B98D-578A71FEA28D}"/>
                </a:ext>
              </a:extLst>
            </p:cNvPr>
            <p:cNvSpPr/>
            <p:nvPr/>
          </p:nvSpPr>
          <p:spPr>
            <a:xfrm>
              <a:off x="-1705200" y="3765000"/>
              <a:ext cx="824100" cy="8241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3;p2">
              <a:extLst>
                <a:ext uri="{FF2B5EF4-FFF2-40B4-BE49-F238E27FC236}">
                  <a16:creationId xmlns:a16="http://schemas.microsoft.com/office/drawing/2014/main" id="{56C8C4C4-B0B8-426A-87B1-5F5E4BB521B1}"/>
                </a:ext>
              </a:extLst>
            </p:cNvPr>
            <p:cNvSpPr/>
            <p:nvPr/>
          </p:nvSpPr>
          <p:spPr>
            <a:xfrm>
              <a:off x="-1668600" y="3801600"/>
              <a:ext cx="750900" cy="7509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;p2">
              <a:extLst>
                <a:ext uri="{FF2B5EF4-FFF2-40B4-BE49-F238E27FC236}">
                  <a16:creationId xmlns:a16="http://schemas.microsoft.com/office/drawing/2014/main" id="{14C4923E-4AE7-42AF-B8C5-237CABD79857}"/>
                </a:ext>
              </a:extLst>
            </p:cNvPr>
            <p:cNvSpPr/>
            <p:nvPr/>
          </p:nvSpPr>
          <p:spPr>
            <a:xfrm>
              <a:off x="-1633800" y="3836400"/>
              <a:ext cx="681300" cy="6813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;p2">
              <a:extLst>
                <a:ext uri="{FF2B5EF4-FFF2-40B4-BE49-F238E27FC236}">
                  <a16:creationId xmlns:a16="http://schemas.microsoft.com/office/drawing/2014/main" id="{DAD0E107-AA50-4A15-B9B7-97B616FC5EF8}"/>
                </a:ext>
              </a:extLst>
            </p:cNvPr>
            <p:cNvSpPr/>
            <p:nvPr/>
          </p:nvSpPr>
          <p:spPr>
            <a:xfrm>
              <a:off x="-1598300" y="3871900"/>
              <a:ext cx="610200" cy="6102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;p2">
              <a:extLst>
                <a:ext uri="{FF2B5EF4-FFF2-40B4-BE49-F238E27FC236}">
                  <a16:creationId xmlns:a16="http://schemas.microsoft.com/office/drawing/2014/main" id="{25F612D6-09EA-46A1-A4B1-490D23D0D634}"/>
                </a:ext>
              </a:extLst>
            </p:cNvPr>
            <p:cNvSpPr/>
            <p:nvPr/>
          </p:nvSpPr>
          <p:spPr>
            <a:xfrm>
              <a:off x="-1563825" y="3906425"/>
              <a:ext cx="541200" cy="5412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7;p2">
              <a:extLst>
                <a:ext uri="{FF2B5EF4-FFF2-40B4-BE49-F238E27FC236}">
                  <a16:creationId xmlns:a16="http://schemas.microsoft.com/office/drawing/2014/main" id="{64E71B2E-3561-4E44-850D-8C079863B004}"/>
                </a:ext>
              </a:extLst>
            </p:cNvPr>
            <p:cNvSpPr/>
            <p:nvPr/>
          </p:nvSpPr>
          <p:spPr>
            <a:xfrm>
              <a:off x="-1530325" y="3939875"/>
              <a:ext cx="474300" cy="4743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8;p2">
              <a:extLst>
                <a:ext uri="{FF2B5EF4-FFF2-40B4-BE49-F238E27FC236}">
                  <a16:creationId xmlns:a16="http://schemas.microsoft.com/office/drawing/2014/main" id="{A77C4B02-554A-487C-83E1-5685DBF0F4AF}"/>
                </a:ext>
              </a:extLst>
            </p:cNvPr>
            <p:cNvSpPr/>
            <p:nvPr/>
          </p:nvSpPr>
          <p:spPr>
            <a:xfrm>
              <a:off x="-1494600" y="3975600"/>
              <a:ext cx="402900" cy="4029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raphic 1" descr="Tag=AccentColor&#10;Flavor=Light&#10;Target=Fill">
            <a:extLst>
              <a:ext uri="{FF2B5EF4-FFF2-40B4-BE49-F238E27FC236}">
                <a16:creationId xmlns:a16="http://schemas.microsoft.com/office/drawing/2014/main" id="{CCA1605C-47D2-457D-8CAC-AD34CDE9D7D8}"/>
              </a:ext>
            </a:extLst>
          </p:cNvPr>
          <p:cNvSpPr/>
          <p:nvPr/>
        </p:nvSpPr>
        <p:spPr>
          <a:xfrm rot="9860276" flipV="1">
            <a:off x="7981552" y="544136"/>
            <a:ext cx="4160635" cy="941257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2707" cap="flat">
            <a:solidFill>
              <a:srgbClr val="FFFFFF">
                <a:alpha val="5882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</a:endParaRPr>
          </a:p>
        </p:txBody>
      </p:sp>
      <p:sp>
        <p:nvSpPr>
          <p:cNvPr id="19" name="Graphic 1" descr="Tag=AccentColor&#10;Flavor=Light&#10;Target=Fill">
            <a:extLst>
              <a:ext uri="{FF2B5EF4-FFF2-40B4-BE49-F238E27FC236}">
                <a16:creationId xmlns:a16="http://schemas.microsoft.com/office/drawing/2014/main" id="{A2EE2493-AA64-48EB-A3BD-F5637E375A36}"/>
              </a:ext>
            </a:extLst>
          </p:cNvPr>
          <p:cNvSpPr/>
          <p:nvPr/>
        </p:nvSpPr>
        <p:spPr>
          <a:xfrm rot="9860276" flipV="1">
            <a:off x="3733919" y="544135"/>
            <a:ext cx="4160635" cy="941257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2707" cap="flat">
            <a:solidFill>
              <a:srgbClr val="FFFFFF">
                <a:alpha val="5882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89BE519-C101-4A5B-8AF3-619CB966E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66161" y="2077364"/>
            <a:ext cx="3746574" cy="43926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Sitka Heading" panose="02000505000000020004" pitchFamily="2" charset="0"/>
              </a:rPr>
              <a:t>Дети из семей, находящихся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в социально опасном положении </a:t>
            </a:r>
            <a:r>
              <a:rPr lang="ru-RU" sz="1800" dirty="0">
                <a:latin typeface="Sitka Heading" panose="02000505000000020004" pitchFamily="2" charset="0"/>
              </a:rPr>
              <a:t>и иной трудной жизненной ситуации, в возрасте от 9 до 18 лет</a:t>
            </a:r>
          </a:p>
          <a:p>
            <a:pPr marL="0" indent="0" algn="ctr">
              <a:buNone/>
            </a:pPr>
            <a:r>
              <a:rPr lang="ru-RU" sz="1800" dirty="0">
                <a:latin typeface="Sitka Heading" panose="02000505000000020004" pitchFamily="2" charset="0"/>
              </a:rPr>
              <a:t>Граждане, проживающие в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ГБУСО ВО «Дом-интернат для престарелых и инвалидов</a:t>
            </a:r>
            <a:r>
              <a:rPr lang="ru-RU" sz="1800" dirty="0">
                <a:latin typeface="Sitka Heading" panose="02000505000000020004" pitchFamily="2" charset="0"/>
              </a:rPr>
              <a:t> «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Пансионат пос. Садовый</a:t>
            </a:r>
            <a:r>
              <a:rPr lang="ru-RU" sz="1800" dirty="0">
                <a:latin typeface="Sitka Heading" panose="02000505000000020004" pitchFamily="2" charset="0"/>
              </a:rPr>
              <a:t>»,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ГКУСО ВО </a:t>
            </a:r>
            <a:r>
              <a:rPr lang="ru-RU" sz="1800" dirty="0">
                <a:latin typeface="Sitka Heading" panose="02000505000000020004" pitchFamily="2" charset="0"/>
              </a:rPr>
              <a:t>«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Владимирский областной специальный дом для ветеранов</a:t>
            </a:r>
            <a:r>
              <a:rPr lang="ru-RU" sz="1800" dirty="0">
                <a:latin typeface="Sitka Heading" panose="02000505000000020004" pitchFamily="2" charset="0"/>
              </a:rPr>
              <a:t>»</a:t>
            </a:r>
          </a:p>
          <a:p>
            <a:pPr marL="0" indent="0" algn="ctr">
              <a:buNone/>
            </a:pPr>
            <a:r>
              <a:rPr lang="ru-RU" sz="1800" dirty="0">
                <a:latin typeface="Sitka Heading" panose="02000505000000020004" pitchFamily="2" charset="0"/>
              </a:rPr>
              <a:t>Волонтеры-студенты учебных заведений профессионального образования города Владимира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2E674E2-089B-4913-8EF2-2BD696DAAA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071" r="22071"/>
          <a:stretch>
            <a:fillRect/>
          </a:stretch>
        </p:blipFill>
        <p:spPr>
          <a:xfrm>
            <a:off x="0" y="0"/>
            <a:ext cx="3724275" cy="6858000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2C4DF1-AAC1-480D-B6E9-6E7E288E4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8" b="23678"/>
          <a:stretch/>
        </p:blipFill>
        <p:spPr>
          <a:xfrm>
            <a:off x="4181488" y="543079"/>
            <a:ext cx="3208020" cy="1065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19E069-DDE5-4EDB-9D65-E516009E7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8" b="23678"/>
          <a:stretch/>
        </p:blipFill>
        <p:spPr>
          <a:xfrm>
            <a:off x="8475193" y="609341"/>
            <a:ext cx="3208020" cy="1065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235A1-D707-4974-9349-9AC3D518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60883">
            <a:off x="4127788" y="437321"/>
            <a:ext cx="3280178" cy="127220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Цель проекта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50206A5-72FA-470D-97BE-2E07442F49BB}"/>
              </a:ext>
            </a:extLst>
          </p:cNvPr>
          <p:cNvSpPr txBox="1">
            <a:spLocks/>
          </p:cNvSpPr>
          <p:nvPr/>
        </p:nvSpPr>
        <p:spPr>
          <a:xfrm rot="21235604">
            <a:off x="8454623" y="722243"/>
            <a:ext cx="3280178" cy="775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Целевая группа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проекта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60579BD-59B7-4E54-A0BE-17B6C4093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55" l="0" r="98090">
                        <a14:foregroundMark x1="37079" y1="51645" x2="66854" y2="92105"/>
                        <a14:foregroundMark x1="41910" y1="24013" x2="43596" y2="28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708619" y="368489"/>
            <a:ext cx="1151264" cy="66874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3EC4E9-B666-42EE-8B34-4791E1910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55" l="0" r="98090">
                        <a14:foregroundMark x1="37079" y1="51645" x2="66854" y2="92105"/>
                        <a14:foregroundMark x1="41910" y1="24013" x2="43596" y2="28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16846" y="409432"/>
            <a:ext cx="1151264" cy="66874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E448E1C-BFD3-4BC7-846E-6F8DCF2A7462}"/>
              </a:ext>
            </a:extLst>
          </p:cNvPr>
          <p:cNvSpPr/>
          <p:nvPr/>
        </p:nvSpPr>
        <p:spPr>
          <a:xfrm rot="5400000" flipV="1">
            <a:off x="321366" y="3406140"/>
            <a:ext cx="6858002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Справа внизу">
            <a:extLst>
              <a:ext uri="{FF2B5EF4-FFF2-40B4-BE49-F238E27FC236}">
                <a16:creationId xmlns:a16="http://schemas.microsoft.com/office/drawing/2014/main" id="{47BF8704-6466-4EAC-9EB8-2461A86A7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763617" y="3276601"/>
            <a:ext cx="4190278" cy="3581399"/>
            <a:chOff x="7980400" y="3276601"/>
            <a:chExt cx="4211600" cy="3581399"/>
          </a:xfrm>
        </p:grpSpPr>
        <p:grpSp>
          <p:nvGrpSpPr>
            <p:cNvPr id="25" name="Графический объект 157">
              <a:extLst>
                <a:ext uri="{FF2B5EF4-FFF2-40B4-BE49-F238E27FC236}">
                  <a16:creationId xmlns:a16="http://schemas.microsoft.com/office/drawing/2014/main" id="{8484FBB7-3D8E-4DA6-AE6D-8BFE0DC567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7" name="Полилиния: Фигура 24">
                <a:extLst>
                  <a:ext uri="{FF2B5EF4-FFF2-40B4-BE49-F238E27FC236}">
                    <a16:creationId xmlns:a16="http://schemas.microsoft.com/office/drawing/2014/main" id="{5F84891C-031C-4CBF-B3CB-DFFB2D770F1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1">
                    <a:lumMod val="9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8" name="Полилиния: Фигура 25">
                <a:extLst>
                  <a:ext uri="{FF2B5EF4-FFF2-40B4-BE49-F238E27FC236}">
                    <a16:creationId xmlns:a16="http://schemas.microsoft.com/office/drawing/2014/main" id="{D2CF6BDF-9284-4367-B178-27247518298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1">
                    <a:lumMod val="9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9" name="Полилиния: Фигура 26">
                <a:extLst>
                  <a:ext uri="{FF2B5EF4-FFF2-40B4-BE49-F238E27FC236}">
                    <a16:creationId xmlns:a16="http://schemas.microsoft.com/office/drawing/2014/main" id="{24FFE98B-2C43-4DD8-AFB8-1EB06AE92580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1">
                    <a:lumMod val="9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0" name="Полилиния: Фигура 30">
                <a:extLst>
                  <a:ext uri="{FF2B5EF4-FFF2-40B4-BE49-F238E27FC236}">
                    <a16:creationId xmlns:a16="http://schemas.microsoft.com/office/drawing/2014/main" id="{AD2DF3C9-46F5-43C6-81A4-ED04D4C49C8C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1">
                    <a:lumMod val="9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1" name="Полилиния: Фигура 31">
                <a:extLst>
                  <a:ext uri="{FF2B5EF4-FFF2-40B4-BE49-F238E27FC236}">
                    <a16:creationId xmlns:a16="http://schemas.microsoft.com/office/drawing/2014/main" id="{BE6D9EF1-32E7-4FD9-828F-DF078058FA19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1">
                    <a:lumMod val="9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2" name="Полилиния: фигура 32">
                <a:extLst>
                  <a:ext uri="{FF2B5EF4-FFF2-40B4-BE49-F238E27FC236}">
                    <a16:creationId xmlns:a16="http://schemas.microsoft.com/office/drawing/2014/main" id="{DC520654-480A-404D-8445-02AB1AB22643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1">
                    <a:lumMod val="9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3" name="Полилиния: Фигура 36">
                <a:extLst>
                  <a:ext uri="{FF2B5EF4-FFF2-40B4-BE49-F238E27FC236}">
                    <a16:creationId xmlns:a16="http://schemas.microsoft.com/office/drawing/2014/main" id="{CBD2E5A2-F4F4-49D8-BE34-6D577971F799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1">
                    <a:lumMod val="9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26" name="Полилиния: Фигура 23">
              <a:extLst>
                <a:ext uri="{FF2B5EF4-FFF2-40B4-BE49-F238E27FC236}">
                  <a16:creationId xmlns:a16="http://schemas.microsoft.com/office/drawing/2014/main" id="{3B472C47-DDF0-4DAA-A623-5B456850A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 Light" panose="020F0302020204030204" pitchFamily="34" charset="0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AF2457-1684-4592-A64E-F20887D8DE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041093" y="3105653"/>
            <a:ext cx="3615072" cy="3800937"/>
          </a:xfrm>
          <a:prstGeom prst="rect">
            <a:avLst/>
          </a:prstGeom>
        </p:spPr>
      </p:pic>
      <p:sp>
        <p:nvSpPr>
          <p:cNvPr id="35" name="Google Shape;130;p2">
            <a:extLst>
              <a:ext uri="{FF2B5EF4-FFF2-40B4-BE49-F238E27FC236}">
                <a16:creationId xmlns:a16="http://schemas.microsoft.com/office/drawing/2014/main" id="{AA0879AA-2BE5-4FB4-8F48-C6312B3E17E5}"/>
              </a:ext>
            </a:extLst>
          </p:cNvPr>
          <p:cNvSpPr/>
          <p:nvPr/>
        </p:nvSpPr>
        <p:spPr>
          <a:xfrm>
            <a:off x="8152493" y="3569990"/>
            <a:ext cx="115200" cy="115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EC3CCD4C-CCB1-455F-82FE-8BA3AB9B1F50}"/>
              </a:ext>
            </a:extLst>
          </p:cNvPr>
          <p:cNvSpPr/>
          <p:nvPr/>
        </p:nvSpPr>
        <p:spPr>
          <a:xfrm rot="5400000">
            <a:off x="4439389" y="3396363"/>
            <a:ext cx="2581857" cy="395723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Текст 3">
            <a:extLst>
              <a:ext uri="{FF2B5EF4-FFF2-40B4-BE49-F238E27FC236}">
                <a16:creationId xmlns:a16="http://schemas.microsoft.com/office/drawing/2014/main" id="{7B22E2FA-8836-457B-B45E-4DFF19CA0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9311" y="2374654"/>
            <a:ext cx="3434404" cy="1424607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</a:rPr>
              <a:t>Создание условий для развития позитивных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</a:rPr>
              <a:t>межпоколенческих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</a:rPr>
              <a:t> отношений воспитанников Учреждения и граждан пожилого возраста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56" name="Google Shape;130;p2">
            <a:extLst>
              <a:ext uri="{FF2B5EF4-FFF2-40B4-BE49-F238E27FC236}">
                <a16:creationId xmlns:a16="http://schemas.microsoft.com/office/drawing/2014/main" id="{0AD76D41-5163-45DA-B94A-D3E27740D424}"/>
              </a:ext>
            </a:extLst>
          </p:cNvPr>
          <p:cNvSpPr/>
          <p:nvPr/>
        </p:nvSpPr>
        <p:spPr>
          <a:xfrm>
            <a:off x="8159051" y="2257475"/>
            <a:ext cx="115200" cy="115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30;p2">
            <a:extLst>
              <a:ext uri="{FF2B5EF4-FFF2-40B4-BE49-F238E27FC236}">
                <a16:creationId xmlns:a16="http://schemas.microsoft.com/office/drawing/2014/main" id="{6E122DBE-E721-4D52-8DB4-EE0B972970F9}"/>
              </a:ext>
            </a:extLst>
          </p:cNvPr>
          <p:cNvSpPr/>
          <p:nvPr/>
        </p:nvSpPr>
        <p:spPr>
          <a:xfrm>
            <a:off x="8173501" y="5532064"/>
            <a:ext cx="115200" cy="115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75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Вверху справа">
            <a:extLst>
              <a:ext uri="{FF2B5EF4-FFF2-40B4-BE49-F238E27FC236}">
                <a16:creationId xmlns:a16="http://schemas.microsoft.com/office/drawing/2014/main" id="{E91CA46F-DD1F-4040-9519-3054417D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8907864" y="0"/>
            <a:ext cx="3284136" cy="5906585"/>
            <a:chOff x="10849" y="-3086"/>
            <a:chExt cx="2198951" cy="3349518"/>
          </a:xfrm>
        </p:grpSpPr>
        <p:sp>
          <p:nvSpPr>
            <p:cNvPr id="89" name="Полилиния: Фигура 9">
              <a:extLst>
                <a:ext uri="{FF2B5EF4-FFF2-40B4-BE49-F238E27FC236}">
                  <a16:creationId xmlns:a16="http://schemas.microsoft.com/office/drawing/2014/main" id="{A5587F88-5621-488F-97A0-8D69B8E0D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0" name="Полилиния: Фигура 10">
              <a:extLst>
                <a:ext uri="{FF2B5EF4-FFF2-40B4-BE49-F238E27FC236}">
                  <a16:creationId xmlns:a16="http://schemas.microsoft.com/office/drawing/2014/main" id="{6AB42A17-1BEC-4CEA-A21F-74030EFC42B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91" name="Полилиния: Фигура 11">
              <a:extLst>
                <a:ext uri="{FF2B5EF4-FFF2-40B4-BE49-F238E27FC236}">
                  <a16:creationId xmlns:a16="http://schemas.microsoft.com/office/drawing/2014/main" id="{4D425302-3A2F-4338-BB08-754173010D1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92" name="Полилиния: Фигура 12">
              <a:extLst>
                <a:ext uri="{FF2B5EF4-FFF2-40B4-BE49-F238E27FC236}">
                  <a16:creationId xmlns:a16="http://schemas.microsoft.com/office/drawing/2014/main" id="{ABA92AFC-9297-4E50-AA87-59B7647EFA68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93" name="Полилиния: Фигура 13">
              <a:extLst>
                <a:ext uri="{FF2B5EF4-FFF2-40B4-BE49-F238E27FC236}">
                  <a16:creationId xmlns:a16="http://schemas.microsoft.com/office/drawing/2014/main" id="{50E44D53-1720-45BA-95B5-479FA3A13779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94" name="Полилиния: фигура 14">
              <a:extLst>
                <a:ext uri="{FF2B5EF4-FFF2-40B4-BE49-F238E27FC236}">
                  <a16:creationId xmlns:a16="http://schemas.microsoft.com/office/drawing/2014/main" id="{C4863F5A-51D3-40BB-873A-1D3DD989EBD4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95" name="Полилиния: фигура 15">
              <a:extLst>
                <a:ext uri="{FF2B5EF4-FFF2-40B4-BE49-F238E27FC236}">
                  <a16:creationId xmlns:a16="http://schemas.microsoft.com/office/drawing/2014/main" id="{F6FB88DD-0A65-45BD-8550-0B6C1139D16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96" name="Полилиния: Фигура 16">
              <a:extLst>
                <a:ext uri="{FF2B5EF4-FFF2-40B4-BE49-F238E27FC236}">
                  <a16:creationId xmlns:a16="http://schemas.microsoft.com/office/drawing/2014/main" id="{4DD6299C-1C4B-4CA7-9C60-497BC9446050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56" name="Google Shape;2585;p32">
            <a:extLst>
              <a:ext uri="{FF2B5EF4-FFF2-40B4-BE49-F238E27FC236}">
                <a16:creationId xmlns:a16="http://schemas.microsoft.com/office/drawing/2014/main" id="{628B518A-93E8-4697-9986-C575A59E3C16}"/>
              </a:ext>
            </a:extLst>
          </p:cNvPr>
          <p:cNvGrpSpPr/>
          <p:nvPr/>
        </p:nvGrpSpPr>
        <p:grpSpPr>
          <a:xfrm>
            <a:off x="6732105" y="1219196"/>
            <a:ext cx="5577390" cy="5499656"/>
            <a:chOff x="-1724550" y="3745650"/>
            <a:chExt cx="862800" cy="862800"/>
          </a:xfrm>
        </p:grpSpPr>
        <p:sp>
          <p:nvSpPr>
            <p:cNvPr id="57" name="Google Shape;2586;p32">
              <a:extLst>
                <a:ext uri="{FF2B5EF4-FFF2-40B4-BE49-F238E27FC236}">
                  <a16:creationId xmlns:a16="http://schemas.microsoft.com/office/drawing/2014/main" id="{0B407FF9-91BC-44C0-AAE8-8421AA68333F}"/>
                </a:ext>
              </a:extLst>
            </p:cNvPr>
            <p:cNvSpPr/>
            <p:nvPr/>
          </p:nvSpPr>
          <p:spPr>
            <a:xfrm>
              <a:off x="-1581000" y="3889200"/>
              <a:ext cx="575700" cy="5757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87;p32">
              <a:extLst>
                <a:ext uri="{FF2B5EF4-FFF2-40B4-BE49-F238E27FC236}">
                  <a16:creationId xmlns:a16="http://schemas.microsoft.com/office/drawing/2014/main" id="{6C435138-460B-4AAE-AA00-422ED1A55EB8}"/>
                </a:ext>
              </a:extLst>
            </p:cNvPr>
            <p:cNvSpPr/>
            <p:nvPr/>
          </p:nvSpPr>
          <p:spPr>
            <a:xfrm>
              <a:off x="-1616700" y="3853500"/>
              <a:ext cx="647100" cy="647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88;p32">
              <a:extLst>
                <a:ext uri="{FF2B5EF4-FFF2-40B4-BE49-F238E27FC236}">
                  <a16:creationId xmlns:a16="http://schemas.microsoft.com/office/drawing/2014/main" id="{190B9947-1819-4090-B935-E5A7EF2BD017}"/>
                </a:ext>
              </a:extLst>
            </p:cNvPr>
            <p:cNvSpPr/>
            <p:nvPr/>
          </p:nvSpPr>
          <p:spPr>
            <a:xfrm>
              <a:off x="-1724550" y="3745650"/>
              <a:ext cx="862800" cy="862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89;p32">
              <a:extLst>
                <a:ext uri="{FF2B5EF4-FFF2-40B4-BE49-F238E27FC236}">
                  <a16:creationId xmlns:a16="http://schemas.microsoft.com/office/drawing/2014/main" id="{7EA47F3B-3AE7-4F8D-9282-F095E31A9735}"/>
                </a:ext>
              </a:extLst>
            </p:cNvPr>
            <p:cNvSpPr/>
            <p:nvPr/>
          </p:nvSpPr>
          <p:spPr>
            <a:xfrm>
              <a:off x="-1687050" y="3783150"/>
              <a:ext cx="787800" cy="787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90;p32">
              <a:extLst>
                <a:ext uri="{FF2B5EF4-FFF2-40B4-BE49-F238E27FC236}">
                  <a16:creationId xmlns:a16="http://schemas.microsoft.com/office/drawing/2014/main" id="{5DCEC6F4-6A7E-4381-8AE1-BAA8F4F740F6}"/>
                </a:ext>
              </a:extLst>
            </p:cNvPr>
            <p:cNvSpPr/>
            <p:nvPr/>
          </p:nvSpPr>
          <p:spPr>
            <a:xfrm>
              <a:off x="-1651350" y="3818850"/>
              <a:ext cx="716400" cy="7164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91;p32">
              <a:extLst>
                <a:ext uri="{FF2B5EF4-FFF2-40B4-BE49-F238E27FC236}">
                  <a16:creationId xmlns:a16="http://schemas.microsoft.com/office/drawing/2014/main" id="{5055A15A-3548-4ED6-B14C-3D0D27241EBF}"/>
                </a:ext>
              </a:extLst>
            </p:cNvPr>
            <p:cNvSpPr/>
            <p:nvPr/>
          </p:nvSpPr>
          <p:spPr>
            <a:xfrm>
              <a:off x="-1547400" y="3922800"/>
              <a:ext cx="508500" cy="508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92;p32">
              <a:extLst>
                <a:ext uri="{FF2B5EF4-FFF2-40B4-BE49-F238E27FC236}">
                  <a16:creationId xmlns:a16="http://schemas.microsoft.com/office/drawing/2014/main" id="{5E75AD1A-30A9-4B4A-914E-D6D04AF3C693}"/>
                </a:ext>
              </a:extLst>
            </p:cNvPr>
            <p:cNvSpPr/>
            <p:nvPr/>
          </p:nvSpPr>
          <p:spPr>
            <a:xfrm>
              <a:off x="-1512900" y="3957450"/>
              <a:ext cx="439500" cy="439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93;p32">
              <a:extLst>
                <a:ext uri="{FF2B5EF4-FFF2-40B4-BE49-F238E27FC236}">
                  <a16:creationId xmlns:a16="http://schemas.microsoft.com/office/drawing/2014/main" id="{E813086A-ECBF-4AA4-B8C7-DDAFBFB89B3A}"/>
                </a:ext>
              </a:extLst>
            </p:cNvPr>
            <p:cNvSpPr/>
            <p:nvPr/>
          </p:nvSpPr>
          <p:spPr>
            <a:xfrm>
              <a:off x="-1477050" y="3993300"/>
              <a:ext cx="367800" cy="367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94;p32">
              <a:extLst>
                <a:ext uri="{FF2B5EF4-FFF2-40B4-BE49-F238E27FC236}">
                  <a16:creationId xmlns:a16="http://schemas.microsoft.com/office/drawing/2014/main" id="{9FADF949-051C-47C3-BB51-029ABA9A54DC}"/>
                </a:ext>
              </a:extLst>
            </p:cNvPr>
            <p:cNvSpPr/>
            <p:nvPr/>
          </p:nvSpPr>
          <p:spPr>
            <a:xfrm>
              <a:off x="-1705200" y="3765000"/>
              <a:ext cx="824100" cy="824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95;p32">
              <a:extLst>
                <a:ext uri="{FF2B5EF4-FFF2-40B4-BE49-F238E27FC236}">
                  <a16:creationId xmlns:a16="http://schemas.microsoft.com/office/drawing/2014/main" id="{11CF55A8-A882-4481-82DE-369FC1EC3046}"/>
                </a:ext>
              </a:extLst>
            </p:cNvPr>
            <p:cNvSpPr/>
            <p:nvPr/>
          </p:nvSpPr>
          <p:spPr>
            <a:xfrm>
              <a:off x="-1668600" y="3801600"/>
              <a:ext cx="750900" cy="750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96;p32">
              <a:extLst>
                <a:ext uri="{FF2B5EF4-FFF2-40B4-BE49-F238E27FC236}">
                  <a16:creationId xmlns:a16="http://schemas.microsoft.com/office/drawing/2014/main" id="{204B1C63-CF7E-460C-9499-490FA494C46B}"/>
                </a:ext>
              </a:extLst>
            </p:cNvPr>
            <p:cNvSpPr/>
            <p:nvPr/>
          </p:nvSpPr>
          <p:spPr>
            <a:xfrm>
              <a:off x="-1633800" y="3836400"/>
              <a:ext cx="681300" cy="681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97;p32">
              <a:extLst>
                <a:ext uri="{FF2B5EF4-FFF2-40B4-BE49-F238E27FC236}">
                  <a16:creationId xmlns:a16="http://schemas.microsoft.com/office/drawing/2014/main" id="{9489FA90-A7D3-465B-AD56-3D1661090C66}"/>
                </a:ext>
              </a:extLst>
            </p:cNvPr>
            <p:cNvSpPr/>
            <p:nvPr/>
          </p:nvSpPr>
          <p:spPr>
            <a:xfrm>
              <a:off x="-1598300" y="3871900"/>
              <a:ext cx="610200" cy="610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98;p32">
              <a:extLst>
                <a:ext uri="{FF2B5EF4-FFF2-40B4-BE49-F238E27FC236}">
                  <a16:creationId xmlns:a16="http://schemas.microsoft.com/office/drawing/2014/main" id="{F356A9AD-FC89-4ED0-B61F-7A3E343F1A09}"/>
                </a:ext>
              </a:extLst>
            </p:cNvPr>
            <p:cNvSpPr/>
            <p:nvPr/>
          </p:nvSpPr>
          <p:spPr>
            <a:xfrm>
              <a:off x="-1563825" y="3906425"/>
              <a:ext cx="541200" cy="541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99;p32">
              <a:extLst>
                <a:ext uri="{FF2B5EF4-FFF2-40B4-BE49-F238E27FC236}">
                  <a16:creationId xmlns:a16="http://schemas.microsoft.com/office/drawing/2014/main" id="{C9095B78-92C9-4C81-9473-257A750916DB}"/>
                </a:ext>
              </a:extLst>
            </p:cNvPr>
            <p:cNvSpPr/>
            <p:nvPr/>
          </p:nvSpPr>
          <p:spPr>
            <a:xfrm>
              <a:off x="-1530325" y="3939875"/>
              <a:ext cx="474300" cy="474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00;p32">
              <a:extLst>
                <a:ext uri="{FF2B5EF4-FFF2-40B4-BE49-F238E27FC236}">
                  <a16:creationId xmlns:a16="http://schemas.microsoft.com/office/drawing/2014/main" id="{EC4F30B1-2377-4C44-A0D5-3C96658CCC14}"/>
                </a:ext>
              </a:extLst>
            </p:cNvPr>
            <p:cNvSpPr/>
            <p:nvPr/>
          </p:nvSpPr>
          <p:spPr>
            <a:xfrm>
              <a:off x="-1494600" y="3975600"/>
              <a:ext cx="402900" cy="402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raphic 1" descr="Tag=AccentColor&#10;Flavor=Light&#10;Target=Fill">
            <a:extLst>
              <a:ext uri="{FF2B5EF4-FFF2-40B4-BE49-F238E27FC236}">
                <a16:creationId xmlns:a16="http://schemas.microsoft.com/office/drawing/2014/main" id="{DD5C0FBD-31DB-497A-B65B-8C4463A0C3A5}"/>
              </a:ext>
            </a:extLst>
          </p:cNvPr>
          <p:cNvSpPr/>
          <p:nvPr/>
        </p:nvSpPr>
        <p:spPr>
          <a:xfrm rot="9860276" flipV="1">
            <a:off x="60335" y="515466"/>
            <a:ext cx="4358563" cy="104644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2707" cap="flat">
            <a:solidFill>
              <a:srgbClr val="FFFFFF">
                <a:alpha val="5882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</a:endParaRP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E10C661B-D412-412E-AB06-FDE5DB639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419360"/>
              </p:ext>
            </p:extLst>
          </p:nvPr>
        </p:nvGraphicFramePr>
        <p:xfrm>
          <a:off x="6745356" y="1537252"/>
          <a:ext cx="5333984" cy="504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3866EC3B-BB6F-42B1-9583-A168B9108FF8}"/>
              </a:ext>
            </a:extLst>
          </p:cNvPr>
          <p:cNvSpPr/>
          <p:nvPr/>
        </p:nvSpPr>
        <p:spPr>
          <a:xfrm flipV="1">
            <a:off x="4002158" y="1186921"/>
            <a:ext cx="2729947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D9CEA0-2CBE-4DEA-9BD9-2440209F64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25" b="100000" l="2404" r="99519">
                        <a14:foregroundMark x1="21394" y1="31731" x2="21875" y2="35577"/>
                        <a14:foregroundMark x1="40385" y1="32933" x2="38942" y2="29567"/>
                        <a14:foregroundMark x1="38942" y1="29327" x2="38702" y2="34615"/>
                        <a14:foregroundMark x1="39183" y1="33894" x2="41106" y2="31010"/>
                        <a14:foregroundMark x1="41106" y1="31010" x2="38462" y2="27885"/>
                        <a14:foregroundMark x1="38462" y1="28606" x2="38462" y2="33413"/>
                        <a14:foregroundMark x1="64904" y1="45673" x2="65385" y2="42067"/>
                        <a14:foregroundMark x1="63942" y1="47596" x2="66106" y2="40625"/>
                        <a14:foregroundMark x1="79567" y1="55048" x2="81490" y2="47596"/>
                        <a14:foregroundMark x1="82452" y1="56010" x2="82692" y2="40865"/>
                        <a14:foregroundMark x1="44231" y1="40385" x2="34375" y2="23798"/>
                        <a14:foregroundMark x1="18750" y1="39423" x2="26683" y2="26442"/>
                        <a14:foregroundMark x1="25962" y1="11298" x2="45673" y2="17788"/>
                        <a14:foregroundMark x1="30529" y1="17067" x2="39904" y2="13221"/>
                        <a14:foregroundMark x1="15385" y1="21394" x2="6731" y2="28365"/>
                        <a14:foregroundMark x1="21875" y1="12981" x2="36538" y2="10096"/>
                        <a14:foregroundMark x1="42067" y1="14183" x2="50962" y2="14183"/>
                        <a14:foregroundMark x1="61058" y1="28846" x2="81250" y2="26923"/>
                        <a14:foregroundMark x1="90144" y1="34856" x2="93510" y2="384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140" y="1825488"/>
            <a:ext cx="877956" cy="87795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0062544-362E-48EF-A72F-E2CE17F66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25" b="100000" l="2404" r="99519">
                        <a14:foregroundMark x1="21394" y1="31731" x2="21875" y2="35577"/>
                        <a14:foregroundMark x1="40385" y1="32933" x2="38942" y2="29567"/>
                        <a14:foregroundMark x1="38942" y1="29327" x2="38702" y2="34615"/>
                        <a14:foregroundMark x1="39183" y1="33894" x2="41106" y2="31010"/>
                        <a14:foregroundMark x1="41106" y1="31010" x2="38462" y2="27885"/>
                        <a14:foregroundMark x1="38462" y1="28606" x2="38462" y2="33413"/>
                        <a14:foregroundMark x1="64904" y1="45673" x2="65385" y2="42067"/>
                        <a14:foregroundMark x1="63942" y1="47596" x2="66106" y2="40625"/>
                        <a14:foregroundMark x1="79567" y1="55048" x2="81490" y2="47596"/>
                        <a14:foregroundMark x1="82452" y1="56010" x2="82692" y2="40865"/>
                        <a14:foregroundMark x1="44231" y1="40385" x2="34375" y2="23798"/>
                        <a14:foregroundMark x1="18750" y1="39423" x2="26683" y2="26442"/>
                        <a14:foregroundMark x1="25962" y1="11298" x2="45673" y2="17788"/>
                        <a14:foregroundMark x1="30529" y1="17067" x2="39904" y2="13221"/>
                        <a14:foregroundMark x1="15385" y1="21394" x2="6731" y2="28365"/>
                        <a14:foregroundMark x1="21875" y1="12981" x2="36538" y2="10096"/>
                        <a14:foregroundMark x1="42067" y1="14183" x2="50962" y2="14183"/>
                        <a14:foregroundMark x1="61058" y1="28846" x2="81250" y2="26923"/>
                        <a14:foregroundMark x1="90144" y1="34856" x2="93510" y2="384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4837" y="2998305"/>
            <a:ext cx="877956" cy="87795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3D0F9B8-EB3C-44A0-8A7C-10B99784AF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25" b="100000" l="2404" r="99519">
                        <a14:foregroundMark x1="21394" y1="31731" x2="21875" y2="35577"/>
                        <a14:foregroundMark x1="40385" y1="32933" x2="38942" y2="29567"/>
                        <a14:foregroundMark x1="38942" y1="29327" x2="38702" y2="34615"/>
                        <a14:foregroundMark x1="39183" y1="33894" x2="41106" y2="31010"/>
                        <a14:foregroundMark x1="41106" y1="31010" x2="38462" y2="27885"/>
                        <a14:foregroundMark x1="38462" y1="28606" x2="38462" y2="33413"/>
                        <a14:foregroundMark x1="64904" y1="45673" x2="65385" y2="42067"/>
                        <a14:foregroundMark x1="63942" y1="47596" x2="66106" y2="40625"/>
                        <a14:foregroundMark x1="79567" y1="55048" x2="81490" y2="47596"/>
                        <a14:foregroundMark x1="82452" y1="56010" x2="82692" y2="40865"/>
                        <a14:foregroundMark x1="44231" y1="40385" x2="34375" y2="23798"/>
                        <a14:foregroundMark x1="18750" y1="39423" x2="26683" y2="26442"/>
                        <a14:foregroundMark x1="25962" y1="11298" x2="45673" y2="17788"/>
                        <a14:foregroundMark x1="30529" y1="17067" x2="39904" y2="13221"/>
                        <a14:foregroundMark x1="15385" y1="21394" x2="6731" y2="28365"/>
                        <a14:foregroundMark x1="21875" y1="12981" x2="36538" y2="10096"/>
                        <a14:foregroundMark x1="42067" y1="14183" x2="50962" y2="14183"/>
                        <a14:foregroundMark x1="61058" y1="28846" x2="81250" y2="26923"/>
                        <a14:foregroundMark x1="90144" y1="34856" x2="93510" y2="384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1583" y="4137993"/>
            <a:ext cx="877956" cy="87795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F07BE4E-9D24-47E6-A567-5AE22203AB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25" b="100000" l="2404" r="99519">
                        <a14:foregroundMark x1="21394" y1="31731" x2="21875" y2="35577"/>
                        <a14:foregroundMark x1="40385" y1="32933" x2="38942" y2="29567"/>
                        <a14:foregroundMark x1="38942" y1="29327" x2="38702" y2="34615"/>
                        <a14:foregroundMark x1="39183" y1="33894" x2="41106" y2="31010"/>
                        <a14:foregroundMark x1="41106" y1="31010" x2="38462" y2="27885"/>
                        <a14:foregroundMark x1="38462" y1="28606" x2="38462" y2="33413"/>
                        <a14:foregroundMark x1="64904" y1="45673" x2="65385" y2="42067"/>
                        <a14:foregroundMark x1="63942" y1="47596" x2="66106" y2="40625"/>
                        <a14:foregroundMark x1="79567" y1="55048" x2="81490" y2="47596"/>
                        <a14:foregroundMark x1="82452" y1="56010" x2="82692" y2="40865"/>
                        <a14:foregroundMark x1="44231" y1="40385" x2="34375" y2="23798"/>
                        <a14:foregroundMark x1="18750" y1="39423" x2="26683" y2="26442"/>
                        <a14:foregroundMark x1="25962" y1="11298" x2="45673" y2="17788"/>
                        <a14:foregroundMark x1="30529" y1="17067" x2="39904" y2="13221"/>
                        <a14:foregroundMark x1="15385" y1="21394" x2="6731" y2="28365"/>
                        <a14:foregroundMark x1="21875" y1="12981" x2="36538" y2="10096"/>
                        <a14:foregroundMark x1="42067" y1="14183" x2="50962" y2="14183"/>
                        <a14:foregroundMark x1="61058" y1="28846" x2="81250" y2="26923"/>
                        <a14:foregroundMark x1="90144" y1="34856" x2="93510" y2="384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1009" y="5317436"/>
            <a:ext cx="877956" cy="877956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7EF1072-1347-4906-968C-0E1D4CF9A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9"/>
          <a:stretch>
            <a:fillRect/>
          </a:stretch>
        </p:blipFill>
        <p:spPr>
          <a:xfrm>
            <a:off x="251791" y="1311966"/>
            <a:ext cx="6579064" cy="5450729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7FDA6A-6A5A-4AF1-A3CC-B17BD1D826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8" b="23678"/>
          <a:stretch/>
        </p:blipFill>
        <p:spPr>
          <a:xfrm rot="21260823">
            <a:off x="457626" y="476818"/>
            <a:ext cx="3208020" cy="1065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920175D-28AB-414C-B8FA-F698684E2E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55" l="0" r="98090">
                        <a14:foregroundMark x1="37079" y1="51645" x2="66854" y2="92105"/>
                        <a14:foregroundMark x1="41910" y1="24013" x2="43596" y2="28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422288"/>
            <a:ext cx="1151264" cy="6687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EEDC7-D868-4222-A84B-6107BD23B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61987">
            <a:off x="528642" y="475518"/>
            <a:ext cx="3088397" cy="1086811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A86552F-6BB5-43E2-AC9C-C3C1E31780D0}"/>
              </a:ext>
            </a:extLst>
          </p:cNvPr>
          <p:cNvSpPr/>
          <p:nvPr/>
        </p:nvSpPr>
        <p:spPr>
          <a:xfrm flipV="1">
            <a:off x="265043" y="6771861"/>
            <a:ext cx="6573079" cy="861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1C4938A-55BD-4E8B-B58A-8808FA4A4C03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5060">
            <a:off x="9172941" y="235645"/>
            <a:ext cx="3080101" cy="11974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C2CCA92-0B9D-4699-860C-D4AEB5A197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1434" flipV="1">
            <a:off x="3216713" y="-50999"/>
            <a:ext cx="1929773" cy="148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0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73;p2">
            <a:extLst>
              <a:ext uri="{FF2B5EF4-FFF2-40B4-BE49-F238E27FC236}">
                <a16:creationId xmlns:a16="http://schemas.microsoft.com/office/drawing/2014/main" id="{28D01A0C-728E-42E1-8B99-66757BF7109B}"/>
              </a:ext>
            </a:extLst>
          </p:cNvPr>
          <p:cNvGrpSpPr/>
          <p:nvPr/>
        </p:nvGrpSpPr>
        <p:grpSpPr>
          <a:xfrm>
            <a:off x="5233833" y="2340591"/>
            <a:ext cx="4935399" cy="4517409"/>
            <a:chOff x="-1724550" y="3745650"/>
            <a:chExt cx="862800" cy="862800"/>
          </a:xfrm>
        </p:grpSpPr>
        <p:sp>
          <p:nvSpPr>
            <p:cNvPr id="12" name="Google Shape;74;p2">
              <a:extLst>
                <a:ext uri="{FF2B5EF4-FFF2-40B4-BE49-F238E27FC236}">
                  <a16:creationId xmlns:a16="http://schemas.microsoft.com/office/drawing/2014/main" id="{5CD03354-E57B-4A2D-8364-FE608A12CA1A}"/>
                </a:ext>
              </a:extLst>
            </p:cNvPr>
            <p:cNvSpPr/>
            <p:nvPr/>
          </p:nvSpPr>
          <p:spPr>
            <a:xfrm>
              <a:off x="-1581000" y="3889200"/>
              <a:ext cx="575700" cy="5757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5;p2">
              <a:extLst>
                <a:ext uri="{FF2B5EF4-FFF2-40B4-BE49-F238E27FC236}">
                  <a16:creationId xmlns:a16="http://schemas.microsoft.com/office/drawing/2014/main" id="{B1642870-59B1-4202-BF8A-84D963695028}"/>
                </a:ext>
              </a:extLst>
            </p:cNvPr>
            <p:cNvSpPr/>
            <p:nvPr/>
          </p:nvSpPr>
          <p:spPr>
            <a:xfrm>
              <a:off x="-1616700" y="3853500"/>
              <a:ext cx="647100" cy="6471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6;p2">
              <a:extLst>
                <a:ext uri="{FF2B5EF4-FFF2-40B4-BE49-F238E27FC236}">
                  <a16:creationId xmlns:a16="http://schemas.microsoft.com/office/drawing/2014/main" id="{484A7041-F55F-4245-8727-93C423747A59}"/>
                </a:ext>
              </a:extLst>
            </p:cNvPr>
            <p:cNvSpPr/>
            <p:nvPr/>
          </p:nvSpPr>
          <p:spPr>
            <a:xfrm>
              <a:off x="-1724550" y="3745650"/>
              <a:ext cx="862800" cy="8628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7;p2">
              <a:extLst>
                <a:ext uri="{FF2B5EF4-FFF2-40B4-BE49-F238E27FC236}">
                  <a16:creationId xmlns:a16="http://schemas.microsoft.com/office/drawing/2014/main" id="{21647BBF-BB48-44A7-B068-BD365C7F1080}"/>
                </a:ext>
              </a:extLst>
            </p:cNvPr>
            <p:cNvSpPr/>
            <p:nvPr/>
          </p:nvSpPr>
          <p:spPr>
            <a:xfrm>
              <a:off x="-1687050" y="3783150"/>
              <a:ext cx="787800" cy="7878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8;p2">
              <a:extLst>
                <a:ext uri="{FF2B5EF4-FFF2-40B4-BE49-F238E27FC236}">
                  <a16:creationId xmlns:a16="http://schemas.microsoft.com/office/drawing/2014/main" id="{209BD27A-F473-490B-92A2-55AEF8B3206E}"/>
                </a:ext>
              </a:extLst>
            </p:cNvPr>
            <p:cNvSpPr/>
            <p:nvPr/>
          </p:nvSpPr>
          <p:spPr>
            <a:xfrm>
              <a:off x="-1651350" y="3818850"/>
              <a:ext cx="716400" cy="7164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9;p2">
              <a:extLst>
                <a:ext uri="{FF2B5EF4-FFF2-40B4-BE49-F238E27FC236}">
                  <a16:creationId xmlns:a16="http://schemas.microsoft.com/office/drawing/2014/main" id="{3E67978F-F8D3-4E12-ABD1-9E495ABA171A}"/>
                </a:ext>
              </a:extLst>
            </p:cNvPr>
            <p:cNvSpPr/>
            <p:nvPr/>
          </p:nvSpPr>
          <p:spPr>
            <a:xfrm>
              <a:off x="-1547400" y="3922800"/>
              <a:ext cx="508500" cy="5085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;p2">
              <a:extLst>
                <a:ext uri="{FF2B5EF4-FFF2-40B4-BE49-F238E27FC236}">
                  <a16:creationId xmlns:a16="http://schemas.microsoft.com/office/drawing/2014/main" id="{7C5376A4-301B-4F92-981B-02A68B8230D2}"/>
                </a:ext>
              </a:extLst>
            </p:cNvPr>
            <p:cNvSpPr/>
            <p:nvPr/>
          </p:nvSpPr>
          <p:spPr>
            <a:xfrm>
              <a:off x="-1512900" y="3957450"/>
              <a:ext cx="439500" cy="4392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1;p2">
              <a:extLst>
                <a:ext uri="{FF2B5EF4-FFF2-40B4-BE49-F238E27FC236}">
                  <a16:creationId xmlns:a16="http://schemas.microsoft.com/office/drawing/2014/main" id="{DAD1E09A-C57C-4806-A3FB-73486AD703BC}"/>
                </a:ext>
              </a:extLst>
            </p:cNvPr>
            <p:cNvSpPr/>
            <p:nvPr/>
          </p:nvSpPr>
          <p:spPr>
            <a:xfrm>
              <a:off x="-1477050" y="3993300"/>
              <a:ext cx="367800" cy="3675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;p2">
              <a:extLst>
                <a:ext uri="{FF2B5EF4-FFF2-40B4-BE49-F238E27FC236}">
                  <a16:creationId xmlns:a16="http://schemas.microsoft.com/office/drawing/2014/main" id="{23687057-10CC-4CFF-9B19-1DB4991305E0}"/>
                </a:ext>
              </a:extLst>
            </p:cNvPr>
            <p:cNvSpPr/>
            <p:nvPr/>
          </p:nvSpPr>
          <p:spPr>
            <a:xfrm>
              <a:off x="-1705200" y="3765000"/>
              <a:ext cx="824100" cy="8241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3;p2">
              <a:extLst>
                <a:ext uri="{FF2B5EF4-FFF2-40B4-BE49-F238E27FC236}">
                  <a16:creationId xmlns:a16="http://schemas.microsoft.com/office/drawing/2014/main" id="{4F7AAC42-6024-4153-9BEF-BB1F2E79EFF9}"/>
                </a:ext>
              </a:extLst>
            </p:cNvPr>
            <p:cNvSpPr/>
            <p:nvPr/>
          </p:nvSpPr>
          <p:spPr>
            <a:xfrm>
              <a:off x="-1668600" y="3801600"/>
              <a:ext cx="750900" cy="7509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4;p2">
              <a:extLst>
                <a:ext uri="{FF2B5EF4-FFF2-40B4-BE49-F238E27FC236}">
                  <a16:creationId xmlns:a16="http://schemas.microsoft.com/office/drawing/2014/main" id="{76B90837-12DF-4015-9004-DF27E7DE9BE4}"/>
                </a:ext>
              </a:extLst>
            </p:cNvPr>
            <p:cNvSpPr/>
            <p:nvPr/>
          </p:nvSpPr>
          <p:spPr>
            <a:xfrm>
              <a:off x="-1633800" y="3836400"/>
              <a:ext cx="681300" cy="6813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5;p2">
              <a:extLst>
                <a:ext uri="{FF2B5EF4-FFF2-40B4-BE49-F238E27FC236}">
                  <a16:creationId xmlns:a16="http://schemas.microsoft.com/office/drawing/2014/main" id="{FE70FEC3-3811-470D-A25F-B1CB54018036}"/>
                </a:ext>
              </a:extLst>
            </p:cNvPr>
            <p:cNvSpPr/>
            <p:nvPr/>
          </p:nvSpPr>
          <p:spPr>
            <a:xfrm>
              <a:off x="-1598300" y="3871900"/>
              <a:ext cx="610200" cy="6102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;p2">
              <a:extLst>
                <a:ext uri="{FF2B5EF4-FFF2-40B4-BE49-F238E27FC236}">
                  <a16:creationId xmlns:a16="http://schemas.microsoft.com/office/drawing/2014/main" id="{1ADBBA17-78EC-4DDD-BE4D-6C163C22F779}"/>
                </a:ext>
              </a:extLst>
            </p:cNvPr>
            <p:cNvSpPr/>
            <p:nvPr/>
          </p:nvSpPr>
          <p:spPr>
            <a:xfrm>
              <a:off x="-1563825" y="3906425"/>
              <a:ext cx="541200" cy="5412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;p2">
              <a:extLst>
                <a:ext uri="{FF2B5EF4-FFF2-40B4-BE49-F238E27FC236}">
                  <a16:creationId xmlns:a16="http://schemas.microsoft.com/office/drawing/2014/main" id="{C5E300BE-1A7C-49A0-B1FA-9B348B84CD6F}"/>
                </a:ext>
              </a:extLst>
            </p:cNvPr>
            <p:cNvSpPr/>
            <p:nvPr/>
          </p:nvSpPr>
          <p:spPr>
            <a:xfrm>
              <a:off x="-1530325" y="3939875"/>
              <a:ext cx="474300" cy="4743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;p2">
              <a:extLst>
                <a:ext uri="{FF2B5EF4-FFF2-40B4-BE49-F238E27FC236}">
                  <a16:creationId xmlns:a16="http://schemas.microsoft.com/office/drawing/2014/main" id="{8FF0E50A-7B34-4C1E-A5FB-49BB9C3800E7}"/>
                </a:ext>
              </a:extLst>
            </p:cNvPr>
            <p:cNvSpPr/>
            <p:nvPr/>
          </p:nvSpPr>
          <p:spPr>
            <a:xfrm>
              <a:off x="-1494600" y="3975600"/>
              <a:ext cx="402900" cy="4029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93B309-CD2D-4274-8431-487581FA37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52" b="2352"/>
          <a:stretch>
            <a:fillRect/>
          </a:stretch>
        </p:blipFill>
        <p:spPr>
          <a:xfrm>
            <a:off x="188605" y="165971"/>
            <a:ext cx="3480179" cy="2583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D4CCA7F-74A4-4451-ADE7-D94AACD090A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361674">
            <a:off x="55942" y="6449060"/>
            <a:ext cx="288565" cy="36995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78BA239-E9C8-4EDF-9DD2-2BED1CD190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361674">
            <a:off x="501018" y="6449060"/>
            <a:ext cx="288565" cy="369955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5117474-CDAD-4C42-8B11-44037EB7FDBD}"/>
              </a:ext>
            </a:extLst>
          </p:cNvPr>
          <p:cNvSpPr/>
          <p:nvPr/>
        </p:nvSpPr>
        <p:spPr>
          <a:xfrm rot="5400000">
            <a:off x="314739" y="6139069"/>
            <a:ext cx="404191" cy="103367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F452861-DF06-433C-9B45-B3D91CA051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361674">
            <a:off x="3481373" y="6100537"/>
            <a:ext cx="288565" cy="36995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8EF47FD-9C2F-4495-8508-617945AECF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361674">
            <a:off x="3491436" y="5697469"/>
            <a:ext cx="288565" cy="3699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CC628-B47A-4C7E-A18C-60CED9A84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164" y="1649822"/>
            <a:ext cx="2729338" cy="292468"/>
          </a:xfrm>
        </p:spPr>
        <p:txBody>
          <a:bodyPr>
            <a:noAutofit/>
          </a:bodyPr>
          <a:lstStyle/>
          <a:p>
            <a:br>
              <a:rPr lang="ru-RU" sz="1600" dirty="0"/>
            </a:br>
            <a:r>
              <a:rPr lang="ru-RU" sz="1600" i="1" dirty="0">
                <a:latin typeface="Sitka Heading" panose="02000505000000020004" pitchFamily="2" charset="0"/>
              </a:rPr>
              <a:t>поздравление ветеранов на дому</a:t>
            </a:r>
            <a:br>
              <a:rPr lang="ru-RU" sz="1600" i="1" dirty="0">
                <a:latin typeface="Sitka Heading" panose="02000505000000020004" pitchFamily="2" charset="0"/>
              </a:rPr>
            </a:br>
            <a:r>
              <a:rPr lang="ru-RU" sz="1600" i="1" dirty="0">
                <a:latin typeface="Sitka Heading" panose="02000505000000020004" pitchFamily="2" charset="0"/>
              </a:rPr>
              <a:t>в рамках празднования </a:t>
            </a:r>
            <a:br>
              <a:rPr lang="ru-RU" sz="1600" i="1" dirty="0">
                <a:latin typeface="Sitka Heading" panose="02000505000000020004" pitchFamily="2" charset="0"/>
              </a:rPr>
            </a:br>
            <a:r>
              <a:rPr lang="ru-RU" sz="1600" i="1" dirty="0">
                <a:latin typeface="Sitka Heading" panose="02000505000000020004" pitchFamily="2" charset="0"/>
              </a:rPr>
              <a:t>Победы в Великой Отечественной Войне 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AEE068B-94F2-4721-9654-CFF7B0D89A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152" b="6152"/>
          <a:stretch>
            <a:fillRect/>
          </a:stretch>
        </p:blipFill>
        <p:spPr>
          <a:xfrm>
            <a:off x="6335390" y="1916196"/>
            <a:ext cx="5734111" cy="2150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48F7EF8-C7AF-4F23-B514-CF49475FD13D}"/>
              </a:ext>
            </a:extLst>
          </p:cNvPr>
          <p:cNvSpPr txBox="1"/>
          <p:nvPr/>
        </p:nvSpPr>
        <p:spPr>
          <a:xfrm>
            <a:off x="8141368" y="612963"/>
            <a:ext cx="3324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itka Heading" panose="02000505000000020004" pitchFamily="2" charset="0"/>
              </a:rPr>
              <a:t>СПОРТИВНО-РАЗВЛЕКАТЕЛЬНАЯ ПРОГРАММА «ВЕСЕЛЫЕ СТАРТЫ»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98E0345-28E6-467B-AEFB-B4D4B5A00D3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812856" y="1997717"/>
            <a:ext cx="527235" cy="32491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B3D16A6-0328-444C-ADA7-76905A12B88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231086">
            <a:off x="7145945" y="1362320"/>
            <a:ext cx="527235" cy="32491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A6C4023-76F1-4FAE-8089-5121A2C365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506" r="29916"/>
          <a:stretch/>
        </p:blipFill>
        <p:spPr>
          <a:xfrm>
            <a:off x="753264" y="2949547"/>
            <a:ext cx="2539008" cy="3615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93344F82-9047-45F5-87D7-630F93F15144}"/>
              </a:ext>
            </a:extLst>
          </p:cNvPr>
          <p:cNvSpPr txBox="1">
            <a:spLocks/>
          </p:cNvSpPr>
          <p:nvPr/>
        </p:nvSpPr>
        <p:spPr>
          <a:xfrm>
            <a:off x="3354670" y="3144561"/>
            <a:ext cx="2856761" cy="12521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>
                <a:latin typeface="Sitka Heading" panose="02000505000000020004" pitchFamily="2" charset="0"/>
              </a:rPr>
              <a:t>Празднично-</a:t>
            </a:r>
            <a:r>
              <a:rPr lang="ru-RU" sz="1600" i="1" dirty="0" err="1">
                <a:latin typeface="Sitka Heading" panose="02000505000000020004" pitchFamily="2" charset="0"/>
              </a:rPr>
              <a:t>развлекательноЕ</a:t>
            </a:r>
            <a:r>
              <a:rPr lang="ru-RU" sz="1600" i="1" dirty="0">
                <a:latin typeface="Sitka Heading" panose="02000505000000020004" pitchFamily="2" charset="0"/>
              </a:rPr>
              <a:t> мероприятие, посвященное Дню пожилого человека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DEC6879-3F58-48F4-B7DD-1AB3C5E92F1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425433" y="4745274"/>
            <a:ext cx="527235" cy="324915"/>
          </a:xfrm>
          <a:prstGeom prst="rect">
            <a:avLst/>
          </a:prstGeom>
        </p:spPr>
      </p:pic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8B2CA07D-40A6-4A8F-917F-9294FA14759B}"/>
              </a:ext>
            </a:extLst>
          </p:cNvPr>
          <p:cNvCxnSpPr>
            <a:cxnSpLocks/>
          </p:cNvCxnSpPr>
          <p:nvPr/>
        </p:nvCxnSpPr>
        <p:spPr>
          <a:xfrm flipH="1">
            <a:off x="3292272" y="4487226"/>
            <a:ext cx="2860942" cy="0"/>
          </a:xfrm>
          <a:prstGeom prst="straightConnector1">
            <a:avLst/>
          </a:prstGeom>
          <a:ln w="19050">
            <a:solidFill>
              <a:srgbClr val="FD8383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BFAB4675-D957-498A-98B3-FB5FFC968CF5}"/>
              </a:ext>
            </a:extLst>
          </p:cNvPr>
          <p:cNvCxnSpPr>
            <a:cxnSpLocks/>
          </p:cNvCxnSpPr>
          <p:nvPr/>
        </p:nvCxnSpPr>
        <p:spPr>
          <a:xfrm flipH="1">
            <a:off x="3668784" y="1932877"/>
            <a:ext cx="2789840" cy="9413"/>
          </a:xfrm>
          <a:prstGeom prst="straightConnector1">
            <a:avLst/>
          </a:prstGeom>
          <a:ln w="19050">
            <a:solidFill>
              <a:srgbClr val="FD8383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C591B164-176F-4961-BA40-7E393CCE10F7}"/>
              </a:ext>
            </a:extLst>
          </p:cNvPr>
          <p:cNvCxnSpPr>
            <a:cxnSpLocks/>
          </p:cNvCxnSpPr>
          <p:nvPr/>
        </p:nvCxnSpPr>
        <p:spPr>
          <a:xfrm>
            <a:off x="7783810" y="1457593"/>
            <a:ext cx="4408190" cy="0"/>
          </a:xfrm>
          <a:prstGeom prst="straightConnector1">
            <a:avLst/>
          </a:prstGeom>
          <a:ln w="19050">
            <a:solidFill>
              <a:srgbClr val="FD8383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9E5EDB3-1445-494D-A2F7-9508539C7D6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56133" y="4298980"/>
            <a:ext cx="4294584" cy="2392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CB1B956-CB5B-4180-83CA-021AC3619F64}"/>
              </a:ext>
            </a:extLst>
          </p:cNvPr>
          <p:cNvSpPr txBox="1"/>
          <p:nvPr/>
        </p:nvSpPr>
        <p:spPr>
          <a:xfrm>
            <a:off x="4166295" y="4998466"/>
            <a:ext cx="34541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1600" i="1" u="none" strike="noStrike" kern="1200" cap="all" spc="3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itka Heading" panose="02000505000000020004" pitchFamily="2" charset="0"/>
                <a:ea typeface="+mj-ea"/>
                <a:cs typeface="+mj-cs"/>
              </a:rPr>
              <a:t>Празднично-развлекательное мероприятие, посвященное Дню пожилого человека «Молоды душой»</a:t>
            </a:r>
            <a:endParaRPr kumimoji="0" lang="ru-RU" sz="1600" i="0" u="none" strike="noStrike" kern="1200" cap="all" spc="3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BCA5A38D-8D12-456C-9E7F-DC203429E56C}"/>
              </a:ext>
            </a:extLst>
          </p:cNvPr>
          <p:cNvCxnSpPr>
            <a:cxnSpLocks/>
          </p:cNvCxnSpPr>
          <p:nvPr/>
        </p:nvCxnSpPr>
        <p:spPr>
          <a:xfrm>
            <a:off x="4340091" y="6410110"/>
            <a:ext cx="3244681" cy="0"/>
          </a:xfrm>
          <a:prstGeom prst="straightConnector1">
            <a:avLst/>
          </a:prstGeom>
          <a:ln w="19050">
            <a:solidFill>
              <a:srgbClr val="FD8383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80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73;p2">
            <a:extLst>
              <a:ext uri="{FF2B5EF4-FFF2-40B4-BE49-F238E27FC236}">
                <a16:creationId xmlns:a16="http://schemas.microsoft.com/office/drawing/2014/main" id="{28D01A0C-728E-42E1-8B99-66757BF7109B}"/>
              </a:ext>
            </a:extLst>
          </p:cNvPr>
          <p:cNvGrpSpPr/>
          <p:nvPr/>
        </p:nvGrpSpPr>
        <p:grpSpPr>
          <a:xfrm>
            <a:off x="5122822" y="1539097"/>
            <a:ext cx="4935399" cy="4517409"/>
            <a:chOff x="-1724550" y="3745650"/>
            <a:chExt cx="862800" cy="862800"/>
          </a:xfrm>
        </p:grpSpPr>
        <p:sp>
          <p:nvSpPr>
            <p:cNvPr id="12" name="Google Shape;74;p2">
              <a:extLst>
                <a:ext uri="{FF2B5EF4-FFF2-40B4-BE49-F238E27FC236}">
                  <a16:creationId xmlns:a16="http://schemas.microsoft.com/office/drawing/2014/main" id="{5CD03354-E57B-4A2D-8364-FE608A12CA1A}"/>
                </a:ext>
              </a:extLst>
            </p:cNvPr>
            <p:cNvSpPr/>
            <p:nvPr/>
          </p:nvSpPr>
          <p:spPr>
            <a:xfrm>
              <a:off x="-1581000" y="3889200"/>
              <a:ext cx="575700" cy="5757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5;p2">
              <a:extLst>
                <a:ext uri="{FF2B5EF4-FFF2-40B4-BE49-F238E27FC236}">
                  <a16:creationId xmlns:a16="http://schemas.microsoft.com/office/drawing/2014/main" id="{B1642870-59B1-4202-BF8A-84D963695028}"/>
                </a:ext>
              </a:extLst>
            </p:cNvPr>
            <p:cNvSpPr/>
            <p:nvPr/>
          </p:nvSpPr>
          <p:spPr>
            <a:xfrm>
              <a:off x="-1616700" y="3853500"/>
              <a:ext cx="647100" cy="6471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6;p2">
              <a:extLst>
                <a:ext uri="{FF2B5EF4-FFF2-40B4-BE49-F238E27FC236}">
                  <a16:creationId xmlns:a16="http://schemas.microsoft.com/office/drawing/2014/main" id="{484A7041-F55F-4245-8727-93C423747A59}"/>
                </a:ext>
              </a:extLst>
            </p:cNvPr>
            <p:cNvSpPr/>
            <p:nvPr/>
          </p:nvSpPr>
          <p:spPr>
            <a:xfrm>
              <a:off x="-1724550" y="3745650"/>
              <a:ext cx="862800" cy="8628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7;p2">
              <a:extLst>
                <a:ext uri="{FF2B5EF4-FFF2-40B4-BE49-F238E27FC236}">
                  <a16:creationId xmlns:a16="http://schemas.microsoft.com/office/drawing/2014/main" id="{21647BBF-BB48-44A7-B068-BD365C7F1080}"/>
                </a:ext>
              </a:extLst>
            </p:cNvPr>
            <p:cNvSpPr/>
            <p:nvPr/>
          </p:nvSpPr>
          <p:spPr>
            <a:xfrm>
              <a:off x="-1687050" y="3783150"/>
              <a:ext cx="787800" cy="7878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8;p2">
              <a:extLst>
                <a:ext uri="{FF2B5EF4-FFF2-40B4-BE49-F238E27FC236}">
                  <a16:creationId xmlns:a16="http://schemas.microsoft.com/office/drawing/2014/main" id="{209BD27A-F473-490B-92A2-55AEF8B3206E}"/>
                </a:ext>
              </a:extLst>
            </p:cNvPr>
            <p:cNvSpPr/>
            <p:nvPr/>
          </p:nvSpPr>
          <p:spPr>
            <a:xfrm>
              <a:off x="-1651350" y="3818850"/>
              <a:ext cx="716400" cy="7164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9;p2">
              <a:extLst>
                <a:ext uri="{FF2B5EF4-FFF2-40B4-BE49-F238E27FC236}">
                  <a16:creationId xmlns:a16="http://schemas.microsoft.com/office/drawing/2014/main" id="{3E67978F-F8D3-4E12-ABD1-9E495ABA171A}"/>
                </a:ext>
              </a:extLst>
            </p:cNvPr>
            <p:cNvSpPr/>
            <p:nvPr/>
          </p:nvSpPr>
          <p:spPr>
            <a:xfrm>
              <a:off x="-1547400" y="3922800"/>
              <a:ext cx="508500" cy="5085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;p2">
              <a:extLst>
                <a:ext uri="{FF2B5EF4-FFF2-40B4-BE49-F238E27FC236}">
                  <a16:creationId xmlns:a16="http://schemas.microsoft.com/office/drawing/2014/main" id="{7C5376A4-301B-4F92-981B-02A68B8230D2}"/>
                </a:ext>
              </a:extLst>
            </p:cNvPr>
            <p:cNvSpPr/>
            <p:nvPr/>
          </p:nvSpPr>
          <p:spPr>
            <a:xfrm>
              <a:off x="-1512900" y="3957450"/>
              <a:ext cx="439500" cy="4392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1;p2">
              <a:extLst>
                <a:ext uri="{FF2B5EF4-FFF2-40B4-BE49-F238E27FC236}">
                  <a16:creationId xmlns:a16="http://schemas.microsoft.com/office/drawing/2014/main" id="{DAD1E09A-C57C-4806-A3FB-73486AD703BC}"/>
                </a:ext>
              </a:extLst>
            </p:cNvPr>
            <p:cNvSpPr/>
            <p:nvPr/>
          </p:nvSpPr>
          <p:spPr>
            <a:xfrm>
              <a:off x="-1477050" y="3993300"/>
              <a:ext cx="367800" cy="3675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;p2">
              <a:extLst>
                <a:ext uri="{FF2B5EF4-FFF2-40B4-BE49-F238E27FC236}">
                  <a16:creationId xmlns:a16="http://schemas.microsoft.com/office/drawing/2014/main" id="{23687057-10CC-4CFF-9B19-1DB4991305E0}"/>
                </a:ext>
              </a:extLst>
            </p:cNvPr>
            <p:cNvSpPr/>
            <p:nvPr/>
          </p:nvSpPr>
          <p:spPr>
            <a:xfrm>
              <a:off x="-1705200" y="3765000"/>
              <a:ext cx="824100" cy="8241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3;p2">
              <a:extLst>
                <a:ext uri="{FF2B5EF4-FFF2-40B4-BE49-F238E27FC236}">
                  <a16:creationId xmlns:a16="http://schemas.microsoft.com/office/drawing/2014/main" id="{4F7AAC42-6024-4153-9BEF-BB1F2E79EFF9}"/>
                </a:ext>
              </a:extLst>
            </p:cNvPr>
            <p:cNvSpPr/>
            <p:nvPr/>
          </p:nvSpPr>
          <p:spPr>
            <a:xfrm>
              <a:off x="-1668600" y="3801600"/>
              <a:ext cx="750900" cy="7509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4;p2">
              <a:extLst>
                <a:ext uri="{FF2B5EF4-FFF2-40B4-BE49-F238E27FC236}">
                  <a16:creationId xmlns:a16="http://schemas.microsoft.com/office/drawing/2014/main" id="{76B90837-12DF-4015-9004-DF27E7DE9BE4}"/>
                </a:ext>
              </a:extLst>
            </p:cNvPr>
            <p:cNvSpPr/>
            <p:nvPr/>
          </p:nvSpPr>
          <p:spPr>
            <a:xfrm>
              <a:off x="-1633800" y="3836400"/>
              <a:ext cx="681300" cy="6813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5;p2">
              <a:extLst>
                <a:ext uri="{FF2B5EF4-FFF2-40B4-BE49-F238E27FC236}">
                  <a16:creationId xmlns:a16="http://schemas.microsoft.com/office/drawing/2014/main" id="{FE70FEC3-3811-470D-A25F-B1CB54018036}"/>
                </a:ext>
              </a:extLst>
            </p:cNvPr>
            <p:cNvSpPr/>
            <p:nvPr/>
          </p:nvSpPr>
          <p:spPr>
            <a:xfrm>
              <a:off x="-1598300" y="3871900"/>
              <a:ext cx="610200" cy="6102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;p2">
              <a:extLst>
                <a:ext uri="{FF2B5EF4-FFF2-40B4-BE49-F238E27FC236}">
                  <a16:creationId xmlns:a16="http://schemas.microsoft.com/office/drawing/2014/main" id="{1ADBBA17-78EC-4DDD-BE4D-6C163C22F779}"/>
                </a:ext>
              </a:extLst>
            </p:cNvPr>
            <p:cNvSpPr/>
            <p:nvPr/>
          </p:nvSpPr>
          <p:spPr>
            <a:xfrm>
              <a:off x="-1563825" y="3906425"/>
              <a:ext cx="541200" cy="5412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;p2">
              <a:extLst>
                <a:ext uri="{FF2B5EF4-FFF2-40B4-BE49-F238E27FC236}">
                  <a16:creationId xmlns:a16="http://schemas.microsoft.com/office/drawing/2014/main" id="{C5E300BE-1A7C-49A0-B1FA-9B348B84CD6F}"/>
                </a:ext>
              </a:extLst>
            </p:cNvPr>
            <p:cNvSpPr/>
            <p:nvPr/>
          </p:nvSpPr>
          <p:spPr>
            <a:xfrm>
              <a:off x="-1530325" y="3939875"/>
              <a:ext cx="474300" cy="4743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;p2">
              <a:extLst>
                <a:ext uri="{FF2B5EF4-FFF2-40B4-BE49-F238E27FC236}">
                  <a16:creationId xmlns:a16="http://schemas.microsoft.com/office/drawing/2014/main" id="{8FF0E50A-7B34-4C1E-A5FB-49BB9C3800E7}"/>
                </a:ext>
              </a:extLst>
            </p:cNvPr>
            <p:cNvSpPr/>
            <p:nvPr/>
          </p:nvSpPr>
          <p:spPr>
            <a:xfrm>
              <a:off x="-1494600" y="3975600"/>
              <a:ext cx="402900" cy="402900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D4CCA7F-74A4-4451-ADE7-D94AACD090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361674">
            <a:off x="55942" y="6449060"/>
            <a:ext cx="288565" cy="36995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78BA239-E9C8-4EDF-9DD2-2BED1CD190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361674">
            <a:off x="501018" y="6449060"/>
            <a:ext cx="288565" cy="369955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5117474-CDAD-4C42-8B11-44037EB7FDBD}"/>
              </a:ext>
            </a:extLst>
          </p:cNvPr>
          <p:cNvSpPr/>
          <p:nvPr/>
        </p:nvSpPr>
        <p:spPr>
          <a:xfrm rot="5400000">
            <a:off x="314739" y="6139069"/>
            <a:ext cx="404191" cy="103367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8EF47FD-9C2F-4495-8508-617945AECF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361674">
            <a:off x="3651274" y="5642799"/>
            <a:ext cx="265878" cy="3699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CC628-B47A-4C7E-A18C-60CED9A84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2856" y="1539097"/>
            <a:ext cx="2729338" cy="292468"/>
          </a:xfrm>
        </p:spPr>
        <p:txBody>
          <a:bodyPr>
            <a:noAutofit/>
          </a:bodyPr>
          <a:lstStyle/>
          <a:p>
            <a:r>
              <a:rPr lang="ru-RU" sz="1600" i="1" dirty="0">
                <a:latin typeface="Sitka Heading" panose="02000505000000020004" pitchFamily="2" charset="0"/>
              </a:rPr>
              <a:t>Праздничное мероприятие в рамках областного марафона «живи ярко – делай добро»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8F7EF8-C7AF-4F23-B514-CF49475FD13D}"/>
              </a:ext>
            </a:extLst>
          </p:cNvPr>
          <p:cNvSpPr txBox="1"/>
          <p:nvPr/>
        </p:nvSpPr>
        <p:spPr>
          <a:xfrm>
            <a:off x="3477876" y="3095132"/>
            <a:ext cx="33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itka Heading" panose="02000505000000020004" pitchFamily="2" charset="0"/>
              </a:rPr>
              <a:t>МАСТЕР-КЛАСС</a:t>
            </a:r>
          </a:p>
          <a:p>
            <a:pPr algn="ctr"/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itka Heading" panose="02000505000000020004" pitchFamily="2" charset="0"/>
              </a:rPr>
              <a:t>ПО ИЗГОТОВЛЕНИЮ ОТКРЫТОК</a:t>
            </a:r>
          </a:p>
          <a:p>
            <a:pPr algn="ctr"/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itka Heading" panose="02000505000000020004" pitchFamily="2" charset="0"/>
              </a:rPr>
              <a:t>В ТЕХНИКЕ СКРАПБУКИНГ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98E0345-28E6-467B-AEFB-B4D4B5A00D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812856" y="1997717"/>
            <a:ext cx="527235" cy="32491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B3D16A6-0328-444C-ADA7-76905A12B8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231086">
            <a:off x="7716948" y="1348103"/>
            <a:ext cx="527235" cy="324915"/>
          </a:xfrm>
          <a:prstGeom prst="rect">
            <a:avLst/>
          </a:prstGeom>
        </p:spPr>
      </p:pic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93344F82-9047-45F5-87D7-630F93F15144}"/>
              </a:ext>
            </a:extLst>
          </p:cNvPr>
          <p:cNvSpPr txBox="1">
            <a:spLocks/>
          </p:cNvSpPr>
          <p:nvPr/>
        </p:nvSpPr>
        <p:spPr>
          <a:xfrm>
            <a:off x="8302626" y="-339350"/>
            <a:ext cx="3150463" cy="12521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>
                <a:latin typeface="Sitka Heading" panose="02000505000000020004" pitchFamily="2" charset="0"/>
              </a:rPr>
              <a:t>МАСТЕР-КЛАСС</a:t>
            </a:r>
          </a:p>
          <a:p>
            <a:r>
              <a:rPr lang="ru-RU" sz="1600" i="1" dirty="0">
                <a:latin typeface="Sitka Heading" panose="02000505000000020004" pitchFamily="2" charset="0"/>
              </a:rPr>
              <a:t>ПО ИЗГОТОВЛЕНИЮ ПАННО ИЗ БУМАГИ «ЯБЛОНЯ»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8B2CA07D-40A6-4A8F-917F-9294FA14759B}"/>
              </a:ext>
            </a:extLst>
          </p:cNvPr>
          <p:cNvCxnSpPr>
            <a:cxnSpLocks/>
          </p:cNvCxnSpPr>
          <p:nvPr/>
        </p:nvCxnSpPr>
        <p:spPr>
          <a:xfrm flipH="1">
            <a:off x="3668784" y="3990861"/>
            <a:ext cx="2817813" cy="0"/>
          </a:xfrm>
          <a:prstGeom prst="straightConnector1">
            <a:avLst/>
          </a:prstGeom>
          <a:ln w="19050">
            <a:solidFill>
              <a:srgbClr val="FD8383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BFAB4675-D957-498A-98B3-FB5FFC968CF5}"/>
              </a:ext>
            </a:extLst>
          </p:cNvPr>
          <p:cNvCxnSpPr>
            <a:cxnSpLocks/>
          </p:cNvCxnSpPr>
          <p:nvPr/>
        </p:nvCxnSpPr>
        <p:spPr>
          <a:xfrm flipH="1">
            <a:off x="3668784" y="1932877"/>
            <a:ext cx="2789840" cy="9413"/>
          </a:xfrm>
          <a:prstGeom prst="straightConnector1">
            <a:avLst/>
          </a:prstGeom>
          <a:ln w="19050">
            <a:solidFill>
              <a:srgbClr val="FD8383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C591B164-176F-4961-BA40-7E393CCE10F7}"/>
              </a:ext>
            </a:extLst>
          </p:cNvPr>
          <p:cNvCxnSpPr>
            <a:cxnSpLocks/>
          </p:cNvCxnSpPr>
          <p:nvPr/>
        </p:nvCxnSpPr>
        <p:spPr>
          <a:xfrm>
            <a:off x="7726054" y="1043026"/>
            <a:ext cx="4457337" cy="0"/>
          </a:xfrm>
          <a:prstGeom prst="straightConnector1">
            <a:avLst/>
          </a:prstGeom>
          <a:ln w="19050">
            <a:solidFill>
              <a:srgbClr val="FD8383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CB1B956-CB5B-4180-83CA-021AC3619F64}"/>
              </a:ext>
            </a:extLst>
          </p:cNvPr>
          <p:cNvSpPr txBox="1"/>
          <p:nvPr/>
        </p:nvSpPr>
        <p:spPr>
          <a:xfrm>
            <a:off x="3676075" y="4793832"/>
            <a:ext cx="27130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1600" i="1" u="none" strike="noStrike" kern="1200" cap="all" spc="3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itka Heading" panose="02000505000000020004" pitchFamily="2" charset="0"/>
                <a:ea typeface="+mj-ea"/>
                <a:cs typeface="+mj-cs"/>
              </a:rPr>
              <a:t>УЧАСТИЕ</a:t>
            </a:r>
          </a:p>
          <a:p>
            <a:pPr algn="ctr"/>
            <a:r>
              <a:rPr kumimoji="0" lang="ru-RU" sz="1600" i="1" u="none" strike="noStrike" kern="1200" cap="all" spc="3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itka Heading" panose="02000505000000020004" pitchFamily="2" charset="0"/>
                <a:ea typeface="+mj-ea"/>
                <a:cs typeface="+mj-cs"/>
              </a:rPr>
              <a:t>ВО ВСЕРОССИЙСКОЙ БЛАГОТВОРИТЕЛЬНОЙ АКЦИИ</a:t>
            </a:r>
          </a:p>
          <a:p>
            <a:pPr algn="ctr"/>
            <a:r>
              <a:rPr kumimoji="0" lang="ru-RU" sz="1600" i="1" u="none" strike="noStrike" kern="1200" cap="all" spc="3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itka Heading" panose="02000505000000020004" pitchFamily="2" charset="0"/>
                <a:ea typeface="+mj-ea"/>
                <a:cs typeface="+mj-cs"/>
              </a:rPr>
              <a:t>«СОГРЕВАЯ СЕРДЦА»</a:t>
            </a:r>
            <a:endParaRPr kumimoji="0" lang="ru-RU" sz="1600" i="0" u="none" strike="noStrike" kern="1200" cap="all" spc="3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BCA5A38D-8D12-456C-9E7F-DC203429E56C}"/>
              </a:ext>
            </a:extLst>
          </p:cNvPr>
          <p:cNvCxnSpPr>
            <a:cxnSpLocks/>
          </p:cNvCxnSpPr>
          <p:nvPr/>
        </p:nvCxnSpPr>
        <p:spPr>
          <a:xfrm>
            <a:off x="3835942" y="6183958"/>
            <a:ext cx="2553231" cy="0"/>
          </a:xfrm>
          <a:prstGeom prst="straightConnector1">
            <a:avLst/>
          </a:prstGeom>
          <a:ln w="19050">
            <a:solidFill>
              <a:srgbClr val="FD8383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F1B5096-FE95-4778-84CE-6CDCCDDD4B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9955" y="257945"/>
            <a:ext cx="3272958" cy="2743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F452861-DF06-433C-9B45-B3D91CA051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361674">
            <a:off x="3559829" y="6224967"/>
            <a:ext cx="288565" cy="369955"/>
          </a:xfrm>
          <a:prstGeom prst="rect">
            <a:avLst/>
          </a:prstGeom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BC533395-135B-41E5-B74A-9D5285713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06" y="4062474"/>
            <a:ext cx="5538625" cy="2552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6EF3096-B406-42BD-AAB9-364ACF80C6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3709" y="6378972"/>
            <a:ext cx="527235" cy="32491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4A5B11B-C965-4A15-8001-94ADFFAC17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519" r="15519"/>
          <a:stretch>
            <a:fillRect/>
          </a:stretch>
        </p:blipFill>
        <p:spPr>
          <a:xfrm>
            <a:off x="560290" y="3070316"/>
            <a:ext cx="2947948" cy="3471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DEC6879-3F58-48F4-B7DD-1AB3C5E92F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759546" y="4456994"/>
            <a:ext cx="527235" cy="32491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8E80FE2-CF66-42A5-B208-B4E5387A1BE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1" t="1953" r="37237" b="18418"/>
          <a:stretch/>
        </p:blipFill>
        <p:spPr>
          <a:xfrm>
            <a:off x="8354995" y="1254916"/>
            <a:ext cx="3045727" cy="2706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381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F2891D64-AB67-409B-8B35-6353D2C71433}"/>
              </a:ext>
            </a:extLst>
          </p:cNvPr>
          <p:cNvSpPr/>
          <p:nvPr/>
        </p:nvSpPr>
        <p:spPr>
          <a:xfrm flipH="1">
            <a:off x="0" y="0"/>
            <a:ext cx="7182678" cy="6858000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Вверху справа">
            <a:extLst>
              <a:ext uri="{FF2B5EF4-FFF2-40B4-BE49-F238E27FC236}">
                <a16:creationId xmlns:a16="http://schemas.microsoft.com/office/drawing/2014/main" id="{E91CA46F-DD1F-4040-9519-3054417D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8907864" y="0"/>
            <a:ext cx="3284136" cy="5906585"/>
            <a:chOff x="10849" y="-3086"/>
            <a:chExt cx="2198951" cy="3349518"/>
          </a:xfrm>
        </p:grpSpPr>
        <p:sp>
          <p:nvSpPr>
            <p:cNvPr id="89" name="Полилиния: Фигура 9">
              <a:extLst>
                <a:ext uri="{FF2B5EF4-FFF2-40B4-BE49-F238E27FC236}">
                  <a16:creationId xmlns:a16="http://schemas.microsoft.com/office/drawing/2014/main" id="{A5587F88-5621-488F-97A0-8D69B8E0D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0" name="Полилиния: Фигура 10">
              <a:extLst>
                <a:ext uri="{FF2B5EF4-FFF2-40B4-BE49-F238E27FC236}">
                  <a16:creationId xmlns:a16="http://schemas.microsoft.com/office/drawing/2014/main" id="{6AB42A17-1BEC-4CEA-A21F-74030EFC42B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91" name="Полилиния: Фигура 11">
              <a:extLst>
                <a:ext uri="{FF2B5EF4-FFF2-40B4-BE49-F238E27FC236}">
                  <a16:creationId xmlns:a16="http://schemas.microsoft.com/office/drawing/2014/main" id="{4D425302-3A2F-4338-BB08-754173010D1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92" name="Полилиния: Фигура 12">
              <a:extLst>
                <a:ext uri="{FF2B5EF4-FFF2-40B4-BE49-F238E27FC236}">
                  <a16:creationId xmlns:a16="http://schemas.microsoft.com/office/drawing/2014/main" id="{ABA92AFC-9297-4E50-AA87-59B7647EFA68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93" name="Полилиния: Фигура 13">
              <a:extLst>
                <a:ext uri="{FF2B5EF4-FFF2-40B4-BE49-F238E27FC236}">
                  <a16:creationId xmlns:a16="http://schemas.microsoft.com/office/drawing/2014/main" id="{50E44D53-1720-45BA-95B5-479FA3A13779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94" name="Полилиния: фигура 14">
              <a:extLst>
                <a:ext uri="{FF2B5EF4-FFF2-40B4-BE49-F238E27FC236}">
                  <a16:creationId xmlns:a16="http://schemas.microsoft.com/office/drawing/2014/main" id="{C4863F5A-51D3-40BB-873A-1D3DD989EBD4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95" name="Полилиния: фигура 15">
              <a:extLst>
                <a:ext uri="{FF2B5EF4-FFF2-40B4-BE49-F238E27FC236}">
                  <a16:creationId xmlns:a16="http://schemas.microsoft.com/office/drawing/2014/main" id="{F6FB88DD-0A65-45BD-8550-0B6C1139D16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96" name="Полилиния: Фигура 16">
              <a:extLst>
                <a:ext uri="{FF2B5EF4-FFF2-40B4-BE49-F238E27FC236}">
                  <a16:creationId xmlns:a16="http://schemas.microsoft.com/office/drawing/2014/main" id="{4DD6299C-1C4B-4CA7-9C60-497BC9446050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56" name="Google Shape;2585;p32">
            <a:extLst>
              <a:ext uri="{FF2B5EF4-FFF2-40B4-BE49-F238E27FC236}">
                <a16:creationId xmlns:a16="http://schemas.microsoft.com/office/drawing/2014/main" id="{628B518A-93E8-4697-9986-C575A59E3C16}"/>
              </a:ext>
            </a:extLst>
          </p:cNvPr>
          <p:cNvGrpSpPr/>
          <p:nvPr/>
        </p:nvGrpSpPr>
        <p:grpSpPr>
          <a:xfrm>
            <a:off x="5952001" y="802383"/>
            <a:ext cx="6239999" cy="6055617"/>
            <a:chOff x="-1724550" y="3728408"/>
            <a:chExt cx="862800" cy="880042"/>
          </a:xfrm>
        </p:grpSpPr>
        <p:sp>
          <p:nvSpPr>
            <p:cNvPr id="57" name="Google Shape;2586;p32">
              <a:extLst>
                <a:ext uri="{FF2B5EF4-FFF2-40B4-BE49-F238E27FC236}">
                  <a16:creationId xmlns:a16="http://schemas.microsoft.com/office/drawing/2014/main" id="{0B407FF9-91BC-44C0-AAE8-8421AA68333F}"/>
                </a:ext>
              </a:extLst>
            </p:cNvPr>
            <p:cNvSpPr/>
            <p:nvPr/>
          </p:nvSpPr>
          <p:spPr>
            <a:xfrm>
              <a:off x="-1581000" y="3889200"/>
              <a:ext cx="575700" cy="5757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87;p32">
              <a:extLst>
                <a:ext uri="{FF2B5EF4-FFF2-40B4-BE49-F238E27FC236}">
                  <a16:creationId xmlns:a16="http://schemas.microsoft.com/office/drawing/2014/main" id="{6C435138-460B-4AAE-AA00-422ED1A55EB8}"/>
                </a:ext>
              </a:extLst>
            </p:cNvPr>
            <p:cNvSpPr/>
            <p:nvPr/>
          </p:nvSpPr>
          <p:spPr>
            <a:xfrm>
              <a:off x="-1616700" y="3853500"/>
              <a:ext cx="647100" cy="647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88;p32">
              <a:extLst>
                <a:ext uri="{FF2B5EF4-FFF2-40B4-BE49-F238E27FC236}">
                  <a16:creationId xmlns:a16="http://schemas.microsoft.com/office/drawing/2014/main" id="{190B9947-1819-4090-B935-E5A7EF2BD017}"/>
                </a:ext>
              </a:extLst>
            </p:cNvPr>
            <p:cNvSpPr/>
            <p:nvPr/>
          </p:nvSpPr>
          <p:spPr>
            <a:xfrm>
              <a:off x="-1724550" y="3745650"/>
              <a:ext cx="862800" cy="862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89;p32">
              <a:extLst>
                <a:ext uri="{FF2B5EF4-FFF2-40B4-BE49-F238E27FC236}">
                  <a16:creationId xmlns:a16="http://schemas.microsoft.com/office/drawing/2014/main" id="{7EA47F3B-3AE7-4F8D-9282-F095E31A9735}"/>
                </a:ext>
              </a:extLst>
            </p:cNvPr>
            <p:cNvSpPr/>
            <p:nvPr/>
          </p:nvSpPr>
          <p:spPr>
            <a:xfrm>
              <a:off x="-1687050" y="3783150"/>
              <a:ext cx="787800" cy="787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90;p32">
              <a:extLst>
                <a:ext uri="{FF2B5EF4-FFF2-40B4-BE49-F238E27FC236}">
                  <a16:creationId xmlns:a16="http://schemas.microsoft.com/office/drawing/2014/main" id="{5DCEC6F4-6A7E-4381-8AE1-BAA8F4F740F6}"/>
                </a:ext>
              </a:extLst>
            </p:cNvPr>
            <p:cNvSpPr/>
            <p:nvPr/>
          </p:nvSpPr>
          <p:spPr>
            <a:xfrm>
              <a:off x="-1651350" y="3818850"/>
              <a:ext cx="716400" cy="7164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91;p32">
              <a:extLst>
                <a:ext uri="{FF2B5EF4-FFF2-40B4-BE49-F238E27FC236}">
                  <a16:creationId xmlns:a16="http://schemas.microsoft.com/office/drawing/2014/main" id="{5055A15A-3548-4ED6-B14C-3D0D27241EBF}"/>
                </a:ext>
              </a:extLst>
            </p:cNvPr>
            <p:cNvSpPr/>
            <p:nvPr/>
          </p:nvSpPr>
          <p:spPr>
            <a:xfrm>
              <a:off x="-1547400" y="3922800"/>
              <a:ext cx="508500" cy="508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92;p32">
              <a:extLst>
                <a:ext uri="{FF2B5EF4-FFF2-40B4-BE49-F238E27FC236}">
                  <a16:creationId xmlns:a16="http://schemas.microsoft.com/office/drawing/2014/main" id="{5E75AD1A-30A9-4B4A-914E-D6D04AF3C693}"/>
                </a:ext>
              </a:extLst>
            </p:cNvPr>
            <p:cNvSpPr/>
            <p:nvPr/>
          </p:nvSpPr>
          <p:spPr>
            <a:xfrm>
              <a:off x="-1512900" y="3957450"/>
              <a:ext cx="439500" cy="439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93;p32">
              <a:extLst>
                <a:ext uri="{FF2B5EF4-FFF2-40B4-BE49-F238E27FC236}">
                  <a16:creationId xmlns:a16="http://schemas.microsoft.com/office/drawing/2014/main" id="{E813086A-ECBF-4AA4-B8C7-DDAFBFB89B3A}"/>
                </a:ext>
              </a:extLst>
            </p:cNvPr>
            <p:cNvSpPr/>
            <p:nvPr/>
          </p:nvSpPr>
          <p:spPr>
            <a:xfrm>
              <a:off x="-1477050" y="3993300"/>
              <a:ext cx="367800" cy="367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94;p32">
              <a:extLst>
                <a:ext uri="{FF2B5EF4-FFF2-40B4-BE49-F238E27FC236}">
                  <a16:creationId xmlns:a16="http://schemas.microsoft.com/office/drawing/2014/main" id="{9FADF949-051C-47C3-BB51-029ABA9A54DC}"/>
                </a:ext>
              </a:extLst>
            </p:cNvPr>
            <p:cNvSpPr/>
            <p:nvPr/>
          </p:nvSpPr>
          <p:spPr>
            <a:xfrm>
              <a:off x="-1708865" y="3728408"/>
              <a:ext cx="824100" cy="824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95;p32">
              <a:extLst>
                <a:ext uri="{FF2B5EF4-FFF2-40B4-BE49-F238E27FC236}">
                  <a16:creationId xmlns:a16="http://schemas.microsoft.com/office/drawing/2014/main" id="{11CF55A8-A882-4481-82DE-369FC1EC3046}"/>
                </a:ext>
              </a:extLst>
            </p:cNvPr>
            <p:cNvSpPr/>
            <p:nvPr/>
          </p:nvSpPr>
          <p:spPr>
            <a:xfrm>
              <a:off x="-1668600" y="3801600"/>
              <a:ext cx="750900" cy="750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2596;p32">
              <a:extLst>
                <a:ext uri="{FF2B5EF4-FFF2-40B4-BE49-F238E27FC236}">
                  <a16:creationId xmlns:a16="http://schemas.microsoft.com/office/drawing/2014/main" id="{204B1C63-CF7E-460C-9499-490FA494C46B}"/>
                </a:ext>
              </a:extLst>
            </p:cNvPr>
            <p:cNvSpPr/>
            <p:nvPr/>
          </p:nvSpPr>
          <p:spPr>
            <a:xfrm>
              <a:off x="-1633800" y="3836400"/>
              <a:ext cx="681300" cy="681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97;p32">
              <a:extLst>
                <a:ext uri="{FF2B5EF4-FFF2-40B4-BE49-F238E27FC236}">
                  <a16:creationId xmlns:a16="http://schemas.microsoft.com/office/drawing/2014/main" id="{9489FA90-A7D3-465B-AD56-3D1661090C66}"/>
                </a:ext>
              </a:extLst>
            </p:cNvPr>
            <p:cNvSpPr/>
            <p:nvPr/>
          </p:nvSpPr>
          <p:spPr>
            <a:xfrm>
              <a:off x="-1598300" y="3871900"/>
              <a:ext cx="610200" cy="610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98;p32">
              <a:extLst>
                <a:ext uri="{FF2B5EF4-FFF2-40B4-BE49-F238E27FC236}">
                  <a16:creationId xmlns:a16="http://schemas.microsoft.com/office/drawing/2014/main" id="{F356A9AD-FC89-4ED0-B61F-7A3E343F1A09}"/>
                </a:ext>
              </a:extLst>
            </p:cNvPr>
            <p:cNvSpPr/>
            <p:nvPr/>
          </p:nvSpPr>
          <p:spPr>
            <a:xfrm>
              <a:off x="-1563825" y="3906425"/>
              <a:ext cx="541200" cy="541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99;p32">
              <a:extLst>
                <a:ext uri="{FF2B5EF4-FFF2-40B4-BE49-F238E27FC236}">
                  <a16:creationId xmlns:a16="http://schemas.microsoft.com/office/drawing/2014/main" id="{C9095B78-92C9-4C81-9473-257A750916DB}"/>
                </a:ext>
              </a:extLst>
            </p:cNvPr>
            <p:cNvSpPr/>
            <p:nvPr/>
          </p:nvSpPr>
          <p:spPr>
            <a:xfrm>
              <a:off x="-1530325" y="3939875"/>
              <a:ext cx="474300" cy="474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00;p32">
              <a:extLst>
                <a:ext uri="{FF2B5EF4-FFF2-40B4-BE49-F238E27FC236}">
                  <a16:creationId xmlns:a16="http://schemas.microsoft.com/office/drawing/2014/main" id="{EC4F30B1-2377-4C44-A0D5-3C96658CCC14}"/>
                </a:ext>
              </a:extLst>
            </p:cNvPr>
            <p:cNvSpPr/>
            <p:nvPr/>
          </p:nvSpPr>
          <p:spPr>
            <a:xfrm>
              <a:off x="-1494600" y="3975600"/>
              <a:ext cx="402900" cy="402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raphic 1" descr="Tag=AccentColor&#10;Flavor=Light&#10;Target=Fill">
            <a:extLst>
              <a:ext uri="{FF2B5EF4-FFF2-40B4-BE49-F238E27FC236}">
                <a16:creationId xmlns:a16="http://schemas.microsoft.com/office/drawing/2014/main" id="{DD5C0FBD-31DB-497A-B65B-8C4463A0C3A5}"/>
              </a:ext>
            </a:extLst>
          </p:cNvPr>
          <p:cNvSpPr/>
          <p:nvPr/>
        </p:nvSpPr>
        <p:spPr>
          <a:xfrm rot="11529895" flipV="1">
            <a:off x="7439832" y="274560"/>
            <a:ext cx="4783108" cy="176099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2707" cap="flat">
            <a:solidFill>
              <a:srgbClr val="FFFFFF">
                <a:alpha val="5882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7FDA6A-6A5A-4AF1-A3CC-B17BD1D82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8" b="23678"/>
          <a:stretch/>
        </p:blipFill>
        <p:spPr>
          <a:xfrm rot="878996" flipH="1">
            <a:off x="7878648" y="472523"/>
            <a:ext cx="3895484" cy="1235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920175D-28AB-414C-B8FA-F698684E2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55" l="0" r="98090">
                        <a14:foregroundMark x1="37079" y1="51645" x2="66854" y2="92105"/>
                        <a14:foregroundMark x1="41910" y1="24013" x2="43596" y2="28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4620" y="397565"/>
            <a:ext cx="1419657" cy="6687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EEDC7-D868-4222-A84B-6107BD23B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3786">
            <a:off x="7880919" y="438276"/>
            <a:ext cx="3902142" cy="1398147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эффективности реализации мероприятий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A86552F-6BB5-43E2-AC9C-C3C1E31780D0}"/>
              </a:ext>
            </a:extLst>
          </p:cNvPr>
          <p:cNvSpPr/>
          <p:nvPr/>
        </p:nvSpPr>
        <p:spPr>
          <a:xfrm>
            <a:off x="7785709" y="5028631"/>
            <a:ext cx="4400557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C2CCA92-0B9D-4699-860C-D4AEB5A197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5609" flipH="1" flipV="1">
            <a:off x="6445599" y="144877"/>
            <a:ext cx="1739607" cy="148385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BCCCEF57-E00E-4222-819B-4E9F485ADD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360596" y="3445667"/>
            <a:ext cx="1572865" cy="96929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E921432-ED9D-4936-BCB4-B5646B707616}"/>
              </a:ext>
            </a:extLst>
          </p:cNvPr>
          <p:cNvSpPr txBox="1"/>
          <p:nvPr/>
        </p:nvSpPr>
        <p:spPr>
          <a:xfrm>
            <a:off x="8049273" y="3220347"/>
            <a:ext cx="4028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itka Heading" panose="02000505000000020004" pitchFamily="2" charset="0"/>
                <a:ea typeface="Calibri" panose="020F0502020204030204" pitchFamily="34" charset="0"/>
              </a:rPr>
              <a:t>Реализация мероприятий способствовала</a:t>
            </a:r>
          </a:p>
          <a:p>
            <a:pPr algn="ctr"/>
            <a:endParaRPr lang="ru-RU" sz="3000" i="1" dirty="0">
              <a:latin typeface="Sitka Heading" panose="02000505000000020004" pitchFamily="2" charset="0"/>
              <a:ea typeface="Calibri" panose="020F0502020204030204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2AE4FD1-7171-4A6F-A313-E0BE2AD51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644438"/>
              </p:ext>
            </p:extLst>
          </p:nvPr>
        </p:nvGraphicFramePr>
        <p:xfrm>
          <a:off x="123948" y="795693"/>
          <a:ext cx="6348776" cy="5828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1509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23E272EC-E171-43EF-9E22-447136A4C11D}"/>
              </a:ext>
            </a:extLst>
          </p:cNvPr>
          <p:cNvSpPr/>
          <p:nvPr/>
        </p:nvSpPr>
        <p:spPr>
          <a:xfrm>
            <a:off x="3617844" y="0"/>
            <a:ext cx="8666922" cy="6858000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Вверху справа">
            <a:extLst>
              <a:ext uri="{FF2B5EF4-FFF2-40B4-BE49-F238E27FC236}">
                <a16:creationId xmlns:a16="http://schemas.microsoft.com/office/drawing/2014/main" id="{E91CA46F-DD1F-4040-9519-3054417D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8907864" y="0"/>
            <a:ext cx="3284136" cy="5906585"/>
            <a:chOff x="10849" y="-3086"/>
            <a:chExt cx="2198951" cy="3349518"/>
          </a:xfrm>
        </p:grpSpPr>
        <p:sp>
          <p:nvSpPr>
            <p:cNvPr id="89" name="Полилиния: Фигура 9">
              <a:extLst>
                <a:ext uri="{FF2B5EF4-FFF2-40B4-BE49-F238E27FC236}">
                  <a16:creationId xmlns:a16="http://schemas.microsoft.com/office/drawing/2014/main" id="{A5587F88-5621-488F-97A0-8D69B8E0D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0" name="Полилиния: Фигура 10">
              <a:extLst>
                <a:ext uri="{FF2B5EF4-FFF2-40B4-BE49-F238E27FC236}">
                  <a16:creationId xmlns:a16="http://schemas.microsoft.com/office/drawing/2014/main" id="{6AB42A17-1BEC-4CEA-A21F-74030EFC42B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91" name="Полилиния: Фигура 11">
              <a:extLst>
                <a:ext uri="{FF2B5EF4-FFF2-40B4-BE49-F238E27FC236}">
                  <a16:creationId xmlns:a16="http://schemas.microsoft.com/office/drawing/2014/main" id="{4D425302-3A2F-4338-BB08-754173010D1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92" name="Полилиния: Фигура 12">
              <a:extLst>
                <a:ext uri="{FF2B5EF4-FFF2-40B4-BE49-F238E27FC236}">
                  <a16:creationId xmlns:a16="http://schemas.microsoft.com/office/drawing/2014/main" id="{ABA92AFC-9297-4E50-AA87-59B7647EFA68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93" name="Полилиния: Фигура 13">
              <a:extLst>
                <a:ext uri="{FF2B5EF4-FFF2-40B4-BE49-F238E27FC236}">
                  <a16:creationId xmlns:a16="http://schemas.microsoft.com/office/drawing/2014/main" id="{50E44D53-1720-45BA-95B5-479FA3A13779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94" name="Полилиния: фигура 14">
              <a:extLst>
                <a:ext uri="{FF2B5EF4-FFF2-40B4-BE49-F238E27FC236}">
                  <a16:creationId xmlns:a16="http://schemas.microsoft.com/office/drawing/2014/main" id="{C4863F5A-51D3-40BB-873A-1D3DD989EBD4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95" name="Полилиния: фигура 15">
              <a:extLst>
                <a:ext uri="{FF2B5EF4-FFF2-40B4-BE49-F238E27FC236}">
                  <a16:creationId xmlns:a16="http://schemas.microsoft.com/office/drawing/2014/main" id="{F6FB88DD-0A65-45BD-8550-0B6C1139D16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96" name="Полилиния: Фигура 16">
              <a:extLst>
                <a:ext uri="{FF2B5EF4-FFF2-40B4-BE49-F238E27FC236}">
                  <a16:creationId xmlns:a16="http://schemas.microsoft.com/office/drawing/2014/main" id="{4DD6299C-1C4B-4CA7-9C60-497BC9446050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6">
                  <a:lumMod val="40000"/>
                  <a:lumOff val="6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56" name="Google Shape;2585;p32">
            <a:extLst>
              <a:ext uri="{FF2B5EF4-FFF2-40B4-BE49-F238E27FC236}">
                <a16:creationId xmlns:a16="http://schemas.microsoft.com/office/drawing/2014/main" id="{628B518A-93E8-4697-9986-C575A59E3C16}"/>
              </a:ext>
            </a:extLst>
          </p:cNvPr>
          <p:cNvGrpSpPr/>
          <p:nvPr/>
        </p:nvGrpSpPr>
        <p:grpSpPr>
          <a:xfrm>
            <a:off x="5952001" y="516834"/>
            <a:ext cx="6239999" cy="5936974"/>
            <a:chOff x="-1724550" y="3745650"/>
            <a:chExt cx="862800" cy="862800"/>
          </a:xfrm>
        </p:grpSpPr>
        <p:sp>
          <p:nvSpPr>
            <p:cNvPr id="57" name="Google Shape;2586;p32">
              <a:extLst>
                <a:ext uri="{FF2B5EF4-FFF2-40B4-BE49-F238E27FC236}">
                  <a16:creationId xmlns:a16="http://schemas.microsoft.com/office/drawing/2014/main" id="{0B407FF9-91BC-44C0-AAE8-8421AA68333F}"/>
                </a:ext>
              </a:extLst>
            </p:cNvPr>
            <p:cNvSpPr/>
            <p:nvPr/>
          </p:nvSpPr>
          <p:spPr>
            <a:xfrm>
              <a:off x="-1581000" y="3889200"/>
              <a:ext cx="575700" cy="5757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87;p32">
              <a:extLst>
                <a:ext uri="{FF2B5EF4-FFF2-40B4-BE49-F238E27FC236}">
                  <a16:creationId xmlns:a16="http://schemas.microsoft.com/office/drawing/2014/main" id="{6C435138-460B-4AAE-AA00-422ED1A55EB8}"/>
                </a:ext>
              </a:extLst>
            </p:cNvPr>
            <p:cNvSpPr/>
            <p:nvPr/>
          </p:nvSpPr>
          <p:spPr>
            <a:xfrm>
              <a:off x="-1616700" y="3853500"/>
              <a:ext cx="647100" cy="647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88;p32">
              <a:extLst>
                <a:ext uri="{FF2B5EF4-FFF2-40B4-BE49-F238E27FC236}">
                  <a16:creationId xmlns:a16="http://schemas.microsoft.com/office/drawing/2014/main" id="{190B9947-1819-4090-B935-E5A7EF2BD017}"/>
                </a:ext>
              </a:extLst>
            </p:cNvPr>
            <p:cNvSpPr/>
            <p:nvPr/>
          </p:nvSpPr>
          <p:spPr>
            <a:xfrm>
              <a:off x="-1724550" y="3745650"/>
              <a:ext cx="862800" cy="862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89;p32">
              <a:extLst>
                <a:ext uri="{FF2B5EF4-FFF2-40B4-BE49-F238E27FC236}">
                  <a16:creationId xmlns:a16="http://schemas.microsoft.com/office/drawing/2014/main" id="{7EA47F3B-3AE7-4F8D-9282-F095E31A9735}"/>
                </a:ext>
              </a:extLst>
            </p:cNvPr>
            <p:cNvSpPr/>
            <p:nvPr/>
          </p:nvSpPr>
          <p:spPr>
            <a:xfrm>
              <a:off x="-1687050" y="3783150"/>
              <a:ext cx="787800" cy="787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90;p32">
              <a:extLst>
                <a:ext uri="{FF2B5EF4-FFF2-40B4-BE49-F238E27FC236}">
                  <a16:creationId xmlns:a16="http://schemas.microsoft.com/office/drawing/2014/main" id="{5DCEC6F4-6A7E-4381-8AE1-BAA8F4F740F6}"/>
                </a:ext>
              </a:extLst>
            </p:cNvPr>
            <p:cNvSpPr/>
            <p:nvPr/>
          </p:nvSpPr>
          <p:spPr>
            <a:xfrm>
              <a:off x="-1651350" y="3818850"/>
              <a:ext cx="716400" cy="7164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91;p32">
              <a:extLst>
                <a:ext uri="{FF2B5EF4-FFF2-40B4-BE49-F238E27FC236}">
                  <a16:creationId xmlns:a16="http://schemas.microsoft.com/office/drawing/2014/main" id="{5055A15A-3548-4ED6-B14C-3D0D27241EBF}"/>
                </a:ext>
              </a:extLst>
            </p:cNvPr>
            <p:cNvSpPr/>
            <p:nvPr/>
          </p:nvSpPr>
          <p:spPr>
            <a:xfrm>
              <a:off x="-1547400" y="3922800"/>
              <a:ext cx="508500" cy="508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92;p32">
              <a:extLst>
                <a:ext uri="{FF2B5EF4-FFF2-40B4-BE49-F238E27FC236}">
                  <a16:creationId xmlns:a16="http://schemas.microsoft.com/office/drawing/2014/main" id="{5E75AD1A-30A9-4B4A-914E-D6D04AF3C693}"/>
                </a:ext>
              </a:extLst>
            </p:cNvPr>
            <p:cNvSpPr/>
            <p:nvPr/>
          </p:nvSpPr>
          <p:spPr>
            <a:xfrm>
              <a:off x="-1512900" y="3957450"/>
              <a:ext cx="439500" cy="439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93;p32">
              <a:extLst>
                <a:ext uri="{FF2B5EF4-FFF2-40B4-BE49-F238E27FC236}">
                  <a16:creationId xmlns:a16="http://schemas.microsoft.com/office/drawing/2014/main" id="{E813086A-ECBF-4AA4-B8C7-DDAFBFB89B3A}"/>
                </a:ext>
              </a:extLst>
            </p:cNvPr>
            <p:cNvSpPr/>
            <p:nvPr/>
          </p:nvSpPr>
          <p:spPr>
            <a:xfrm>
              <a:off x="-1477050" y="3993300"/>
              <a:ext cx="367800" cy="367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94;p32">
              <a:extLst>
                <a:ext uri="{FF2B5EF4-FFF2-40B4-BE49-F238E27FC236}">
                  <a16:creationId xmlns:a16="http://schemas.microsoft.com/office/drawing/2014/main" id="{9FADF949-051C-47C3-BB51-029ABA9A54DC}"/>
                </a:ext>
              </a:extLst>
            </p:cNvPr>
            <p:cNvSpPr/>
            <p:nvPr/>
          </p:nvSpPr>
          <p:spPr>
            <a:xfrm>
              <a:off x="-1705200" y="3765000"/>
              <a:ext cx="824100" cy="824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95;p32">
              <a:extLst>
                <a:ext uri="{FF2B5EF4-FFF2-40B4-BE49-F238E27FC236}">
                  <a16:creationId xmlns:a16="http://schemas.microsoft.com/office/drawing/2014/main" id="{11CF55A8-A882-4481-82DE-369FC1EC3046}"/>
                </a:ext>
              </a:extLst>
            </p:cNvPr>
            <p:cNvSpPr/>
            <p:nvPr/>
          </p:nvSpPr>
          <p:spPr>
            <a:xfrm>
              <a:off x="-1668600" y="3801600"/>
              <a:ext cx="750900" cy="750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96;p32">
              <a:extLst>
                <a:ext uri="{FF2B5EF4-FFF2-40B4-BE49-F238E27FC236}">
                  <a16:creationId xmlns:a16="http://schemas.microsoft.com/office/drawing/2014/main" id="{204B1C63-CF7E-460C-9499-490FA494C46B}"/>
                </a:ext>
              </a:extLst>
            </p:cNvPr>
            <p:cNvSpPr/>
            <p:nvPr/>
          </p:nvSpPr>
          <p:spPr>
            <a:xfrm>
              <a:off x="-1633800" y="3836400"/>
              <a:ext cx="681300" cy="681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97;p32">
              <a:extLst>
                <a:ext uri="{FF2B5EF4-FFF2-40B4-BE49-F238E27FC236}">
                  <a16:creationId xmlns:a16="http://schemas.microsoft.com/office/drawing/2014/main" id="{9489FA90-A7D3-465B-AD56-3D1661090C66}"/>
                </a:ext>
              </a:extLst>
            </p:cNvPr>
            <p:cNvSpPr/>
            <p:nvPr/>
          </p:nvSpPr>
          <p:spPr>
            <a:xfrm>
              <a:off x="-1598300" y="3871900"/>
              <a:ext cx="610200" cy="610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98;p32">
              <a:extLst>
                <a:ext uri="{FF2B5EF4-FFF2-40B4-BE49-F238E27FC236}">
                  <a16:creationId xmlns:a16="http://schemas.microsoft.com/office/drawing/2014/main" id="{F356A9AD-FC89-4ED0-B61F-7A3E343F1A09}"/>
                </a:ext>
              </a:extLst>
            </p:cNvPr>
            <p:cNvSpPr/>
            <p:nvPr/>
          </p:nvSpPr>
          <p:spPr>
            <a:xfrm>
              <a:off x="-1563825" y="3906425"/>
              <a:ext cx="541200" cy="541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99;p32">
              <a:extLst>
                <a:ext uri="{FF2B5EF4-FFF2-40B4-BE49-F238E27FC236}">
                  <a16:creationId xmlns:a16="http://schemas.microsoft.com/office/drawing/2014/main" id="{C9095B78-92C9-4C81-9473-257A750916DB}"/>
                </a:ext>
              </a:extLst>
            </p:cNvPr>
            <p:cNvSpPr/>
            <p:nvPr/>
          </p:nvSpPr>
          <p:spPr>
            <a:xfrm>
              <a:off x="-1530325" y="3939875"/>
              <a:ext cx="474300" cy="474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00;p32">
              <a:extLst>
                <a:ext uri="{FF2B5EF4-FFF2-40B4-BE49-F238E27FC236}">
                  <a16:creationId xmlns:a16="http://schemas.microsoft.com/office/drawing/2014/main" id="{EC4F30B1-2377-4C44-A0D5-3C96658CCC14}"/>
                </a:ext>
              </a:extLst>
            </p:cNvPr>
            <p:cNvSpPr/>
            <p:nvPr/>
          </p:nvSpPr>
          <p:spPr>
            <a:xfrm>
              <a:off x="-1494600" y="3975600"/>
              <a:ext cx="402900" cy="402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raphic 1" descr="Tag=AccentColor&#10;Flavor=Light&#10;Target=Fill">
            <a:extLst>
              <a:ext uri="{FF2B5EF4-FFF2-40B4-BE49-F238E27FC236}">
                <a16:creationId xmlns:a16="http://schemas.microsoft.com/office/drawing/2014/main" id="{DD5C0FBD-31DB-497A-B65B-8C4463A0C3A5}"/>
              </a:ext>
            </a:extLst>
          </p:cNvPr>
          <p:cNvSpPr/>
          <p:nvPr/>
        </p:nvSpPr>
        <p:spPr>
          <a:xfrm rot="9860276" flipV="1">
            <a:off x="113106" y="449817"/>
            <a:ext cx="4783108" cy="149579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2707" cap="flat">
            <a:solidFill>
              <a:srgbClr val="FFFFFF">
                <a:alpha val="5882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FD1ABBC-B6D9-4285-AC71-224220FF6802}"/>
              </a:ext>
            </a:extLst>
          </p:cNvPr>
          <p:cNvGrpSpPr/>
          <p:nvPr/>
        </p:nvGrpSpPr>
        <p:grpSpPr>
          <a:xfrm>
            <a:off x="6268277" y="1219200"/>
            <a:ext cx="5781143" cy="5216054"/>
            <a:chOff x="8214563" y="649356"/>
            <a:chExt cx="5279343" cy="4328160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5C20E272-C06A-4203-BE8E-452DD55EDB19}"/>
                </a:ext>
              </a:extLst>
            </p:cNvPr>
            <p:cNvSpPr/>
            <p:nvPr/>
          </p:nvSpPr>
          <p:spPr>
            <a:xfrm>
              <a:off x="8930412" y="649356"/>
              <a:ext cx="4563494" cy="1304015"/>
            </a:xfrm>
            <a:custGeom>
              <a:avLst/>
              <a:gdLst>
                <a:gd name="connsiteX0" fmla="*/ 0 w 4563494"/>
                <a:gd name="connsiteY0" fmla="*/ 0 h 1304015"/>
                <a:gd name="connsiteX1" fmla="*/ 4563494 w 4563494"/>
                <a:gd name="connsiteY1" fmla="*/ 0 h 1304015"/>
                <a:gd name="connsiteX2" fmla="*/ 4563494 w 4563494"/>
                <a:gd name="connsiteY2" fmla="*/ 1304015 h 1304015"/>
                <a:gd name="connsiteX3" fmla="*/ 0 w 4563494"/>
                <a:gd name="connsiteY3" fmla="*/ 1304015 h 1304015"/>
                <a:gd name="connsiteX4" fmla="*/ 0 w 4563494"/>
                <a:gd name="connsiteY4" fmla="*/ 0 h 130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494" h="1304015">
                  <a:moveTo>
                    <a:pt x="0" y="0"/>
                  </a:moveTo>
                  <a:lnTo>
                    <a:pt x="4563494" y="0"/>
                  </a:lnTo>
                  <a:lnTo>
                    <a:pt x="4563494" y="1304015"/>
                  </a:lnTo>
                  <a:lnTo>
                    <a:pt x="0" y="13040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1541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latin typeface="Sitka Heading" panose="02000505000000020004" pitchFamily="2" charset="0"/>
                </a:rPr>
                <a:t>Число детей, находящихся в трудной жизненной ситуации</a:t>
              </a:r>
            </a:p>
          </p:txBody>
        </p:sp>
        <p:sp>
          <p:nvSpPr>
            <p:cNvPr id="17" name="Капля 16">
              <a:extLst>
                <a:ext uri="{FF2B5EF4-FFF2-40B4-BE49-F238E27FC236}">
                  <a16:creationId xmlns:a16="http://schemas.microsoft.com/office/drawing/2014/main" id="{B962DA7F-5CFB-42B5-895F-7254E93D7BBB}"/>
                </a:ext>
              </a:extLst>
            </p:cNvPr>
            <p:cNvSpPr/>
            <p:nvPr/>
          </p:nvSpPr>
          <p:spPr>
            <a:xfrm>
              <a:off x="8226667" y="670228"/>
              <a:ext cx="1334880" cy="1262269"/>
            </a:xfrm>
            <a:prstGeom prst="teardrop">
              <a:avLst/>
            </a:prstGeom>
            <a:blipFill rotWithShape="0">
              <a:blip r:embed="rId2">
                <a:duotone>
                  <a:schemeClr val="lt1"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lt1"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</a:blip>
              <a:srcRect/>
              <a:stretch>
                <a:fillRect t="-3000" b="-3000"/>
              </a:stretch>
            </a:blipFill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38BD51E4-2A96-4289-B479-D545EEA5F408}"/>
                </a:ext>
              </a:extLst>
            </p:cNvPr>
            <p:cNvSpPr/>
            <p:nvPr/>
          </p:nvSpPr>
          <p:spPr>
            <a:xfrm>
              <a:off x="9257740" y="2093841"/>
              <a:ext cx="4196426" cy="1311962"/>
            </a:xfrm>
            <a:custGeom>
              <a:avLst/>
              <a:gdLst>
                <a:gd name="connsiteX0" fmla="*/ 0 w 4196426"/>
                <a:gd name="connsiteY0" fmla="*/ 0 h 1311962"/>
                <a:gd name="connsiteX1" fmla="*/ 4196426 w 4196426"/>
                <a:gd name="connsiteY1" fmla="*/ 0 h 1311962"/>
                <a:gd name="connsiteX2" fmla="*/ 4196426 w 4196426"/>
                <a:gd name="connsiteY2" fmla="*/ 1311962 h 1311962"/>
                <a:gd name="connsiteX3" fmla="*/ 0 w 4196426"/>
                <a:gd name="connsiteY3" fmla="*/ 1311962 h 1311962"/>
                <a:gd name="connsiteX4" fmla="*/ 0 w 4196426"/>
                <a:gd name="connsiteY4" fmla="*/ 0 h 131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6426" h="1311962">
                  <a:moveTo>
                    <a:pt x="0" y="0"/>
                  </a:moveTo>
                  <a:lnTo>
                    <a:pt x="4196426" y="0"/>
                  </a:lnTo>
                  <a:lnTo>
                    <a:pt x="4196426" y="1311962"/>
                  </a:lnTo>
                  <a:lnTo>
                    <a:pt x="0" y="13119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-171930"/>
                <a:satOff val="7359"/>
                <a:lumOff val="11682"/>
                <a:alphaOff val="0"/>
              </a:schemeClr>
            </a:fillRef>
            <a:effectRef idx="0">
              <a:schemeClr val="accent5">
                <a:shade val="80000"/>
                <a:hueOff val="-171930"/>
                <a:satOff val="7359"/>
                <a:lumOff val="1168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1541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latin typeface="Sitka Heading" panose="02000505000000020004" pitchFamily="2" charset="0"/>
                </a:rPr>
                <a:t>Число граждан пожилого возраста и родителей</a:t>
              </a:r>
            </a:p>
          </p:txBody>
        </p:sp>
        <p:sp>
          <p:nvSpPr>
            <p:cNvPr id="22" name="Капля 21">
              <a:extLst>
                <a:ext uri="{FF2B5EF4-FFF2-40B4-BE49-F238E27FC236}">
                  <a16:creationId xmlns:a16="http://schemas.microsoft.com/office/drawing/2014/main" id="{45C33F6B-6A93-4506-ACA0-0A8B05B4EDE3}"/>
                </a:ext>
              </a:extLst>
            </p:cNvPr>
            <p:cNvSpPr/>
            <p:nvPr/>
          </p:nvSpPr>
          <p:spPr>
            <a:xfrm>
              <a:off x="8577620" y="2107095"/>
              <a:ext cx="1403422" cy="1311967"/>
            </a:xfrm>
            <a:prstGeom prst="teardrop">
              <a:avLst/>
            </a:prstGeom>
            <a:blipFill rotWithShape="0">
              <a:blip r:embed="rId2">
                <a:duotone>
                  <a:schemeClr val="lt1"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lt1"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</a:blip>
              <a:srcRect/>
              <a:stretch>
                <a:fillRect t="-3000" b="-3000"/>
              </a:stretch>
            </a:blipFill>
          </p:spPr>
          <p:style>
            <a:lnRef idx="2">
              <a:schemeClr val="accent5">
                <a:shade val="80000"/>
                <a:hueOff val="-171930"/>
                <a:satOff val="7359"/>
                <a:lumOff val="11682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918D99C1-63CC-43BB-BF98-0592BF7D2980}"/>
                </a:ext>
              </a:extLst>
            </p:cNvPr>
            <p:cNvSpPr/>
            <p:nvPr/>
          </p:nvSpPr>
          <p:spPr>
            <a:xfrm>
              <a:off x="8930412" y="3684104"/>
              <a:ext cx="4563494" cy="1293412"/>
            </a:xfrm>
            <a:custGeom>
              <a:avLst/>
              <a:gdLst>
                <a:gd name="connsiteX0" fmla="*/ 0 w 4563494"/>
                <a:gd name="connsiteY0" fmla="*/ 0 h 1293412"/>
                <a:gd name="connsiteX1" fmla="*/ 4563494 w 4563494"/>
                <a:gd name="connsiteY1" fmla="*/ 0 h 1293412"/>
                <a:gd name="connsiteX2" fmla="*/ 4563494 w 4563494"/>
                <a:gd name="connsiteY2" fmla="*/ 1293412 h 1293412"/>
                <a:gd name="connsiteX3" fmla="*/ 0 w 4563494"/>
                <a:gd name="connsiteY3" fmla="*/ 1293412 h 1293412"/>
                <a:gd name="connsiteX4" fmla="*/ 0 w 4563494"/>
                <a:gd name="connsiteY4" fmla="*/ 0 h 129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494" h="1293412">
                  <a:moveTo>
                    <a:pt x="0" y="0"/>
                  </a:moveTo>
                  <a:lnTo>
                    <a:pt x="4563494" y="0"/>
                  </a:lnTo>
                  <a:lnTo>
                    <a:pt x="4563494" y="1293412"/>
                  </a:lnTo>
                  <a:lnTo>
                    <a:pt x="0" y="1293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86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-343860"/>
                <a:satOff val="14717"/>
                <a:lumOff val="23364"/>
                <a:alphaOff val="0"/>
              </a:schemeClr>
            </a:fillRef>
            <a:effectRef idx="0">
              <a:schemeClr val="accent5">
                <a:shade val="80000"/>
                <a:hueOff val="-343860"/>
                <a:satOff val="14717"/>
                <a:lumOff val="233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1541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latin typeface="Sitka Heading" panose="02000505000000020004" pitchFamily="2" charset="0"/>
                </a:rPr>
                <a:t>Число волонтеров-добровольцев</a:t>
              </a:r>
            </a:p>
          </p:txBody>
        </p:sp>
        <p:sp>
          <p:nvSpPr>
            <p:cNvPr id="24" name="Капля 23">
              <a:extLst>
                <a:ext uri="{FF2B5EF4-FFF2-40B4-BE49-F238E27FC236}">
                  <a16:creationId xmlns:a16="http://schemas.microsoft.com/office/drawing/2014/main" id="{F5615C60-A66D-4742-84F4-7F5AD1C5B184}"/>
                </a:ext>
              </a:extLst>
            </p:cNvPr>
            <p:cNvSpPr/>
            <p:nvPr/>
          </p:nvSpPr>
          <p:spPr>
            <a:xfrm>
              <a:off x="8214563" y="3699676"/>
              <a:ext cx="1346983" cy="1262269"/>
            </a:xfrm>
            <a:prstGeom prst="teardrop">
              <a:avLst/>
            </a:prstGeom>
            <a:blipFill rotWithShape="0">
              <a:blip r:embed="rId2">
                <a:duotone>
                  <a:schemeClr val="lt1"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lt1"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</a:blip>
              <a:srcRect/>
              <a:stretch>
                <a:fillRect t="-3000" b="-3000"/>
              </a:stretch>
            </a:blipFill>
          </p:spPr>
          <p:style>
            <a:lnRef idx="2">
              <a:schemeClr val="accent5">
                <a:shade val="80000"/>
                <a:hueOff val="-343860"/>
                <a:satOff val="14717"/>
                <a:lumOff val="23364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7FDA6A-6A5A-4AF1-A3CC-B17BD1D82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8" b="23678"/>
          <a:stretch/>
        </p:blipFill>
        <p:spPr>
          <a:xfrm rot="21260823">
            <a:off x="756311" y="610181"/>
            <a:ext cx="3720641" cy="1235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920175D-28AB-414C-B8FA-F698684E2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55" l="0" r="98090">
                        <a14:foregroundMark x1="37079" y1="51645" x2="66854" y2="92105"/>
                        <a14:foregroundMark x1="41910" y1="24013" x2="43596" y2="28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65044" y="607819"/>
            <a:ext cx="1151264" cy="6687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EEDC7-D868-4222-A84B-6107BD23B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61987">
            <a:off x="658484" y="517788"/>
            <a:ext cx="3902142" cy="1398147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эффективности реализации мероприятий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A86552F-6BB5-43E2-AC9C-C3C1E31780D0}"/>
              </a:ext>
            </a:extLst>
          </p:cNvPr>
          <p:cNvSpPr/>
          <p:nvPr/>
        </p:nvSpPr>
        <p:spPr>
          <a:xfrm>
            <a:off x="296730" y="5094131"/>
            <a:ext cx="3737113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C2CCA92-0B9D-4699-860C-D4AEB5A197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1434" flipV="1">
            <a:off x="4078105" y="28514"/>
            <a:ext cx="1929773" cy="14838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087F1D-CC57-453A-903F-6744F602F0C3}"/>
              </a:ext>
            </a:extLst>
          </p:cNvPr>
          <p:cNvSpPr txBox="1"/>
          <p:nvPr/>
        </p:nvSpPr>
        <p:spPr>
          <a:xfrm>
            <a:off x="158249" y="3025282"/>
            <a:ext cx="402865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itka Heading" panose="02000505000000020004" pitchFamily="2" charset="0"/>
                <a:ea typeface="Calibri" panose="020F0502020204030204" pitchFamily="34" charset="0"/>
              </a:rPr>
              <a:t>В 2021 году в рамках реализации проекта проведено</a:t>
            </a:r>
          </a:p>
          <a:p>
            <a:pPr algn="ctr"/>
            <a:r>
              <a:rPr lang="ru-RU" sz="25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  <a:ea typeface="Calibri" panose="020F0502020204030204" pitchFamily="34" charset="0"/>
              </a:rPr>
              <a:t>7 тематических мероприятий</a:t>
            </a:r>
          </a:p>
          <a:p>
            <a:pPr algn="ctr"/>
            <a:endParaRPr lang="ru-RU" sz="3000" i="1" dirty="0">
              <a:latin typeface="Sitka Heading" panose="02000505000000020004" pitchFamily="2" charset="0"/>
              <a:ea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2B62FB-28D9-4F07-8C6A-B909C237DBA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57648" y="2610677"/>
            <a:ext cx="1864031" cy="969296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BCCCEF57-E00E-4222-819B-4E9F485ADD4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17284" y="4790660"/>
            <a:ext cx="1864031" cy="96929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7DAD49B-0CD7-4C77-B078-DB54913C6F56}"/>
              </a:ext>
            </a:extLst>
          </p:cNvPr>
          <p:cNvSpPr txBox="1"/>
          <p:nvPr/>
        </p:nvSpPr>
        <p:spPr>
          <a:xfrm>
            <a:off x="6347967" y="1399848"/>
            <a:ext cx="135172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r>
              <a:rPr lang="ru-RU" sz="2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752D3F-CA91-47DF-8E9F-7C2968138757}"/>
              </a:ext>
            </a:extLst>
          </p:cNvPr>
          <p:cNvSpPr txBox="1"/>
          <p:nvPr/>
        </p:nvSpPr>
        <p:spPr>
          <a:xfrm>
            <a:off x="6758389" y="3147460"/>
            <a:ext cx="135172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</a:t>
            </a:r>
            <a:r>
              <a:rPr lang="ru-RU" sz="2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3A6381-0707-42E2-A9B2-2D5EC932C4A4}"/>
              </a:ext>
            </a:extLst>
          </p:cNvPr>
          <p:cNvSpPr txBox="1"/>
          <p:nvPr/>
        </p:nvSpPr>
        <p:spPr>
          <a:xfrm>
            <a:off x="6319822" y="5067342"/>
            <a:ext cx="135172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sz="2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37802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81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2A828C"/>
      </a:accent1>
      <a:accent2>
        <a:srgbClr val="41A6A6"/>
      </a:accent2>
      <a:accent3>
        <a:srgbClr val="D99B77"/>
      </a:accent3>
      <a:accent4>
        <a:srgbClr val="D9B6A3"/>
      </a:accent4>
      <a:accent5>
        <a:srgbClr val="F2A74B"/>
      </a:accent5>
      <a:accent6>
        <a:srgbClr val="4D748C"/>
      </a:accent6>
      <a:hlink>
        <a:srgbClr val="0563C1"/>
      </a:hlink>
      <a:folHlink>
        <a:srgbClr val="954F72"/>
      </a:folHlink>
    </a:clrScheme>
    <a:fontScheme name="Custom 115">
      <a:majorFont>
        <a:latin typeface="Century Gothic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99999_TF89715846_Win32" id="{A9DD3232-5540-4002-97B5-C14CDBBED870}" vid="{28C2524F-00FA-4357-9591-AEB075A465A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340800-6004-42FD-A042-AAA261C103D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B2B5C00-D108-4E13-8A78-1AA312E16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B45E2D-EE5B-40BD-B8EB-1CD549F414A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морском стиле</Template>
  <TotalTime>1202</TotalTime>
  <Words>328</Words>
  <Application>Microsoft Office PowerPoint</Application>
  <PresentationFormat>Широкоэкранный</PresentationFormat>
  <Paragraphs>47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Avenir Next LT Pro Light</vt:lpstr>
      <vt:lpstr>AvenirNext LT Pro Medium</vt:lpstr>
      <vt:lpstr>Calibri</vt:lpstr>
      <vt:lpstr>Calibri Light</vt:lpstr>
      <vt:lpstr>Century Gothic</vt:lpstr>
      <vt:lpstr>Sitka Heading</vt:lpstr>
      <vt:lpstr>Times New Roman</vt:lpstr>
      <vt:lpstr>Тема Office</vt:lpstr>
      <vt:lpstr>Проект Социально-значимой Деятельности  «Диалог поколений» </vt:lpstr>
      <vt:lpstr>Цель проекта</vt:lpstr>
      <vt:lpstr>Задачи проекта</vt:lpstr>
      <vt:lpstr> поздравление ветеранов на дому в рамках празднования  Победы в Великой Отечественной Войне </vt:lpstr>
      <vt:lpstr>Праздничное мероприятие в рамках областного марафона «живи ярко – делай добро»</vt:lpstr>
      <vt:lpstr>Показатели эффективности реализации мероприятий</vt:lpstr>
      <vt:lpstr>Показатели эффективности реализации мероприятий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будущее с уверенностью: технология профессиональной ориентации детей и подростков</dc:title>
  <dc:creator>Анна Володченко</dc:creator>
  <cp:lastModifiedBy>Марина Фомина</cp:lastModifiedBy>
  <cp:revision>65</cp:revision>
  <dcterms:created xsi:type="dcterms:W3CDTF">2021-11-11T07:04:36Z</dcterms:created>
  <dcterms:modified xsi:type="dcterms:W3CDTF">2022-05-25T12:58:13Z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