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1" r:id="rId6"/>
    <p:sldId id="260" r:id="rId7"/>
    <p:sldId id="258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оциал2020\Downloads\+ВЯЗНИКИ-ТУР _0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" y="59854"/>
            <a:ext cx="9138195" cy="679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023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Социал2020\Desktop\проект ТУРИЗМ\Новая папка\+ВЯЗНИКИ-ТУР 2_00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3635896" y="15936"/>
            <a:ext cx="5508104" cy="6835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Социал2020\Desktop\проект ТУРИЗМ\Новая папка\+ВЯЗНИКИ-ТУР 2_0000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9" r="53398"/>
          <a:stretch/>
        </p:blipFill>
        <p:spPr bwMode="auto">
          <a:xfrm>
            <a:off x="0" y="15936"/>
            <a:ext cx="3707904" cy="6835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000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Социал2020\Desktop\проект ТУРИЗМ\Новая папка\+ВЯЗНИКИ-ТУР 2_000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49"/>
          <a:stretch/>
        </p:blipFill>
        <p:spPr bwMode="auto">
          <a:xfrm>
            <a:off x="-12902" y="7485"/>
            <a:ext cx="47272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Социал2020\Desktop\проект ТУРИЗМ\Новая папка\+ВЯЗНИКИ-ТУР 2_000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03"/>
          <a:stretch/>
        </p:blipFill>
        <p:spPr bwMode="auto">
          <a:xfrm>
            <a:off x="4683210" y="0"/>
            <a:ext cx="44607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031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Социал2020\Desktop\проект ТУРИЗМ\Новая папка\+ВЯЗНИКИ-ТУР 2_00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279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Социал2020\Desktop\проект ТУРИЗМ\Новая папка\+ВЯЗНИКИ-ТУР 2_00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0" y="17253"/>
            <a:ext cx="9110410" cy="684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29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Социал2020\Desktop\проект ТУРИЗМ\Новая папка\+ВЯЗНИКИ-ТУР 2_00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4" y="0"/>
            <a:ext cx="91280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929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Социал2020\Desktop\проект ТУРИЗМ\Новая папка\+ВЯЗНИКИ-ТУР 2_00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24"/>
          <a:stretch/>
        </p:blipFill>
        <p:spPr bwMode="auto">
          <a:xfrm>
            <a:off x="0" y="0"/>
            <a:ext cx="47809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0" r="33328"/>
          <a:stretch/>
        </p:blipFill>
        <p:spPr bwMode="auto">
          <a:xfrm>
            <a:off x="4463300" y="0"/>
            <a:ext cx="4680700" cy="4568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94" r="14575"/>
          <a:stretch/>
        </p:blipFill>
        <p:spPr bwMode="auto">
          <a:xfrm>
            <a:off x="5066459" y="4653136"/>
            <a:ext cx="3474381" cy="1944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7076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Социал2020\Desktop\3852fba15ffbc2e623f583f6b7c127d6.jpe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4424"/>
            <a:ext cx="8712968" cy="59537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Овал 1"/>
          <p:cNvSpPr/>
          <p:nvPr/>
        </p:nvSpPr>
        <p:spPr>
          <a:xfrm>
            <a:off x="7164288" y="1844824"/>
            <a:ext cx="144016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7164288" y="148478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2" idx="4"/>
          </p:cNvCxnSpPr>
          <p:nvPr/>
        </p:nvCxnSpPr>
        <p:spPr>
          <a:xfrm>
            <a:off x="7236296" y="1890543"/>
            <a:ext cx="936104" cy="1703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7236296" y="1975695"/>
            <a:ext cx="216024" cy="19573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5148064" y="1975695"/>
            <a:ext cx="2088232" cy="9786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4932040" y="1975695"/>
            <a:ext cx="2232248" cy="4893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1547664" y="1975695"/>
            <a:ext cx="5616624" cy="2446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4211960" y="1484784"/>
            <a:ext cx="2952328" cy="49091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5796136" y="1484784"/>
            <a:ext cx="1368152" cy="40575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7236296" y="2060848"/>
            <a:ext cx="1296144" cy="28083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7452320" y="5085184"/>
            <a:ext cx="1440160" cy="5040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Дивеево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4359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</Words>
  <Application>Microsoft Office PowerPoint</Application>
  <PresentationFormat>Экран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Социал2020</dc:creator>
  <cp:lastModifiedBy>Социал2020</cp:lastModifiedBy>
  <cp:revision>4</cp:revision>
  <dcterms:created xsi:type="dcterms:W3CDTF">2023-01-16T11:12:37Z</dcterms:created>
  <dcterms:modified xsi:type="dcterms:W3CDTF">2023-01-16T12:01:28Z</dcterms:modified>
</cp:coreProperties>
</file>