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34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533028-E07A-49CD-A64D-BD8E840F634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3EF7E72-1BFF-4F18-A93F-02988E69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ОТЧЁТЫ\49. Победный май - От поколения к поколению (д с № 20)\DSCN5539.JPG"/>
          <p:cNvPicPr>
            <a:picLocks noChangeAspect="1" noChangeArrowheads="1"/>
          </p:cNvPicPr>
          <p:nvPr/>
        </p:nvPicPr>
        <p:blipFill>
          <a:blip r:embed="rId2"/>
          <a:srcRect l="6667" t="16889" r="6667" b="4889"/>
          <a:stretch>
            <a:fillRect/>
          </a:stretch>
        </p:blipFill>
        <p:spPr bwMode="auto">
          <a:xfrm>
            <a:off x="0" y="357166"/>
            <a:ext cx="9286908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857892"/>
            <a:ext cx="7572396" cy="571504"/>
          </a:xfrm>
          <a:prstGeom prst="rect">
            <a:avLst/>
          </a:prstGeom>
          <a:solidFill>
            <a:srgbClr val="0082D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ПРАЗДНИЧНАЯ ФОТОСЕССИЯ В ЧЕСТЬ ДНЯ ПОБЕДЫ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97352"/>
            <a:ext cx="91805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</TotalTime>
  <Words>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Углы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Зарудний Валерий Тихонович</dc:creator>
  <cp:lastModifiedBy>Дарья</cp:lastModifiedBy>
  <cp:revision>20</cp:revision>
  <dcterms:created xsi:type="dcterms:W3CDTF">2023-04-24T07:50:14Z</dcterms:created>
  <dcterms:modified xsi:type="dcterms:W3CDTF">2024-05-08T11:52:16Z</dcterms:modified>
</cp:coreProperties>
</file>