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4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723" autoAdjust="0"/>
  </p:normalViewPr>
  <p:slideViewPr>
    <p:cSldViewPr>
      <p:cViewPr varScale="1">
        <p:scale>
          <a:sx n="82" d="100"/>
          <a:sy n="82" d="100"/>
        </p:scale>
        <p:origin x="-3228" y="-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1" y="6218863"/>
            <a:ext cx="686331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14350" y="2336802"/>
            <a:ext cx="5829300" cy="243968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14350" y="4815476"/>
            <a:ext cx="5829300" cy="1599605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2824" y="6604000"/>
            <a:ext cx="6860824" cy="2549451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975106"/>
            <a:ext cx="6172200" cy="584809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33010" y="366187"/>
            <a:ext cx="1333103" cy="745701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743450" cy="745701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82" y="1412949"/>
            <a:ext cx="5829300" cy="24384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42035" y="3908949"/>
            <a:ext cx="3429000" cy="1939851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2727510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2587698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7213600"/>
            <a:ext cx="303014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70" y="7213600"/>
            <a:ext cx="303133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1925726"/>
            <a:ext cx="303014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1925726"/>
            <a:ext cx="303133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502400"/>
            <a:ext cx="5611332" cy="6096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314700" y="7140136"/>
            <a:ext cx="2980944" cy="12192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85800" y="365760"/>
            <a:ext cx="5609844" cy="60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45274" y="8543925"/>
            <a:ext cx="1440180" cy="48768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5924" y="7257870"/>
            <a:ext cx="5372100" cy="864309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1450" y="253291"/>
            <a:ext cx="6515100" cy="585216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285054" y="8543926"/>
            <a:ext cx="1763011" cy="4868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" y="6486830"/>
            <a:ext cx="6056574" cy="750229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37328" y="6669325"/>
            <a:ext cx="2851502" cy="192414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40170" y="7713364"/>
            <a:ext cx="2851502" cy="1117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6498084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6358272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37328" y="6669325"/>
            <a:ext cx="2851502" cy="192414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40170" y="7713364"/>
            <a:ext cx="2851502" cy="1117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1975105"/>
            <a:ext cx="6172200" cy="603461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5045274" y="8543925"/>
            <a:ext cx="1440180" cy="48768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285054" y="8543926"/>
            <a:ext cx="1763011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6485454" y="8543926"/>
            <a:ext cx="27432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https://sun6-21.userapi.com/s/v1/ig2/piV16rkWGKxvYk6JbhhbwqEvCS6W55VZla-IMd3kPcO8vjUegSOeW9vnXvjZqKOWiEypCpwN3sjS21eiRoToyl_N.jpg?size=1056x1056&amp;quality=96&amp;crop=651,497,1056,1056&amp;ava=1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04664" y="1259632"/>
            <a:ext cx="603408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276565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ГБУСОВО «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Балакиревский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ПНИ»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Социальный проект: </a:t>
            </a:r>
            <a:br>
              <a:rPr lang="ru-RU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«Мы - волонтёры»</a:t>
            </a:r>
            <a:endParaRPr lang="ru-RU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42900" y="2123728"/>
            <a:ext cx="6172200" cy="5885994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ru-RU" dirty="0" smtClean="0"/>
              <a:t>Оформление страницы </a:t>
            </a:r>
            <a:r>
              <a:rPr lang="ru-RU" dirty="0" smtClean="0"/>
              <a:t>на сайте</a:t>
            </a:r>
            <a:r>
              <a:rPr lang="ru-RU" dirty="0" smtClean="0"/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 Составление годовых отчетов о </a:t>
            </a:r>
            <a:r>
              <a:rPr lang="ru-RU" dirty="0" smtClean="0"/>
              <a:t>   проделанной </a:t>
            </a:r>
            <a:r>
              <a:rPr lang="ru-RU" dirty="0" smtClean="0"/>
              <a:t>работе.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 Презентации </a:t>
            </a:r>
            <a:r>
              <a:rPr lang="ru-RU" dirty="0" smtClean="0"/>
              <a:t>волонтерского движения «Лига добра» </a:t>
            </a:r>
            <a:r>
              <a:rPr lang="ru-RU" dirty="0" smtClean="0"/>
              <a:t>на различных мероприятиях, имеющих социальную направленность.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2900" y="539552"/>
            <a:ext cx="6172200" cy="13506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Распространение информации о работе </a:t>
            </a:r>
            <a:r>
              <a:rPr lang="ru-RU" sz="36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волонтёров: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0648" y="1043608"/>
            <a:ext cx="6408712" cy="6966115"/>
          </a:xfrm>
        </p:spPr>
        <p:txBody>
          <a:bodyPr>
            <a:normAutofit fontScale="92500"/>
          </a:bodyPr>
          <a:lstStyle/>
          <a:p>
            <a:pPr marL="0" indent="216000">
              <a:buNone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Социальный проект направлен на вовлечение получателей социальных услуг в социально-активную деятельность, формирование гуманизма, нравственных качеств и культуры социального служения, как важного фактора развития современного общества. Проживающие интерната должны играть активную роль в обществе и быть его полноправными участниками,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самодостаточными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 и социально ориентированными.</a:t>
            </a:r>
          </a:p>
          <a:p>
            <a:pPr marL="0" indent="-216000">
              <a:buNone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     Милосердие и доброта, человеческое тепло и забота о ближнем становятся дефицитом, поэтому нужно приучать людей делать добро.</a:t>
            </a:r>
          </a:p>
          <a:p>
            <a:pPr marL="0" indent="-216000">
              <a:buNone/>
            </a:pPr>
            <a:r>
              <a:rPr lang="ru-RU" sz="15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5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Волонтёрство</a:t>
            </a: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– это добровольный благотворительный труд людей на благо нуждающихся в помощи. </a:t>
            </a:r>
          </a:p>
          <a:p>
            <a:pPr marL="0" indent="-216000">
              <a:buNone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     Основными 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характеристиками волонтерской деятельности является наличие доброй воли ее участников.</a:t>
            </a:r>
          </a:p>
          <a:p>
            <a:pPr marL="0" indent="-216000">
              <a:buNone/>
            </a:pPr>
            <a:r>
              <a:rPr lang="ru-RU" sz="15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5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Деятельность нашего волонтерского отряда 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– внести вклад в физическое и нравственное развитие проживающих интерната, сделать жизнь окружающих светлее и ярче, возродить лучшие традиции добровольческой деятельности на процветание родного поселка.</a:t>
            </a:r>
          </a:p>
          <a:p>
            <a:pPr marL="0" indent="-216000">
              <a:buNone/>
            </a:pPr>
            <a:r>
              <a:rPr lang="ru-RU" sz="15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5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Суть волонтерского </a:t>
            </a:r>
            <a:r>
              <a:rPr lang="ru-RU" sz="1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движения</a:t>
            </a:r>
            <a:r>
              <a:rPr lang="ru-RU" sz="15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- помогать всем, кто нуждается в помощи, в том числе и пожилым людям, которые должны почувствовать, что вокруг живут люди по зову души и сердца способные разделить их проблемы и заботы, подарить им надежду. Волонтеры помогают тем, кто в этом нуждается, но иногда людям требуется не только помощь, но и просто внимание. Общаясь, проживающие интерната могут узнать много нового и интересного о своем посёлке, традициях и обычаях, а также выслушать воспоминания пожилых людей о событиях давно минувших дней. Они могут сделать жизнь окружающих светлее и ярче, согреть добротой тех, кто болен и одинок, помочь тем, кто нуждается в помощи.</a:t>
            </a:r>
          </a:p>
          <a:p>
            <a:pPr marL="0" indent="-216000" algn="ctr">
              <a:buNone/>
            </a:pPr>
            <a:r>
              <a:rPr lang="ru-RU" sz="19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9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Данный социальный проект рассчитан на всех граждан проживающих в интернате.</a:t>
            </a:r>
            <a:endParaRPr lang="ru-RU" sz="19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6054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sz="36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Актуальность: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32656" y="1403648"/>
            <a:ext cx="6172200" cy="6534066"/>
          </a:xfrm>
        </p:spPr>
        <p:txBody>
          <a:bodyPr/>
          <a:lstStyle/>
          <a:p>
            <a:pPr algn="ctr">
              <a:buNone/>
            </a:pPr>
            <a:endParaRPr lang="ru-RU" sz="2000" dirty="0" smtClean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0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ЛЮДИ ПОМОЧЬ ДРУГ ДРУГУ ДОЛЖНЫ.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КТО ЭТО СДЕЛАЕТ, ЕСЛИ НЕ МЫ!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ЗНАЙ, ЧТО МЫ РЯДОМ ВЕЗДЕ И ВСЕГДА!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ПОМОЖЕТ ТЕБЕ «ЛИГА ДОБРА»!!!</a:t>
            </a:r>
          </a:p>
          <a:p>
            <a:pPr algn="ctr">
              <a:buNone/>
            </a:pPr>
            <a:endParaRPr lang="ru-RU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32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Заповеди волонтеров:</a:t>
            </a:r>
            <a:endParaRPr lang="ru-RU" sz="32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Найди того, кто нуждается в твоей поддержке, помоги, защити его.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Раскрой себя в любой полезной для окружающих и тебя	самого деятельности.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Помни, что твоя сила и твоя ценность - в твоем здоровье.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Оценивай себя и своих товарищей не по словам, а по реальным отношениям и поступкам.</a:t>
            </a:r>
          </a:p>
          <a:p>
            <a:pPr algn="ctr">
              <a:buNone/>
            </a:pPr>
            <a:endParaRPr lang="ru-RU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37464"/>
          </a:xfrm>
        </p:spPr>
        <p:txBody>
          <a:bodyPr>
            <a:noAutofit/>
          </a:bodyPr>
          <a:lstStyle/>
          <a:p>
            <a:pPr algn="ctr"/>
            <a:r>
              <a:rPr lang="ru-RU" sz="3200" b="0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Девиз волонтерского отряда </a:t>
            </a:r>
            <a:br>
              <a:rPr lang="ru-RU" sz="3200" b="0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3200" b="0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«Лига добра»</a:t>
            </a:r>
            <a:endParaRPr lang="ru-RU" sz="3200" b="0" dirty="0"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0808" y="5364088"/>
            <a:ext cx="360040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60648" y="295454"/>
            <a:ext cx="6408712" cy="520142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32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Правила деятельности волонтёра:</a:t>
            </a:r>
            <a:endParaRPr lang="ru-RU" sz="3200" i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endParaRPr lang="ru-RU" sz="2400" baseline="30000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 Если ты волонтер, забудь лень и равнодушие к проблемам окружающих.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 Будь генератором идей!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 Уважай мнение других!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 Обещаешь - сделай!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 Не умеешь - научись!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 Будь настойчив в достижении целей!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 Веди здоровый образ жизни!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Твой образ жизни - пример для подражания.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672" y="179512"/>
            <a:ext cx="4320480" cy="3734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Задачи: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поддержка инициатив, получение      необходимого опыта и навыков для реализации собственных идей и проектов;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развитие высоких нравственных качеств путем пропаганды идей добровольческого труда на благо общества и их привлечения к решению социально значимых проблем.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92896" y="3635896"/>
            <a:ext cx="4104456" cy="5256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Цели: 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вовлечение в мероприятия по оказанию благотворительной помощи;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содействие в формировании активной жизненной позиции,  развитие позитивной мотивации, повышение уровня культуры, здоровья;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расширение сферы деятельности, организация досуга, как одного из звеньев профилактической работы;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формирование социальных навыков, интеграция людей-инвалидов в общество.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76672" y="426095"/>
            <a:ext cx="6048672" cy="67095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Этапы реализации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проекта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1. Организационный этап:</a:t>
            </a:r>
          </a:p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Определение участников проекта.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Создание информационного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банка данных о лицах нуждающихся в помощи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Распределение обязанностей среди волонтёров.</a:t>
            </a:r>
            <a:endParaRPr lang="ru-RU" sz="20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B0F0"/>
                </a:solidFill>
                <a:latin typeface="Arial" pitchFamily="34" charset="0"/>
                <a:ea typeface="Times New Roman"/>
                <a:cs typeface="Arial" pitchFamily="34" charset="0"/>
              </a:rPr>
              <a:t>2. Этап реализации: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ea typeface="Times New Roman"/>
                <a:cs typeface="Arial" pitchFamily="34" charset="0"/>
              </a:rPr>
              <a:t>Реализация основных этапов направления.</a:t>
            </a: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ea typeface="Times New Roman"/>
                <a:cs typeface="Arial" pitchFamily="34" charset="0"/>
              </a:rPr>
              <a:t>Решение поставленных целей и задач.</a:t>
            </a: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24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B0F0"/>
                </a:solidFill>
                <a:latin typeface="Arial" pitchFamily="34" charset="0"/>
                <a:ea typeface="Times New Roman"/>
                <a:cs typeface="Arial" pitchFamily="34" charset="0"/>
              </a:rPr>
              <a:t>3. Подведение итогов:</a:t>
            </a: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ea typeface="Times New Roman"/>
                <a:cs typeface="Arial" pitchFamily="34" charset="0"/>
              </a:rPr>
              <a:t>Оценка результатов работы и подведение итогов проекта.</a:t>
            </a: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Определение перспективы её внедрения.</a:t>
            </a: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ea typeface="Times New Roman"/>
                <a:cs typeface="Arial" pitchFamily="34" charset="0"/>
              </a:rPr>
              <a:t>Обобщение и распространение опыта.</a:t>
            </a: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ea typeface="Times New Roman"/>
                <a:cs typeface="Arial" pitchFamily="34" charset="0"/>
              </a:rPr>
              <a:t>Популяризация идеи участия проживающих интерната в волонтёрской деятельности.</a:t>
            </a:r>
            <a:endParaRPr lang="ru-RU" sz="2000" dirty="0" smtClean="0"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14500" y="7308304"/>
            <a:ext cx="495486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Сроки реализации проекта</a:t>
            </a:r>
            <a:r>
              <a:rPr lang="ru-RU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01.03.2023 </a:t>
            </a:r>
            <a:r>
              <a:rPr lang="ru-RU" sz="2000" dirty="0" smtClean="0"/>
              <a:t>— 29.02.2024</a:t>
            </a:r>
            <a:endParaRPr lang="ru-RU" sz="1400" dirty="0" smtClean="0"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42900" y="1403649"/>
            <a:ext cx="6326460" cy="6606074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00B0F0"/>
                </a:solidFill>
              </a:rPr>
              <a:t>«Милосердие». </a:t>
            </a:r>
            <a:r>
              <a:rPr lang="ru-RU" sz="2000" dirty="0" smtClean="0"/>
              <a:t>Организация реальной помощи престарелым и одиноким </a:t>
            </a:r>
            <a:r>
              <a:rPr lang="ru-RU" sz="2000" dirty="0" smtClean="0"/>
              <a:t>жителям, </a:t>
            </a:r>
            <a:r>
              <a:rPr lang="ru-RU" sz="2000" dirty="0" smtClean="0"/>
              <a:t>инвалидам, малообеспеченным семьям. Возрождение лучших отечественных традиций благотворительности, воспитание доброты, чуткости, сострадания.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B0F0"/>
                </a:solidFill>
              </a:rPr>
              <a:t> </a:t>
            </a:r>
            <a:r>
              <a:rPr lang="ru-RU" sz="2000" b="1" dirty="0" smtClean="0">
                <a:solidFill>
                  <a:srgbClr val="00B0F0"/>
                </a:solidFill>
              </a:rPr>
              <a:t>«Экология». </a:t>
            </a:r>
            <a:r>
              <a:rPr lang="ru-RU" sz="2000" dirty="0" smtClean="0"/>
              <a:t>Выявление и посильное решение экологических проблем (благоустройство, озеленение, подкорм птиц и </a:t>
            </a:r>
            <a:r>
              <a:rPr lang="ru-RU" sz="2000" dirty="0" smtClean="0"/>
              <a:t>бездомных животных</a:t>
            </a:r>
            <a:r>
              <a:rPr lang="ru-RU" sz="2000" dirty="0" smtClean="0"/>
              <a:t>).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rgbClr val="00B0F0"/>
                </a:solidFill>
              </a:rPr>
              <a:t>«Творчество». </a:t>
            </a:r>
            <a:r>
              <a:rPr lang="ru-RU" sz="2000" dirty="0" smtClean="0"/>
              <a:t>Формирование социально активной позиции проживающих интерната, развитие творческих способностей. Участие и помощь в проведении праздников, концертов, мастер-классов.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b="1" dirty="0" smtClean="0"/>
              <a:t> </a:t>
            </a:r>
            <a:r>
              <a:rPr lang="ru-RU" sz="2000" b="1" dirty="0" smtClean="0">
                <a:solidFill>
                  <a:srgbClr val="00B0F0"/>
                </a:solidFill>
              </a:rPr>
              <a:t>«Здоровье». </a:t>
            </a:r>
            <a:r>
              <a:rPr lang="ru-RU" sz="2000" dirty="0" smtClean="0"/>
              <a:t>Участие в различных спортивных мероприятиях, пропаганда здорового образа жизни и занятий спортом.</a:t>
            </a:r>
          </a:p>
          <a:p>
            <a:pPr marL="342900" lvl="0" indent="-342900">
              <a:buClr>
                <a:srgbClr val="000000"/>
              </a:buClr>
              <a:buSzPts val="1100"/>
              <a:buFont typeface="Wingdings" pitchFamily="2" charset="2"/>
              <a:buChar char="Ø"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893448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Направления деятельности</a:t>
            </a:r>
            <a:endParaRPr lang="ru-RU" b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42900" y="1403649"/>
            <a:ext cx="6172200" cy="6480720"/>
          </a:xfrm>
        </p:spPr>
        <p:txBody>
          <a:bodyPr>
            <a:normAutofit fontScale="92500"/>
          </a:bodyPr>
          <a:lstStyle/>
          <a:p>
            <a:pPr lvl="0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Вовлечение большого числа проживающих в активную общественную жизнь.</a:t>
            </a:r>
          </a:p>
          <a:p>
            <a:pPr lvl="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Рост социальной и общественной активности; формирование зрелой гражданской позиции.</a:t>
            </a:r>
          </a:p>
          <a:p>
            <a:pPr lvl="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Заинтересованность общественности проблемами экологии, нравственности, духовности здоровья, взаимопомощи.</a:t>
            </a:r>
          </a:p>
          <a:p>
            <a:pPr lvl="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Появление людей, готовых быть сопричастными к проблемам окружающей жизни; формирование толерантного отношения к людям старшего поколения, разных взглядов и убеждений, наций, религий.</a:t>
            </a:r>
          </a:p>
          <a:p>
            <a:pPr lvl="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Навыки сотрудничества друг с другом и другими людьми.</a:t>
            </a:r>
          </a:p>
          <a:p>
            <a:pPr lvl="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Формирование понятия о ценности совместной деятельности.</a:t>
            </a:r>
          </a:p>
          <a:p>
            <a:pPr lvl="0">
              <a:buFont typeface="Wingdings" pitchFamily="2" charset="2"/>
              <a:buChar char="Ø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Приобретения опыта общения.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965456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Ожидаемый результат:</a:t>
            </a:r>
            <a:endParaRPr lang="ru-RU" sz="32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1763688"/>
          <a:ext cx="6326460" cy="6120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076"/>
                <a:gridCol w="3247538"/>
                <a:gridCol w="1391846"/>
              </a:tblGrid>
              <a:tr h="533483">
                <a:tc>
                  <a:txBody>
                    <a:bodyPr/>
                    <a:lstStyle/>
                    <a:p>
                      <a:pPr marL="152400" indent="-2286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Направления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-2286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6200" indent="-2286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Сроки исполнения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145979">
                <a:tc>
                  <a:txBody>
                    <a:bodyPr/>
                    <a:lstStyle/>
                    <a:p>
                      <a:pPr marL="76200" indent="-2286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Милосердие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Адресная помощь нуждающимся людям;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«Покорми птиц и бездомных животных»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В течении года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78460">
                <a:tc>
                  <a:txBody>
                    <a:bodyPr/>
                    <a:lstStyle/>
                    <a:p>
                      <a:pPr marL="76200" indent="-2286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Экология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Охрана и уход за цветами и растениями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«Покорми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птиц зимой»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В течении года</a:t>
                      </a: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762295">
                <a:tc>
                  <a:txBody>
                    <a:bodyPr/>
                    <a:lstStyle/>
                    <a:p>
                      <a:pPr marL="76200" indent="-2286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Творчество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Wingdings" pitchFamily="2" charset="2"/>
                        <a:buChar char="Ø"/>
                        <a:tabLst>
                          <a:tab pos="85090" algn="l"/>
                        </a:tabLst>
                      </a:pPr>
                      <a:r>
                        <a:rPr lang="ru-RU" sz="1600" u="none" strike="noStrike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Участие</a:t>
                      </a:r>
                      <a:r>
                        <a:rPr lang="ru-RU" sz="1600" u="none" strike="noStrike" spc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 мастер-классах</a:t>
                      </a:r>
                      <a:r>
                        <a:rPr lang="ru-RU" sz="1600" u="none" strike="noStrike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;</a:t>
                      </a:r>
                      <a:endParaRPr lang="ru-RU" sz="1600" u="none" strike="noStrike" spc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Wingdings" pitchFamily="2" charset="2"/>
                        <a:buChar char="Ø"/>
                        <a:tabLst>
                          <a:tab pos="219710" algn="l"/>
                        </a:tabLst>
                      </a:pPr>
                      <a:r>
                        <a:rPr lang="ru-RU" sz="1600" u="none" strike="noStrike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Участие и помощь</a:t>
                      </a:r>
                      <a:r>
                        <a:rPr lang="ru-RU" sz="1600" u="none" strike="noStrike" spc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 проведении </a:t>
                      </a:r>
                      <a:r>
                        <a:rPr lang="ru-RU" sz="1600" u="none" strike="noStrike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традиционных</a:t>
                      </a:r>
                      <a:r>
                        <a:rPr lang="ru-RU" sz="1600" u="none" strike="noStrike" spc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u="none" strike="noStrike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праздников</a:t>
                      </a:r>
                      <a:r>
                        <a:rPr lang="ru-RU" sz="1600" u="none" strike="noStrike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 День Знаний, День Матери, Новый год, 23 февраля, 8 марта, 9 мая</a:t>
                      </a:r>
                      <a:r>
                        <a:rPr lang="ru-RU" sz="1600" u="none" strike="noStrike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и других праздников.</a:t>
                      </a:r>
                      <a:endParaRPr lang="ru-RU" sz="1600" u="none" strike="noStrike" spc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В течении года</a:t>
                      </a: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00462">
                <a:tc>
                  <a:txBody>
                    <a:bodyPr/>
                    <a:lstStyle/>
                    <a:p>
                      <a:pPr marL="76200" indent="-22860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Здоровье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8900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Организация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 участие в спортивных праздниках и мероприятиях;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8900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18034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Беседы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медработниками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 ЗОЖ;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8900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Участие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спортивных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соревнованиях.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В течении года</a:t>
                      </a: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2900" y="251520"/>
            <a:ext cx="6172200" cy="1512168"/>
          </a:xfrm>
        </p:spPr>
        <p:txBody>
          <a:bodyPr>
            <a:noAutofit/>
          </a:bodyPr>
          <a:lstStyle/>
          <a:p>
            <a:pPr algn="ctr"/>
            <a:r>
              <a:rPr lang="ru-RU" sz="24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ПЛАН</a:t>
            </a:r>
            <a:r>
              <a:rPr lang="ru-RU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основных мероприятий деятельности</a:t>
            </a:r>
            <a:r>
              <a:rPr lang="ru-RU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 рамках волонтерского проекта </a:t>
            </a:r>
            <a:br>
              <a:rPr lang="ru-RU" sz="24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«Лига добра»</a:t>
            </a:r>
            <a:endParaRPr lang="ru-RU" sz="24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290</TotalTime>
  <Words>878</Words>
  <Application>Microsoft Office PowerPoint</Application>
  <PresentationFormat>Экран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ГБУСОВО «Балакиревский ПНИ» Социальный проект:  «Мы - волонтёры»</vt:lpstr>
      <vt:lpstr> Актуальность: </vt:lpstr>
      <vt:lpstr>Девиз волонтерского отряда  «Лига добра»</vt:lpstr>
      <vt:lpstr>Слайд 4</vt:lpstr>
      <vt:lpstr>Слайд 5</vt:lpstr>
      <vt:lpstr>Слайд 6</vt:lpstr>
      <vt:lpstr>Направления деятельности</vt:lpstr>
      <vt:lpstr>Ожидаемый результат:</vt:lpstr>
      <vt:lpstr>ПЛАН основных мероприятий деятельности в рамках волонтерского проекта  «Лига добра»</vt:lpstr>
      <vt:lpstr>Распространение информации о работе волонтёров: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ГБУСОВО «Балакиревский ПНИ» Социальный проект: </dc:title>
  <dc:creator>Наталья Головягина</dc:creator>
  <cp:lastModifiedBy>User Windows</cp:lastModifiedBy>
  <cp:revision>64</cp:revision>
  <dcterms:created xsi:type="dcterms:W3CDTF">2023-11-20T20:29:01Z</dcterms:created>
  <dcterms:modified xsi:type="dcterms:W3CDTF">2023-11-21T14:51:28Z</dcterms:modified>
</cp:coreProperties>
</file>