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08" r:id="rId5"/>
    <p:sldId id="318" r:id="rId6"/>
    <p:sldId id="319" r:id="rId7"/>
    <p:sldId id="320" r:id="rId8"/>
    <p:sldId id="321" r:id="rId9"/>
    <p:sldId id="334" r:id="rId10"/>
    <p:sldId id="322" r:id="rId11"/>
    <p:sldId id="323" r:id="rId12"/>
    <p:sldId id="324" r:id="rId13"/>
    <p:sldId id="325" r:id="rId14"/>
    <p:sldId id="326" r:id="rId15"/>
    <p:sldId id="328" r:id="rId16"/>
    <p:sldId id="331" r:id="rId17"/>
    <p:sldId id="332" r:id="rId18"/>
    <p:sldId id="333" r:id="rId19"/>
    <p:sldId id="292" r:id="rId2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36" userDrawn="1">
          <p15:clr>
            <a:srgbClr val="A4A3A4"/>
          </p15:clr>
        </p15:guide>
        <p15:guide id="4" pos="6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FDBC"/>
    <a:srgbClr val="DBFDDB"/>
    <a:srgbClr val="FFB793"/>
    <a:srgbClr val="FF4343"/>
    <a:srgbClr val="F5C7CE"/>
    <a:srgbClr val="F99193"/>
    <a:srgbClr val="FD8383"/>
    <a:srgbClr val="F8F318"/>
    <a:srgbClr val="B20627"/>
    <a:srgbClr val="FF9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807" autoAdjust="0"/>
  </p:normalViewPr>
  <p:slideViewPr>
    <p:cSldViewPr snapToGrid="0">
      <p:cViewPr varScale="1">
        <p:scale>
          <a:sx n="72" d="100"/>
          <a:sy n="72" d="100"/>
        </p:scale>
        <p:origin x="660" y="-168"/>
      </p:cViewPr>
      <p:guideLst>
        <p:guide pos="1224"/>
        <p:guide pos="3840"/>
        <p:guide orient="horz" pos="1536"/>
        <p:guide pos="6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0E06DA1-7254-4F83-B1E4-BF5F76CF72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78C967-1BD9-490C-B0D9-862040818F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EB4BEA-039C-4D94-8AE7-BBB1899EA1C6}" type="datetime1">
              <a:rPr lang="ru-RU" smtClean="0"/>
              <a:t>01.04.2022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EFE8E8-087F-468F-A82E-B9C86AEB6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B55752-D1FE-4251-80C6-AF69BCEDD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B441243-E346-4AF8-A8BE-A00B651C5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27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E807C-0B6F-401A-A5AE-1E65EB7F8876}" type="datetime1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59A8F8-ADC6-401C-83FE-1703170D9E28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817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6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48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6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32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4814306"/>
            <a:ext cx="11430000" cy="914400"/>
          </a:xfrm>
        </p:spPr>
        <p:txBody>
          <a:bodyPr rtlCol="0" anchor="b" anchorCtr="0">
            <a:normAutofit/>
          </a:bodyPr>
          <a:lstStyle>
            <a:lvl1pPr algn="ctr">
              <a:defRPr sz="4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7142"/>
            <a:ext cx="91440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5C2095F-7B39-4759-AE92-AE50B6BA53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0B0A5D79-F0F4-45CE-B062-C2E357A061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864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805D607A-0932-4D45-85E9-8409F3427E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728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68161B2D-4407-42D9-AB65-087A0993DC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592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grpSp>
        <p:nvGrpSpPr>
          <p:cNvPr id="9" name="Справа внизу">
            <a:extLst>
              <a:ext uri="{FF2B5EF4-FFF2-40B4-BE49-F238E27FC236}">
                <a16:creationId xmlns:a16="http://schemas.microsoft.com/office/drawing/2014/main" id="{0ADFF9C3-7C25-4ED5-81ED-9431FC8E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-1" y="4222592"/>
            <a:ext cx="4572000" cy="2635408"/>
            <a:chOff x="7980400" y="3276601"/>
            <a:chExt cx="4211600" cy="3581399"/>
          </a:xfrm>
        </p:grpSpPr>
        <p:grpSp>
          <p:nvGrpSpPr>
            <p:cNvPr id="10" name="Графический объект 157">
              <a:extLst>
                <a:ext uri="{FF2B5EF4-FFF2-40B4-BE49-F238E27FC236}">
                  <a16:creationId xmlns:a16="http://schemas.microsoft.com/office/drawing/2014/main" id="{3855FED8-087A-4ECA-B19E-7F86739CB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2" name="Полилиния: Фигура 24">
                <a:extLst>
                  <a:ext uri="{FF2B5EF4-FFF2-40B4-BE49-F238E27FC236}">
                    <a16:creationId xmlns:a16="http://schemas.microsoft.com/office/drawing/2014/main" id="{A926BA7E-AF91-486C-A25D-9D87EB19951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25">
                <a:extLst>
                  <a:ext uri="{FF2B5EF4-FFF2-40B4-BE49-F238E27FC236}">
                    <a16:creationId xmlns:a16="http://schemas.microsoft.com/office/drawing/2014/main" id="{86FE3C9D-35BA-4B6F-BA75-1B08C63477B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 26">
                <a:extLst>
                  <a:ext uri="{FF2B5EF4-FFF2-40B4-BE49-F238E27FC236}">
                    <a16:creationId xmlns:a16="http://schemas.microsoft.com/office/drawing/2014/main" id="{23288AEC-C6CA-4B67-910D-25E4BD97343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 30">
                <a:extLst>
                  <a:ext uri="{FF2B5EF4-FFF2-40B4-BE49-F238E27FC236}">
                    <a16:creationId xmlns:a16="http://schemas.microsoft.com/office/drawing/2014/main" id="{6F549CCC-D405-4BA1-A232-C56449416BE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6" name="Полилиния: Фигура 31">
                <a:extLst>
                  <a:ext uri="{FF2B5EF4-FFF2-40B4-BE49-F238E27FC236}">
                    <a16:creationId xmlns:a16="http://schemas.microsoft.com/office/drawing/2014/main" id="{0173928B-6BE7-48C8-BC2D-FA9D803DE7F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7" name="Полилиния: фигура 32">
                <a:extLst>
                  <a:ext uri="{FF2B5EF4-FFF2-40B4-BE49-F238E27FC236}">
                    <a16:creationId xmlns:a16="http://schemas.microsoft.com/office/drawing/2014/main" id="{15D84E21-7BFE-4F1A-AFFC-A624A12B433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8" name="Полилиния: Фигура 36">
                <a:extLst>
                  <a:ext uri="{FF2B5EF4-FFF2-40B4-BE49-F238E27FC236}">
                    <a16:creationId xmlns:a16="http://schemas.microsoft.com/office/drawing/2014/main" id="{2DEA3AAE-0C03-42C2-A70B-763D840692B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1" name="Полилиния: Фигура 23">
              <a:extLst>
                <a:ext uri="{FF2B5EF4-FFF2-40B4-BE49-F238E27FC236}">
                  <a16:creationId xmlns:a16="http://schemas.microsoft.com/office/drawing/2014/main" id="{B7386810-4CAD-4571-8758-D163D51A4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 запуска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grpSp>
        <p:nvGrpSpPr>
          <p:cNvPr id="6" name="Справа внизу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Графический объект 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Полилиния: Фигура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Полилиния: Фигура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Полилиния: Фигура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Полилиния: Фигура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E235D5-C9A4-4BE8-BA73-CB43044C0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2124766"/>
            <a:ext cx="1828800" cy="27432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FE335D8-9532-4971-B398-4A92330E0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08521" y="2120360"/>
            <a:ext cx="1828800" cy="2743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D1A1F96-B917-4C7C-AC49-6F5A63D2D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17540" y="2155143"/>
            <a:ext cx="1828800" cy="274320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092F025-DDF7-4E7F-8D91-219F785DC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74797" y="2137674"/>
            <a:ext cx="1828800" cy="27432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30" name="Место для изображения из Интернета 28">
            <a:extLst>
              <a:ext uri="{FF2B5EF4-FFF2-40B4-BE49-F238E27FC236}">
                <a16:creationId xmlns:a16="http://schemas.microsoft.com/office/drawing/2014/main" id="{4C52CFE3-834C-47CD-B83D-EE3E9BDF7EB0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1408176" y="2423160"/>
            <a:ext cx="685800" cy="685800"/>
          </a:xfr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982BCC9-60AF-46F4-9F98-66B6A4EEC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688" y="3364992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9F8538CE-C709-4E03-BEA0-595C4832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Место для изображения из Интернета 28">
            <a:extLst>
              <a:ext uri="{FF2B5EF4-FFF2-40B4-BE49-F238E27FC236}">
                <a16:creationId xmlns:a16="http://schemas.microsoft.com/office/drawing/2014/main" id="{DBF1F06A-E008-4A1F-B15D-8B17A96843C4}"/>
              </a:ext>
            </a:extLst>
          </p:cNvPr>
          <p:cNvSpPr>
            <a:spLocks noGrp="1"/>
          </p:cNvSpPr>
          <p:nvPr>
            <p:ph type="clipArt" sz="quarter" idx="13" hasCustomPrompt="1"/>
          </p:nvPr>
        </p:nvSpPr>
        <p:spPr>
          <a:xfrm>
            <a:off x="3584448" y="2423160"/>
            <a:ext cx="685800" cy="685800"/>
          </a:xfr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22E02583-A68C-461F-A7EA-CCB799FF8C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9816" y="3355848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39" name="Текст 36">
            <a:extLst>
              <a:ext uri="{FF2B5EF4-FFF2-40B4-BE49-F238E27FC236}">
                <a16:creationId xmlns:a16="http://schemas.microsoft.com/office/drawing/2014/main" id="{28AFEAEF-5DBC-4899-A91D-67ACF62EE8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99816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1" name="Текст 36">
            <a:extLst>
              <a:ext uri="{FF2B5EF4-FFF2-40B4-BE49-F238E27FC236}">
                <a16:creationId xmlns:a16="http://schemas.microsoft.com/office/drawing/2014/main" id="{F9B9826B-7B62-4748-A213-35BC39ABA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8704" y="3865208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3" name="Текст 36">
            <a:extLst>
              <a:ext uri="{FF2B5EF4-FFF2-40B4-BE49-F238E27FC236}">
                <a16:creationId xmlns:a16="http://schemas.microsoft.com/office/drawing/2014/main" id="{05CCB676-6291-4B66-8B0C-D2807FFDC0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68850" y="3799893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865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grpSp>
        <p:nvGrpSpPr>
          <p:cNvPr id="6" name="Справа внизу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Графический объект 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Полилиния: Фигура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Полилиния: Фигура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Полилиния: Фигура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Полилиния: Фигура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3BA1E84-270B-4FFF-AE2D-1118555EA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3492029"/>
            <a:ext cx="1045824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8">
            <a:extLst>
              <a:ext uri="{FF2B5EF4-FFF2-40B4-BE49-F238E27FC236}">
                <a16:creationId xmlns:a16="http://schemas.microsoft.com/office/drawing/2014/main" id="{F276568E-688A-4E48-A2E2-309074BB84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F7B45EFE-7518-4339-BC12-BDB6AE6B4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6048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8">
            <a:extLst>
              <a:ext uri="{FF2B5EF4-FFF2-40B4-BE49-F238E27FC236}">
                <a16:creationId xmlns:a16="http://schemas.microsoft.com/office/drawing/2014/main" id="{90914F75-CCEE-4A83-B123-C63AEE5591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1704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9F457D21-9E5C-42C3-B963-EB5C573E4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848" y="2825496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85718815-3BB8-4E88-99D1-02A1711B5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5504" y="2816352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5" name="Текст 20">
            <a:extLst>
              <a:ext uri="{FF2B5EF4-FFF2-40B4-BE49-F238E27FC236}">
                <a16:creationId xmlns:a16="http://schemas.microsoft.com/office/drawing/2014/main" id="{A2791BA3-A25E-47AA-BE4F-061E394945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81160" y="2825496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7" name="Текст 20">
            <a:extLst>
              <a:ext uri="{FF2B5EF4-FFF2-40B4-BE49-F238E27FC236}">
                <a16:creationId xmlns:a16="http://schemas.microsoft.com/office/drawing/2014/main" id="{A7F9C1F7-7C6C-4753-971D-57FC507D0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27248" y="3895344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9" name="Текст 20">
            <a:extLst>
              <a:ext uri="{FF2B5EF4-FFF2-40B4-BE49-F238E27FC236}">
                <a16:creationId xmlns:a16="http://schemas.microsoft.com/office/drawing/2014/main" id="{25B6F234-5859-479D-A644-428DF67067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2904" y="3895344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:a16="http://schemas.microsoft.com/office/drawing/2014/main" id="{241AC019-59F4-46A4-A11D-8961BADF3B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8648" y="420624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BDB73453-5E3B-4D0C-A15D-1D4D97053A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6016" y="420624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6723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2 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448" y="365125"/>
            <a:ext cx="8353426" cy="1325563"/>
          </a:xfrm>
        </p:spPr>
        <p:txBody>
          <a:bodyPr rtlCol="0">
            <a:normAutofit/>
          </a:bodyPr>
          <a:lstStyle>
            <a:lvl1pPr>
              <a:defRPr sz="30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9D9DEB19-D619-47AB-BE94-FA3DDA460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4952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4448" y="1681163"/>
            <a:ext cx="3483864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84448" y="2505075"/>
            <a:ext cx="3483864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543800" y="1681163"/>
            <a:ext cx="3483864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43800" y="2505075"/>
            <a:ext cx="3483864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0378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3 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365125"/>
            <a:ext cx="8353426" cy="1325563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2963" y="168116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82963" y="250507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0156" y="168116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4125" y="250507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D05BF5CB-E607-49B6-8E54-0228DEF8D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77350" y="170021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24901FC4-51BF-47FB-B851-F155DE9683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77350" y="252412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14" name="Вверху справа">
            <a:extLst>
              <a:ext uri="{FF2B5EF4-FFF2-40B4-BE49-F238E27FC236}">
                <a16:creationId xmlns:a16="http://schemas.microsoft.com/office/drawing/2014/main" id="{5AFEAD74-7425-4451-A543-90F45CAA4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1"/>
            <a:ext cx="3877660" cy="5906585"/>
            <a:chOff x="10849" y="-3086"/>
            <a:chExt cx="2198951" cy="3349518"/>
          </a:xfrm>
        </p:grpSpPr>
        <p:sp>
          <p:nvSpPr>
            <p:cNvPr id="15" name="Полилиния: Фигура 9">
              <a:extLst>
                <a:ext uri="{FF2B5EF4-FFF2-40B4-BE49-F238E27FC236}">
                  <a16:creationId xmlns:a16="http://schemas.microsoft.com/office/drawing/2014/main" id="{A0739BDD-AE24-4A98-99C5-D6619F67A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Полилиния: Фигура 10">
              <a:extLst>
                <a:ext uri="{FF2B5EF4-FFF2-40B4-BE49-F238E27FC236}">
                  <a16:creationId xmlns:a16="http://schemas.microsoft.com/office/drawing/2014/main" id="{FEFC06E6-3363-4CDB-B79D-CCF531848BB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7" name="Полилиния: Фигура 11">
              <a:extLst>
                <a:ext uri="{FF2B5EF4-FFF2-40B4-BE49-F238E27FC236}">
                  <a16:creationId xmlns:a16="http://schemas.microsoft.com/office/drawing/2014/main" id="{B90FB7A8-0E58-4D7D-A300-987F589B44E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 12">
              <a:extLst>
                <a:ext uri="{FF2B5EF4-FFF2-40B4-BE49-F238E27FC236}">
                  <a16:creationId xmlns:a16="http://schemas.microsoft.com/office/drawing/2014/main" id="{36269E94-7431-4473-8972-931287C80A4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9" name="Полилиния: Фигура 13">
              <a:extLst>
                <a:ext uri="{FF2B5EF4-FFF2-40B4-BE49-F238E27FC236}">
                  <a16:creationId xmlns:a16="http://schemas.microsoft.com/office/drawing/2014/main" id="{808D1C61-DD5B-416A-9D5F-C40FD97783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0" name="Полилиния: фигура 14">
              <a:extLst>
                <a:ext uri="{FF2B5EF4-FFF2-40B4-BE49-F238E27FC236}">
                  <a16:creationId xmlns:a16="http://schemas.microsoft.com/office/drawing/2014/main" id="{94CB37AC-18BA-4C73-AE9D-1EAFBF960AE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1" name="Полилиния: фигура 15">
              <a:extLst>
                <a:ext uri="{FF2B5EF4-FFF2-40B4-BE49-F238E27FC236}">
                  <a16:creationId xmlns:a16="http://schemas.microsoft.com/office/drawing/2014/main" id="{25C8DE62-8360-46F6-B646-7EB8E119A2D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2" name="Полилиния: Фигура 16">
              <a:extLst>
                <a:ext uri="{FF2B5EF4-FFF2-40B4-BE49-F238E27FC236}">
                  <a16:creationId xmlns:a16="http://schemas.microsoft.com/office/drawing/2014/main" id="{57E333B6-C870-4773-862B-65B9C65AF1ED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23" name="Объект 3">
            <a:extLst>
              <a:ext uri="{FF2B5EF4-FFF2-40B4-BE49-F238E27FC236}">
                <a16:creationId xmlns:a16="http://schemas.microsoft.com/office/drawing/2014/main" id="{DD3C8A23-71D7-4A2F-BAA0-55C08C6EE43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2529" y="2526847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0C66D98A-8D9B-42BF-B6CC-51FAABE8F77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65591" y="1663746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62825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8272" y="401416"/>
            <a:ext cx="4572000" cy="1325563"/>
          </a:xfrm>
        </p:spPr>
        <p:txBody>
          <a:bodyPr rtlCol="0" anchor="b" anchorCtr="0">
            <a:normAutofit/>
          </a:bodyPr>
          <a:lstStyle>
            <a:lvl1pPr>
              <a:defRPr sz="3000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59936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8256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8272" y="2084832"/>
            <a:ext cx="4572000" cy="4134993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Дата 6">
            <a:extLst>
              <a:ext uri="{FF2B5EF4-FFF2-40B4-BE49-F238E27FC236}">
                <a16:creationId xmlns:a16="http://schemas.microsoft.com/office/drawing/2014/main" id="{60A5D944-41DB-4CFC-97C1-6C7FF8DF37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1" name="Нижний колонтитул 7">
            <a:extLst>
              <a:ext uri="{FF2B5EF4-FFF2-40B4-BE49-F238E27FC236}">
                <a16:creationId xmlns:a16="http://schemas.microsoft.com/office/drawing/2014/main" id="{C52FEBB2-7D11-41E4-8284-A3119240C7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2" name="Номер слайда 8">
            <a:extLst>
              <a:ext uri="{FF2B5EF4-FFF2-40B4-BE49-F238E27FC236}">
                <a16:creationId xmlns:a16="http://schemas.microsoft.com/office/drawing/2014/main" id="{7D4BD90C-0DE3-488B-B828-BDBF5717EA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4158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606040"/>
            <a:ext cx="3924300" cy="1325563"/>
          </a:xfrm>
        </p:spPr>
        <p:txBody>
          <a:bodyPr rtlCol="0">
            <a:noAutofit/>
          </a:bodyPr>
          <a:lstStyle>
            <a:lvl1pPr>
              <a:defRPr sz="3600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4105656"/>
            <a:ext cx="2552700" cy="2066071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Дата 6">
            <a:extLst>
              <a:ext uri="{FF2B5EF4-FFF2-40B4-BE49-F238E27FC236}">
                <a16:creationId xmlns:a16="http://schemas.microsoft.com/office/drawing/2014/main" id="{8B39AA2A-DA2A-4F98-A265-15F8F0D8D45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41248" y="6356350"/>
            <a:ext cx="18288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13" name="Нижний колонтитул 7">
            <a:extLst>
              <a:ext uri="{FF2B5EF4-FFF2-40B4-BE49-F238E27FC236}">
                <a16:creationId xmlns:a16="http://schemas.microsoft.com/office/drawing/2014/main" id="{D4140094-ECC6-407A-A2FF-98257769FD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57232" y="6356350"/>
            <a:ext cx="274320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952" y="0"/>
            <a:ext cx="6099048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56CC7D2E-562C-4512-9957-8C1B0A06F6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grpSp>
        <p:nvGrpSpPr>
          <p:cNvPr id="14" name="Вверху справа">
            <a:extLst>
              <a:ext uri="{FF2B5EF4-FFF2-40B4-BE49-F238E27FC236}">
                <a16:creationId xmlns:a16="http://schemas.microsoft.com/office/drawing/2014/main" id="{7DCF5A23-16BE-4FF7-8562-4B9CD64F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50" y="-1"/>
            <a:ext cx="2768446" cy="4486275"/>
            <a:chOff x="10849" y="-3086"/>
            <a:chExt cx="2198951" cy="3349518"/>
          </a:xfrm>
        </p:grpSpPr>
        <p:sp>
          <p:nvSpPr>
            <p:cNvPr id="15" name="Полилиния: Фигура 9">
              <a:extLst>
                <a:ext uri="{FF2B5EF4-FFF2-40B4-BE49-F238E27FC236}">
                  <a16:creationId xmlns:a16="http://schemas.microsoft.com/office/drawing/2014/main" id="{930E8856-48C1-4FFD-9BC1-360BCDEC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Полилиния: Фигура 10">
              <a:extLst>
                <a:ext uri="{FF2B5EF4-FFF2-40B4-BE49-F238E27FC236}">
                  <a16:creationId xmlns:a16="http://schemas.microsoft.com/office/drawing/2014/main" id="{0950DAF3-AE2C-43D7-884D-F377394DBC5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7" name="Полилиния: Фигура 11">
              <a:extLst>
                <a:ext uri="{FF2B5EF4-FFF2-40B4-BE49-F238E27FC236}">
                  <a16:creationId xmlns:a16="http://schemas.microsoft.com/office/drawing/2014/main" id="{49552E91-169E-43A2-8337-361B09B2ECE1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 12">
              <a:extLst>
                <a:ext uri="{FF2B5EF4-FFF2-40B4-BE49-F238E27FC236}">
                  <a16:creationId xmlns:a16="http://schemas.microsoft.com/office/drawing/2014/main" id="{4F38336D-53FF-4098-A32C-E01EF18D47C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9" name="Полилиния: Фигура 13">
              <a:extLst>
                <a:ext uri="{FF2B5EF4-FFF2-40B4-BE49-F238E27FC236}">
                  <a16:creationId xmlns:a16="http://schemas.microsoft.com/office/drawing/2014/main" id="{C78446BA-74A6-401A-BC2F-8B0BB17F7E1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0" name="Полилиния: фигура 14">
              <a:extLst>
                <a:ext uri="{FF2B5EF4-FFF2-40B4-BE49-F238E27FC236}">
                  <a16:creationId xmlns:a16="http://schemas.microsoft.com/office/drawing/2014/main" id="{3C401887-78BB-448B-80F1-C8D99C8F2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1" name="Полилиния: фигура 15">
              <a:extLst>
                <a:ext uri="{FF2B5EF4-FFF2-40B4-BE49-F238E27FC236}">
                  <a16:creationId xmlns:a16="http://schemas.microsoft.com/office/drawing/2014/main" id="{44DEADB1-ECC3-4C91-8A42-4B8440DEA49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22" name="Полилиния: Фигура 16">
              <a:extLst>
                <a:ext uri="{FF2B5EF4-FFF2-40B4-BE49-F238E27FC236}">
                  <a16:creationId xmlns:a16="http://schemas.microsoft.com/office/drawing/2014/main" id="{47CC59C4-2B0F-4C73-ABC9-BB2A900B44A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23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8B0A9B-526A-4C0F-9112-3130C41A5DD8}"/>
              </a:ext>
            </a:extLst>
          </p:cNvPr>
          <p:cNvSpPr/>
          <p:nvPr userDrawn="1"/>
        </p:nvSpPr>
        <p:spPr>
          <a:xfrm>
            <a:off x="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0B472D-4A4C-4AF9-86F1-E43C02D1B18D}"/>
              </a:ext>
            </a:extLst>
          </p:cNvPr>
          <p:cNvSpPr/>
          <p:nvPr userDrawn="1"/>
        </p:nvSpPr>
        <p:spPr>
          <a:xfrm>
            <a:off x="4044950" y="7628569"/>
            <a:ext cx="4038600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B530FA-24B1-40EC-A3FE-19C912C40F2C}"/>
              </a:ext>
            </a:extLst>
          </p:cNvPr>
          <p:cNvSpPr/>
          <p:nvPr userDrawn="1"/>
        </p:nvSpPr>
        <p:spPr>
          <a:xfrm>
            <a:off x="811530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39AFF2-4D18-4B42-A6B8-58FABF72093B}"/>
              </a:ext>
            </a:extLst>
          </p:cNvPr>
          <p:cNvSpPr/>
          <p:nvPr userDrawn="1"/>
        </p:nvSpPr>
        <p:spPr>
          <a:xfrm>
            <a:off x="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4E7FA2-CE13-4C5E-96C1-770D8B206A7A}"/>
              </a:ext>
            </a:extLst>
          </p:cNvPr>
          <p:cNvSpPr/>
          <p:nvPr userDrawn="1"/>
        </p:nvSpPr>
        <p:spPr>
          <a:xfrm>
            <a:off x="3048001" y="-984316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67F1754-1A1C-4B4B-96CE-B31AB810622B}"/>
              </a:ext>
            </a:extLst>
          </p:cNvPr>
          <p:cNvSpPr/>
          <p:nvPr userDrawn="1"/>
        </p:nvSpPr>
        <p:spPr>
          <a:xfrm>
            <a:off x="609600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CA747AC-FBCD-401F-85D9-F585917BEF6B}"/>
              </a:ext>
            </a:extLst>
          </p:cNvPr>
          <p:cNvSpPr/>
          <p:nvPr userDrawn="1"/>
        </p:nvSpPr>
        <p:spPr>
          <a:xfrm>
            <a:off x="9143999" y="-989389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2552700" cy="1325563"/>
          </a:xfrm>
        </p:spPr>
        <p:txBody>
          <a:bodyPr rtlCol="0">
            <a:noAutofit/>
          </a:bodyPr>
          <a:lstStyle>
            <a:lvl1pPr>
              <a:defRPr sz="3000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789113"/>
            <a:ext cx="2552700" cy="2696918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1pPr>
            <a:lvl2pPr marL="4572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2pPr>
            <a:lvl3pPr marL="9144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3pPr>
            <a:lvl4pPr marL="13716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4pPr>
            <a:lvl5pPr marL="18288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Дата 6">
            <a:extLst>
              <a:ext uri="{FF2B5EF4-FFF2-40B4-BE49-F238E27FC236}">
                <a16:creationId xmlns:a16="http://schemas.microsoft.com/office/drawing/2014/main" id="{A1F8D2B3-30A8-4B83-A5C0-C99EF89342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5552" y="0"/>
            <a:ext cx="8156448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027371-9F9C-42B2-9592-42A9839926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AD277C46-5330-47A5-B42E-8A406D226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5446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093048-98A4-4EE6-A653-11BF380C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ступлени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4572000" cy="1325563"/>
          </a:xfrm>
        </p:spPr>
        <p:txBody>
          <a:bodyPr rtlCol="0">
            <a:normAutofit/>
          </a:bodyPr>
          <a:lstStyle>
            <a:lvl1pPr>
              <a:defRPr sz="3000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789112"/>
            <a:ext cx="4572000" cy="4166519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Дата 6">
            <a:extLst>
              <a:ext uri="{FF2B5EF4-FFF2-40B4-BE49-F238E27FC236}">
                <a16:creationId xmlns:a16="http://schemas.microsoft.com/office/drawing/2014/main" id="{1717D704-6E87-4C09-AB8E-78E9D5F7395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6445CE96-5361-47BD-A601-9A41E49796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2064" y="0"/>
            <a:ext cx="4059936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184B2061-5123-4D27-826E-8B5E6F98AA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471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Нижний колонтитул 7">
            <a:extLst>
              <a:ext uri="{FF2B5EF4-FFF2-40B4-BE49-F238E27FC236}">
                <a16:creationId xmlns:a16="http://schemas.microsoft.com/office/drawing/2014/main" id="{7235C1BB-4D36-4657-8084-ED52E2DBF3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16" name="Номер слайда 8">
            <a:extLst>
              <a:ext uri="{FF2B5EF4-FFF2-40B4-BE49-F238E27FC236}">
                <a16:creationId xmlns:a16="http://schemas.microsoft.com/office/drawing/2014/main" id="{830BDA30-4954-480D-9CDA-DFEC700B4B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399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074920"/>
            <a:ext cx="10515600" cy="603504"/>
          </a:xfrm>
        </p:spPr>
        <p:txBody>
          <a:bodyPr rtlCol="0" anchor="b">
            <a:normAutofit/>
          </a:bodyPr>
          <a:lstStyle>
            <a:lvl1pPr algn="ctr">
              <a:defRPr sz="30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1678D0D-E7C0-4B71-92B6-4809F88B7A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72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742432"/>
            <a:ext cx="10515600" cy="36576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графи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6" name="Справа внизу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Графический объект 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Полилиния: Фигура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Полилиния: Фигура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Полилиния: Фигура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Полилиния: Фигура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FE96B313-012D-4870-B065-8F7E74251B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8964" y="1829525"/>
            <a:ext cx="10505786" cy="433791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6" name="Справа внизу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Графический объект 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Полилиния: Фигура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Полилиния: Фигура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1" name="Полилиния: Фигура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2" name="Полилиния: Фигура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3" name="Полилиния: Фигура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4" name="Полилиния: фигура 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5" name="Полилиния: Фигура 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Полилиния: Фигура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B9360AE7-EA24-46DC-9539-F79F9E58EEF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8964" y="2060002"/>
            <a:ext cx="10515311" cy="328003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790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48" y="1719072"/>
            <a:ext cx="4709160" cy="2926080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2800" spc="20" baseline="0"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238A46BD-7BF9-45FF-8B9B-6269F3313E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7320F30-F8B4-4ECD-B95C-9CEA2FB06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4848" y="4864608"/>
            <a:ext cx="4709160" cy="36576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 marL="9144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 marL="13716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 marL="18288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9" name="Дата 6">
            <a:extLst>
              <a:ext uri="{FF2B5EF4-FFF2-40B4-BE49-F238E27FC236}">
                <a16:creationId xmlns:a16="http://schemas.microsoft.com/office/drawing/2014/main" id="{D70719F9-FF81-4368-9918-F7F8C83EEAC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1248" y="6356350"/>
            <a:ext cx="1828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0" name="Нижний колонтитул 7">
            <a:extLst>
              <a:ext uri="{FF2B5EF4-FFF2-40B4-BE49-F238E27FC236}">
                <a16:creationId xmlns:a16="http://schemas.microsoft.com/office/drawing/2014/main" id="{82554244-AFE2-4E78-B199-C2315AE10B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345609" y="6356350"/>
            <a:ext cx="274320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7031" y="6356350"/>
            <a:ext cx="18288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grpSp>
        <p:nvGrpSpPr>
          <p:cNvPr id="9" name="Вверху справа">
            <a:extLst>
              <a:ext uri="{FF2B5EF4-FFF2-40B4-BE49-F238E27FC236}">
                <a16:creationId xmlns:a16="http://schemas.microsoft.com/office/drawing/2014/main" id="{9C4825FE-0798-4C51-9649-7A9C4DE1D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0154652" y="-8827"/>
            <a:ext cx="2037346" cy="3747453"/>
            <a:chOff x="10849" y="15178"/>
            <a:chExt cx="2198951" cy="3331254"/>
          </a:xfrm>
        </p:grpSpPr>
        <p:sp>
          <p:nvSpPr>
            <p:cNvPr id="12" name="Полилиния: Фигура 10">
              <a:extLst>
                <a:ext uri="{FF2B5EF4-FFF2-40B4-BE49-F238E27FC236}">
                  <a16:creationId xmlns:a16="http://schemas.microsoft.com/office/drawing/2014/main" id="{822B9B6C-AA13-4DF1-A092-D39EAEFA905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3" name="Полилиния: Фигура 11">
              <a:extLst>
                <a:ext uri="{FF2B5EF4-FFF2-40B4-BE49-F238E27FC236}">
                  <a16:creationId xmlns:a16="http://schemas.microsoft.com/office/drawing/2014/main" id="{29B894B3-83A9-4074-93F1-DCC2A9A1CA3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4" name="Полилиния: Фигура 12">
              <a:extLst>
                <a:ext uri="{FF2B5EF4-FFF2-40B4-BE49-F238E27FC236}">
                  <a16:creationId xmlns:a16="http://schemas.microsoft.com/office/drawing/2014/main" id="{CB9B20C6-7251-4040-8920-FCE1AFC00F22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5" name="Полилиния: Фигура 13">
              <a:extLst>
                <a:ext uri="{FF2B5EF4-FFF2-40B4-BE49-F238E27FC236}">
                  <a16:creationId xmlns:a16="http://schemas.microsoft.com/office/drawing/2014/main" id="{4B278924-B03A-46BD-86D3-23814F354DA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6" name="Полилиния: фигура 14">
              <a:extLst>
                <a:ext uri="{FF2B5EF4-FFF2-40B4-BE49-F238E27FC236}">
                  <a16:creationId xmlns:a16="http://schemas.microsoft.com/office/drawing/2014/main" id="{60BB8FCC-3D93-47A8-AB4F-BDA9764AD1CB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7" name="Полилиния: фигура 15">
              <a:extLst>
                <a:ext uri="{FF2B5EF4-FFF2-40B4-BE49-F238E27FC236}">
                  <a16:creationId xmlns:a16="http://schemas.microsoft.com/office/drawing/2014/main" id="{5BA303AA-6543-47AD-BDCE-99EA5718C682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 16">
              <a:extLst>
                <a:ext uri="{FF2B5EF4-FFF2-40B4-BE49-F238E27FC236}">
                  <a16:creationId xmlns:a16="http://schemas.microsoft.com/office/drawing/2014/main" id="{CE322720-E7C1-458D-A1F7-DE4A9F9E6433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24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E2735E56-216C-4BA9-B611-54BE87E4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 rtlCol="0">
            <a:normAutofit/>
          </a:bodyPr>
          <a:lstStyle>
            <a:lvl1pPr algn="l">
              <a:lnSpc>
                <a:spcPts val="4000"/>
              </a:lnSpc>
              <a:defRPr sz="30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Рисунок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95928" y="923544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5928" y="2752344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5928" y="3072384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8" name="Рисунок 23">
            <a:extLst>
              <a:ext uri="{FF2B5EF4-FFF2-40B4-BE49-F238E27FC236}">
                <a16:creationId xmlns:a16="http://schemas.microsoft.com/office/drawing/2014/main" id="{EE7ECEE8-59DE-4E85-A8C7-51F1919C75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0728" y="923544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28">
            <a:extLst>
              <a:ext uri="{FF2B5EF4-FFF2-40B4-BE49-F238E27FC236}">
                <a16:creationId xmlns:a16="http://schemas.microsoft.com/office/drawing/2014/main" id="{D97FB821-8CBF-4A4F-B0B9-A06969A963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0728" y="2752344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0" name="Текст 28">
            <a:extLst>
              <a:ext uri="{FF2B5EF4-FFF2-40B4-BE49-F238E27FC236}">
                <a16:creationId xmlns:a16="http://schemas.microsoft.com/office/drawing/2014/main" id="{CD848540-6394-46BF-83DE-84862EC7C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0728" y="3072384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1" name="Рисунок 23">
            <a:extLst>
              <a:ext uri="{FF2B5EF4-FFF2-40B4-BE49-F238E27FC236}">
                <a16:creationId xmlns:a16="http://schemas.microsoft.com/office/drawing/2014/main" id="{AA8489A7-C95E-4BD6-A6DA-48D8AD7905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95928" y="3657600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Текст 28">
            <a:extLst>
              <a:ext uri="{FF2B5EF4-FFF2-40B4-BE49-F238E27FC236}">
                <a16:creationId xmlns:a16="http://schemas.microsoft.com/office/drawing/2014/main" id="{52CC8864-A662-4E73-A14D-A4E610269D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95928" y="5468112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3" name="Текст 28">
            <a:extLst>
              <a:ext uri="{FF2B5EF4-FFF2-40B4-BE49-F238E27FC236}">
                <a16:creationId xmlns:a16="http://schemas.microsoft.com/office/drawing/2014/main" id="{548CD837-2123-4EC2-B247-12AACAD5C8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95928" y="5779008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8A30C89E-0A33-4198-A183-7C0A4BD2FF9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10728" y="3657600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5" name="Текст 28">
            <a:extLst>
              <a:ext uri="{FF2B5EF4-FFF2-40B4-BE49-F238E27FC236}">
                <a16:creationId xmlns:a16="http://schemas.microsoft.com/office/drawing/2014/main" id="{C04926A4-C940-425C-86F4-9DA0FCF3E4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10728" y="5468112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6" name="Текст 28">
            <a:extLst>
              <a:ext uri="{FF2B5EF4-FFF2-40B4-BE49-F238E27FC236}">
                <a16:creationId xmlns:a16="http://schemas.microsoft.com/office/drawing/2014/main" id="{02468BEF-BD57-4418-9C05-3675010184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0728" y="5779008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grpSp>
        <p:nvGrpSpPr>
          <p:cNvPr id="38" name="Справа внизу">
            <a:extLst>
              <a:ext uri="{FF2B5EF4-FFF2-40B4-BE49-F238E27FC236}">
                <a16:creationId xmlns:a16="http://schemas.microsoft.com/office/drawing/2014/main" id="{B36FFE50-05C0-4942-89B8-DEE732CC3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39" name="Графический объект 157">
              <a:extLst>
                <a:ext uri="{FF2B5EF4-FFF2-40B4-BE49-F238E27FC236}">
                  <a16:creationId xmlns:a16="http://schemas.microsoft.com/office/drawing/2014/main" id="{A0172B24-EE58-47CA-9252-3427B1FD3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1" name="Полилиния: Фигура 24">
                <a:extLst>
                  <a:ext uri="{FF2B5EF4-FFF2-40B4-BE49-F238E27FC236}">
                    <a16:creationId xmlns:a16="http://schemas.microsoft.com/office/drawing/2014/main" id="{8C675FC1-39D2-4629-BC15-4DE2B87A38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Полилиния: Фигура 25">
                <a:extLst>
                  <a:ext uri="{FF2B5EF4-FFF2-40B4-BE49-F238E27FC236}">
                    <a16:creationId xmlns:a16="http://schemas.microsoft.com/office/drawing/2014/main" id="{AD8E5605-F606-41F2-8FA0-0819ACE79B0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Полилиния: Фигура 26">
                <a:extLst>
                  <a:ext uri="{FF2B5EF4-FFF2-40B4-BE49-F238E27FC236}">
                    <a16:creationId xmlns:a16="http://schemas.microsoft.com/office/drawing/2014/main" id="{7B78C10B-193F-4033-B31B-9E56610D22F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Полилиния: Фигура 30">
                <a:extLst>
                  <a:ext uri="{FF2B5EF4-FFF2-40B4-BE49-F238E27FC236}">
                    <a16:creationId xmlns:a16="http://schemas.microsoft.com/office/drawing/2014/main" id="{F0624257-FB1D-4F83-9320-65F1651FDF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Полилиния: Фигура 31">
                <a:extLst>
                  <a:ext uri="{FF2B5EF4-FFF2-40B4-BE49-F238E27FC236}">
                    <a16:creationId xmlns:a16="http://schemas.microsoft.com/office/drawing/2014/main" id="{B8CF1011-9F94-4FA3-A166-9C40E5E9ACA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Полилиния: фигура 32">
                <a:extLst>
                  <a:ext uri="{FF2B5EF4-FFF2-40B4-BE49-F238E27FC236}">
                    <a16:creationId xmlns:a16="http://schemas.microsoft.com/office/drawing/2014/main" id="{45028FD8-E287-4787-BAD0-D5B4C5DB9AB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Полилиния: Фигура 36">
                <a:extLst>
                  <a:ext uri="{FF2B5EF4-FFF2-40B4-BE49-F238E27FC236}">
                    <a16:creationId xmlns:a16="http://schemas.microsoft.com/office/drawing/2014/main" id="{117B12D1-6969-4FC0-B274-5DFD143DEB7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40" name="Полилиния: Фигура 23">
              <a:extLst>
                <a:ext uri="{FF2B5EF4-FFF2-40B4-BE49-F238E27FC236}">
                  <a16:creationId xmlns:a16="http://schemas.microsoft.com/office/drawing/2014/main" id="{E51F424F-933D-4AE9-A7D4-47D30A8E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186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B49703BB-2651-4695-AEAC-09D07157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 rtlCol="0">
            <a:normAutofit/>
          </a:bodyPr>
          <a:lstStyle>
            <a:lvl1pPr algn="l">
              <a:lnSpc>
                <a:spcPts val="4000"/>
              </a:lnSpc>
              <a:defRPr sz="30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18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Рисунок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89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60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9" name="Рисунок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631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Текст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801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800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0" name="Текст 28">
            <a:extLst>
              <a:ext uri="{FF2B5EF4-FFF2-40B4-BE49-F238E27FC236}">
                <a16:creationId xmlns:a16="http://schemas.microsoft.com/office/drawing/2014/main" id="{61176CED-9BFE-4139-B6C8-10F9A4DD5F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34024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28">
            <a:extLst>
              <a:ext uri="{FF2B5EF4-FFF2-40B4-BE49-F238E27FC236}">
                <a16:creationId xmlns:a16="http://schemas.microsoft.com/office/drawing/2014/main" id="{BB2D875B-8A2E-4BAA-87D2-8E96456A85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4023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2" name="Текст 28">
            <a:extLst>
              <a:ext uri="{FF2B5EF4-FFF2-40B4-BE49-F238E27FC236}">
                <a16:creationId xmlns:a16="http://schemas.microsoft.com/office/drawing/2014/main" id="{85BF81E7-E1BD-4D1E-82F6-A7C0CDD6D5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66050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3" name="Текст 28">
            <a:extLst>
              <a:ext uri="{FF2B5EF4-FFF2-40B4-BE49-F238E27FC236}">
                <a16:creationId xmlns:a16="http://schemas.microsoft.com/office/drawing/2014/main" id="{B966330D-3F04-4061-A0B4-9AB5D36C6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66049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24" name="Текст 28">
            <a:extLst>
              <a:ext uri="{FF2B5EF4-FFF2-40B4-BE49-F238E27FC236}">
                <a16:creationId xmlns:a16="http://schemas.microsoft.com/office/drawing/2014/main" id="{3D67AFFF-E27F-41A0-8D71-544EA9CDAF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63151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5" name="Текст 28">
            <a:extLst>
              <a:ext uri="{FF2B5EF4-FFF2-40B4-BE49-F238E27FC236}">
                <a16:creationId xmlns:a16="http://schemas.microsoft.com/office/drawing/2014/main" id="{165BC447-A277-4C10-8A24-D47C19A1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63150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id="{D38576C9-402D-4831-A0EF-BBCA80D73A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718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Рисунок 23">
            <a:extLst>
              <a:ext uri="{FF2B5EF4-FFF2-40B4-BE49-F238E27FC236}">
                <a16:creationId xmlns:a16="http://schemas.microsoft.com/office/drawing/2014/main" id="{7C6F3EEF-659E-493F-AFB3-FCED6B1DF51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5689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8" name="Рисунок 23">
            <a:extLst>
              <a:ext uri="{FF2B5EF4-FFF2-40B4-BE49-F238E27FC236}">
                <a16:creationId xmlns:a16="http://schemas.microsoft.com/office/drawing/2014/main" id="{979DF6BA-4DEB-48BE-B6A3-693B3E7BBA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60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9" name="Рисунок 23">
            <a:extLst>
              <a:ext uri="{FF2B5EF4-FFF2-40B4-BE49-F238E27FC236}">
                <a16:creationId xmlns:a16="http://schemas.microsoft.com/office/drawing/2014/main" id="{5BBD9013-A1CA-4022-8094-3B41A25834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9631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0" name="Текст 28">
            <a:extLst>
              <a:ext uri="{FF2B5EF4-FFF2-40B4-BE49-F238E27FC236}">
                <a16:creationId xmlns:a16="http://schemas.microsoft.com/office/drawing/2014/main" id="{F2248C56-00FA-4F0D-BF46-063951CCC5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52801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1" name="Текст 28">
            <a:extLst>
              <a:ext uri="{FF2B5EF4-FFF2-40B4-BE49-F238E27FC236}">
                <a16:creationId xmlns:a16="http://schemas.microsoft.com/office/drawing/2014/main" id="{35FEBC56-AFA3-4970-8BC5-C90EE1A9E68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52800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32" name="Текст 28">
            <a:extLst>
              <a:ext uri="{FF2B5EF4-FFF2-40B4-BE49-F238E27FC236}">
                <a16:creationId xmlns:a16="http://schemas.microsoft.com/office/drawing/2014/main" id="{8CCCF04E-E04C-4AB1-9C53-B92D17F932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34024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28">
            <a:extLst>
              <a:ext uri="{FF2B5EF4-FFF2-40B4-BE49-F238E27FC236}">
                <a16:creationId xmlns:a16="http://schemas.microsoft.com/office/drawing/2014/main" id="{219B05E2-B801-49E7-BB53-1DA62B859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34023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34" name="Текст 28">
            <a:extLst>
              <a:ext uri="{FF2B5EF4-FFF2-40B4-BE49-F238E27FC236}">
                <a16:creationId xmlns:a16="http://schemas.microsoft.com/office/drawing/2014/main" id="{A31D8B7D-D3A7-4B0C-8920-B72C7DDA4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050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5" name="Текст 28">
            <a:extLst>
              <a:ext uri="{FF2B5EF4-FFF2-40B4-BE49-F238E27FC236}">
                <a16:creationId xmlns:a16="http://schemas.microsoft.com/office/drawing/2014/main" id="{C2A50E85-EEA7-44BE-9C60-F2F8E34A5D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6049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36" name="Текст 28">
            <a:extLst>
              <a:ext uri="{FF2B5EF4-FFF2-40B4-BE49-F238E27FC236}">
                <a16:creationId xmlns:a16="http://schemas.microsoft.com/office/drawing/2014/main" id="{786FCB93-7EDA-432A-9123-7F027D3530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63151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7" name="Текст 28">
            <a:extLst>
              <a:ext uri="{FF2B5EF4-FFF2-40B4-BE49-F238E27FC236}">
                <a16:creationId xmlns:a16="http://schemas.microsoft.com/office/drawing/2014/main" id="{69394CE7-498A-4E40-A644-3E96C78BBAC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63150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grpSp>
        <p:nvGrpSpPr>
          <p:cNvPr id="40" name="Справа внизу">
            <a:extLst>
              <a:ext uri="{FF2B5EF4-FFF2-40B4-BE49-F238E27FC236}">
                <a16:creationId xmlns:a16="http://schemas.microsoft.com/office/drawing/2014/main" id="{7CC44202-D72A-410C-BDF3-D38B44459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41" name="Графический объект 157">
              <a:extLst>
                <a:ext uri="{FF2B5EF4-FFF2-40B4-BE49-F238E27FC236}">
                  <a16:creationId xmlns:a16="http://schemas.microsoft.com/office/drawing/2014/main" id="{7256F1E1-6B3C-4A7D-A2DA-E78B8167A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3" name="Полилиния: Фигура 24">
                <a:extLst>
                  <a:ext uri="{FF2B5EF4-FFF2-40B4-BE49-F238E27FC236}">
                    <a16:creationId xmlns:a16="http://schemas.microsoft.com/office/drawing/2014/main" id="{CBACE6E7-9D64-4E22-947B-A16BC13A49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Полилиния: Фигура 25">
                <a:extLst>
                  <a:ext uri="{FF2B5EF4-FFF2-40B4-BE49-F238E27FC236}">
                    <a16:creationId xmlns:a16="http://schemas.microsoft.com/office/drawing/2014/main" id="{312E2F0C-7DDA-46C1-8BFC-0CB6610ED2D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Полилиния: Фигура 26">
                <a:extLst>
                  <a:ext uri="{FF2B5EF4-FFF2-40B4-BE49-F238E27FC236}">
                    <a16:creationId xmlns:a16="http://schemas.microsoft.com/office/drawing/2014/main" id="{B00BB558-C9D3-4865-9D7C-68080BD9BC5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Полилиния: Фигура 30">
                <a:extLst>
                  <a:ext uri="{FF2B5EF4-FFF2-40B4-BE49-F238E27FC236}">
                    <a16:creationId xmlns:a16="http://schemas.microsoft.com/office/drawing/2014/main" id="{DE84E9D1-C6BC-4D0F-8E28-452D1A2D63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Полилиния: Фигура 31">
                <a:extLst>
                  <a:ext uri="{FF2B5EF4-FFF2-40B4-BE49-F238E27FC236}">
                    <a16:creationId xmlns:a16="http://schemas.microsoft.com/office/drawing/2014/main" id="{7EBBCCB4-1809-40AD-91F6-39C28759E5E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8" name="Полилиния: фигура 32">
                <a:extLst>
                  <a:ext uri="{FF2B5EF4-FFF2-40B4-BE49-F238E27FC236}">
                    <a16:creationId xmlns:a16="http://schemas.microsoft.com/office/drawing/2014/main" id="{BA3FEF5E-47CD-4172-8DF6-02148A3725E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Полилиния: Фигура 36">
                <a:extLst>
                  <a:ext uri="{FF2B5EF4-FFF2-40B4-BE49-F238E27FC236}">
                    <a16:creationId xmlns:a16="http://schemas.microsoft.com/office/drawing/2014/main" id="{A0DB2A11-69BA-47A8-83C3-24DC12533D2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ru-RU" noProof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42" name="Полилиния: Фигура 23">
              <a:extLst>
                <a:ext uri="{FF2B5EF4-FFF2-40B4-BE49-F238E27FC236}">
                  <a16:creationId xmlns:a16="http://schemas.microsoft.com/office/drawing/2014/main" id="{03BB437D-6EF7-4ADF-B47F-C4F3AA64A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Дата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165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70" r:id="rId3"/>
    <p:sldLayoutId id="2147483651" r:id="rId4"/>
    <p:sldLayoutId id="2147483654" r:id="rId5"/>
    <p:sldLayoutId id="2147483673" r:id="rId6"/>
    <p:sldLayoutId id="2147483663" r:id="rId7"/>
    <p:sldLayoutId id="2147483667" r:id="rId8"/>
    <p:sldLayoutId id="2147483664" r:id="rId9"/>
    <p:sldLayoutId id="2147483671" r:id="rId10"/>
    <p:sldLayoutId id="2147483672" r:id="rId11"/>
    <p:sldLayoutId id="2147483662" r:id="rId12"/>
    <p:sldLayoutId id="2147483666" r:id="rId13"/>
    <p:sldLayoutId id="2147483660" r:id="rId14"/>
    <p:sldLayoutId id="2147483661" r:id="rId15"/>
    <p:sldLayoutId id="2147483652" r:id="rId16"/>
    <p:sldLayoutId id="2147483653" r:id="rId17"/>
    <p:sldLayoutId id="2147483655" r:id="rId18"/>
    <p:sldLayoutId id="2147483656" r:id="rId19"/>
    <p:sldLayoutId id="2147483657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spc="3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15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0" pos="1920" userDrawn="1">
          <p15:clr>
            <a:srgbClr val="547EBF"/>
          </p15:clr>
        </p15:guide>
        <p15:guide id="12" pos="5736" userDrawn="1">
          <p15:clr>
            <a:srgbClr val="547EBF"/>
          </p15:clr>
        </p15:guide>
        <p15:guide id="15" pos="5112" userDrawn="1">
          <p15:clr>
            <a:srgbClr val="9FCC3B"/>
          </p15:clr>
        </p15:guide>
        <p15:guide id="16" pos="254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8.jpg"/><Relationship Id="rId4" Type="http://schemas.microsoft.com/office/2007/relationships/hdphoto" Target="../media/hdphoto4.wdp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3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vladsrcn.social33.ru/" TargetMode="External"/><Relationship Id="rId7" Type="http://schemas.openxmlformats.org/officeDocument/2006/relationships/image" Target="../media/image39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image" Target="../media/image3.png"/><Relationship Id="rId4" Type="http://schemas.openxmlformats.org/officeDocument/2006/relationships/image" Target="../media/image38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jpg"/><Relationship Id="rId7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F6929800-8DD9-4EC0-B9F2-EA915BF3FCC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612795" y="6359905"/>
            <a:ext cx="4986347" cy="498095"/>
          </a:xfrm>
        </p:spPr>
        <p:txBody>
          <a:bodyPr/>
          <a:lstStyle/>
          <a:p>
            <a:pPr algn="ctr" rtl="0"/>
            <a:r>
              <a:rPr lang="ru-RU" sz="1600" dirty="0">
                <a:latin typeface="Sitka Heading" panose="02000505000000020004" pitchFamily="2" charset="0"/>
              </a:rPr>
              <a:t>город</a:t>
            </a:r>
            <a:r>
              <a:rPr lang="ru-RU" sz="1600" noProof="0" dirty="0">
                <a:latin typeface="Sitka Heading" panose="02000505000000020004" pitchFamily="2" charset="0"/>
              </a:rPr>
              <a:t> Владимир, 2021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5A3845-AC8D-4B83-A348-75127C0F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83454" cy="1557867"/>
          </a:xfrm>
          <a:prstGeom prst="rect">
            <a:avLst/>
          </a:prstGeom>
        </p:spPr>
      </p:pic>
      <p:grpSp>
        <p:nvGrpSpPr>
          <p:cNvPr id="18" name="Группа 17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97597ADB-E24C-46B0-8C47-4699B0DC0320}"/>
              </a:ext>
            </a:extLst>
          </p:cNvPr>
          <p:cNvGrpSpPr/>
          <p:nvPr/>
        </p:nvGrpSpPr>
        <p:grpSpPr>
          <a:xfrm rot="20618403" flipH="1">
            <a:off x="6343909" y="1020030"/>
            <a:ext cx="6127463" cy="5754710"/>
            <a:chOff x="4855953" y="-2833466"/>
            <a:chExt cx="8948964" cy="121050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" name="Полилиния 10">
              <a:extLst>
                <a:ext uri="{FF2B5EF4-FFF2-40B4-BE49-F238E27FC236}">
                  <a16:creationId xmlns:a16="http://schemas.microsoft.com/office/drawing/2014/main" id="{8A4FD9A9-90C5-4A49-9679-C8610114D1EF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0" name="Полилиния 11">
              <a:extLst>
                <a:ext uri="{FF2B5EF4-FFF2-40B4-BE49-F238E27FC236}">
                  <a16:creationId xmlns:a16="http://schemas.microsoft.com/office/drawing/2014/main" id="{7845850B-05CB-48D0-885F-FACCFA487C1E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1" name="Полилиния 12">
              <a:extLst>
                <a:ext uri="{FF2B5EF4-FFF2-40B4-BE49-F238E27FC236}">
                  <a16:creationId xmlns:a16="http://schemas.microsoft.com/office/drawing/2014/main" id="{25CA928F-FA8A-40D5-951C-591F7C021675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22" name="Группа 21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7E8C7344-DE26-4704-8731-5DEC1992E0A5}"/>
              </a:ext>
            </a:extLst>
          </p:cNvPr>
          <p:cNvGrpSpPr/>
          <p:nvPr/>
        </p:nvGrpSpPr>
        <p:grpSpPr>
          <a:xfrm rot="20618403" flipH="1">
            <a:off x="5821042" y="-276806"/>
            <a:ext cx="6127463" cy="5754710"/>
            <a:chOff x="4855953" y="-2833466"/>
            <a:chExt cx="8948964" cy="12105060"/>
          </a:xfrm>
          <a:solidFill>
            <a:srgbClr val="DBFDDB"/>
          </a:solidFill>
        </p:grpSpPr>
        <p:sp>
          <p:nvSpPr>
            <p:cNvPr id="23" name="Полилиния 10">
              <a:extLst>
                <a:ext uri="{FF2B5EF4-FFF2-40B4-BE49-F238E27FC236}">
                  <a16:creationId xmlns:a16="http://schemas.microsoft.com/office/drawing/2014/main" id="{7EE3690C-0A13-4CDE-987E-81BD284B3BC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4" name="Полилиния 11">
              <a:extLst>
                <a:ext uri="{FF2B5EF4-FFF2-40B4-BE49-F238E27FC236}">
                  <a16:creationId xmlns:a16="http://schemas.microsoft.com/office/drawing/2014/main" id="{ABB0EE01-4FFF-4680-9A48-2B598BAAA373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5" name="Полилиния 12">
              <a:extLst>
                <a:ext uri="{FF2B5EF4-FFF2-40B4-BE49-F238E27FC236}">
                  <a16:creationId xmlns:a16="http://schemas.microsoft.com/office/drawing/2014/main" id="{A7B0534F-1131-4209-8F83-86D541FF4A8C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26" name="Группа 25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1034091E-AB34-442A-A0EA-31451A2C9FCA}"/>
              </a:ext>
            </a:extLst>
          </p:cNvPr>
          <p:cNvGrpSpPr/>
          <p:nvPr/>
        </p:nvGrpSpPr>
        <p:grpSpPr>
          <a:xfrm rot="1939293" flipH="1">
            <a:off x="6300009" y="915955"/>
            <a:ext cx="5914028" cy="5726890"/>
            <a:chOff x="4855953" y="-2833466"/>
            <a:chExt cx="8948964" cy="1210506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7" name="Полилиния 10">
              <a:extLst>
                <a:ext uri="{FF2B5EF4-FFF2-40B4-BE49-F238E27FC236}">
                  <a16:creationId xmlns:a16="http://schemas.microsoft.com/office/drawing/2014/main" id="{A58EF8A9-D573-4F2F-9866-D283E0030354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8" name="Полилиния 11">
              <a:extLst>
                <a:ext uri="{FF2B5EF4-FFF2-40B4-BE49-F238E27FC236}">
                  <a16:creationId xmlns:a16="http://schemas.microsoft.com/office/drawing/2014/main" id="{05716C6E-624B-4603-A9DF-1A169003B2C5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9" name="Полилиния 12">
              <a:extLst>
                <a:ext uri="{FF2B5EF4-FFF2-40B4-BE49-F238E27FC236}">
                  <a16:creationId xmlns:a16="http://schemas.microsoft.com/office/drawing/2014/main" id="{6292951C-C23F-42B0-B2ED-3FB25F33CAB2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30" name="Группа 29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648BC062-BA6A-479A-9C7F-AC30C5C484F6}"/>
              </a:ext>
            </a:extLst>
          </p:cNvPr>
          <p:cNvGrpSpPr/>
          <p:nvPr/>
        </p:nvGrpSpPr>
        <p:grpSpPr>
          <a:xfrm rot="3052748" flipH="1">
            <a:off x="6580738" y="-75333"/>
            <a:ext cx="5059445" cy="5066996"/>
            <a:chOff x="4855953" y="-2833466"/>
            <a:chExt cx="8948964" cy="1210506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1" name="Полилиния 10">
              <a:extLst>
                <a:ext uri="{FF2B5EF4-FFF2-40B4-BE49-F238E27FC236}">
                  <a16:creationId xmlns:a16="http://schemas.microsoft.com/office/drawing/2014/main" id="{456C6E22-11AA-4D8A-951C-7F74485F6F8C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2" name="Полилиния 11">
              <a:extLst>
                <a:ext uri="{FF2B5EF4-FFF2-40B4-BE49-F238E27FC236}">
                  <a16:creationId xmlns:a16="http://schemas.microsoft.com/office/drawing/2014/main" id="{A7BCCAD5-9A83-4058-9438-6D9799DA5856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3" name="Полилиния 12">
              <a:extLst>
                <a:ext uri="{FF2B5EF4-FFF2-40B4-BE49-F238E27FC236}">
                  <a16:creationId xmlns:a16="http://schemas.microsoft.com/office/drawing/2014/main" id="{E05969C4-F04B-42D0-9B71-6F8DFFF515C2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4CAADBF-291F-402D-8A76-84A1F1AC7BFA}"/>
              </a:ext>
            </a:extLst>
          </p:cNvPr>
          <p:cNvSpPr/>
          <p:nvPr/>
        </p:nvSpPr>
        <p:spPr>
          <a:xfrm rot="5400000">
            <a:off x="5666096" y="161500"/>
            <a:ext cx="6687403" cy="636440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C7A743-0567-4C0B-833F-60CAB245A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7" b="100000" l="0" r="100000">
                        <a14:backgroundMark x1="26109" y1="13058" x2="24403" y2="13058"/>
                        <a14:backgroundMark x1="19625" y1="17355" x2="31229" y2="17355"/>
                        <a14:backgroundMark x1="79693" y1="28595" x2="79863" y2="357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6240" y="1049239"/>
            <a:ext cx="4708562" cy="48612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BBF1CE-FDC6-430F-B67F-AD7910548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16741" flipH="1">
            <a:off x="9219666" y="-78139"/>
            <a:ext cx="2325002" cy="232500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284E593C-7697-4702-85EF-9C369600C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571" y="4253948"/>
            <a:ext cx="5399143" cy="204083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i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С.Н. Аниканова</a:t>
            </a:r>
          </a:p>
          <a:p>
            <a:pPr algn="ctr">
              <a:spcBef>
                <a:spcPts val="0"/>
              </a:spcBef>
            </a:pPr>
            <a:r>
              <a:rPr lang="ru-RU" sz="1800" b="1" i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 учитель-дефектолог отделения реабилитации детей с ограниченными возможностями и оказания ранней помощи</a:t>
            </a:r>
          </a:p>
          <a:p>
            <a:pPr algn="ctr">
              <a:spcBef>
                <a:spcPts val="0"/>
              </a:spcBef>
            </a:pPr>
            <a:r>
              <a:rPr lang="ru-RU" sz="1800" b="1" i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ГКУСО ВО «Владимирский социально-реабилитационный центр для несовершеннолетних»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44DF6-AFBB-45E4-9566-ECE5864F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5791"/>
            <a:ext cx="6366552" cy="269019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работы с детьми с расстройствами аутистического спектра в условиях ГКУСО ВО «Владимирский СРЦН: психолого-педагогический и коррекционный подходы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id="{CEB1BE66-F3BB-4E8F-BC83-774E537FF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808" y="295214"/>
            <a:ext cx="5556280" cy="12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ГКУСО ВО «Владимирский социально-реабилитационный центр для несовершеннолетних»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600009, г. Владимир, ул.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Фейгина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, д. 35-А, 8 (4922) 53-86-33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e-mail: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v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effectLst/>
                <a:latin typeface="Sitka Heading" panose="02000505000000020004" pitchFamily="2" charset="0"/>
                <a:ea typeface="Dotum" panose="020B0600000101010101" pitchFamily="34" charset="-127"/>
                <a:cs typeface="Times New Roman" panose="02020603050405020304" pitchFamily="18" charset="0"/>
              </a:rPr>
              <a:t>ladimir_srcn@avo.ru, www.vladsrcn.social33.ru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4274B0"/>
                </a:solidFill>
                <a:effectLst/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427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41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6219C333-2ED0-4A51-BB13-8FF917BEF484}"/>
              </a:ext>
            </a:extLst>
          </p:cNvPr>
          <p:cNvSpPr/>
          <p:nvPr/>
        </p:nvSpPr>
        <p:spPr>
          <a:xfrm>
            <a:off x="198782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1" descr="Tag=AccentColor&#10;Flavor=Light&#10;Target=Fill">
            <a:extLst>
              <a:ext uri="{FF2B5EF4-FFF2-40B4-BE49-F238E27FC236}">
                <a16:creationId xmlns:a16="http://schemas.microsoft.com/office/drawing/2014/main" id="{272031EC-C668-4D15-AD6D-587862F2B499}"/>
              </a:ext>
            </a:extLst>
          </p:cNvPr>
          <p:cNvSpPr/>
          <p:nvPr/>
        </p:nvSpPr>
        <p:spPr>
          <a:xfrm rot="9860276" flipV="1">
            <a:off x="3071309" y="2505126"/>
            <a:ext cx="4160635" cy="94125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8" name="Вверху справа">
            <a:extLst>
              <a:ext uri="{FF2B5EF4-FFF2-40B4-BE49-F238E27FC236}">
                <a16:creationId xmlns:a16="http://schemas.microsoft.com/office/drawing/2014/main" id="{711A87FD-FB5B-4241-B02C-576DC087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1141933" y="0"/>
            <a:ext cx="6302642" cy="6858000"/>
            <a:chOff x="10849" y="15178"/>
            <a:chExt cx="2198951" cy="3331254"/>
          </a:xfrm>
        </p:grpSpPr>
        <p:sp>
          <p:nvSpPr>
            <p:cNvPr id="9" name="Полилиния: Фигура 10">
              <a:extLst>
                <a:ext uri="{FF2B5EF4-FFF2-40B4-BE49-F238E27FC236}">
                  <a16:creationId xmlns:a16="http://schemas.microsoft.com/office/drawing/2014/main" id="{A94B677E-CDE0-46CD-B416-4C595249AEF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0" name="Полилиния: Фигура 11">
              <a:extLst>
                <a:ext uri="{FF2B5EF4-FFF2-40B4-BE49-F238E27FC236}">
                  <a16:creationId xmlns:a16="http://schemas.microsoft.com/office/drawing/2014/main" id="{5954B698-F31D-4778-A6EA-D2D55F25041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1" name="Полилиния: Фигура 12">
              <a:extLst>
                <a:ext uri="{FF2B5EF4-FFF2-40B4-BE49-F238E27FC236}">
                  <a16:creationId xmlns:a16="http://schemas.microsoft.com/office/drawing/2014/main" id="{EB31C65C-4FAE-43B1-92EC-DE4C370DAAE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3" name="Полилиния: Фигура 13">
              <a:extLst>
                <a:ext uri="{FF2B5EF4-FFF2-40B4-BE49-F238E27FC236}">
                  <a16:creationId xmlns:a16="http://schemas.microsoft.com/office/drawing/2014/main" id="{37055076-857F-4535-B178-C86AB04C9394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6" name="Полилиния: фигура 14">
              <a:extLst>
                <a:ext uri="{FF2B5EF4-FFF2-40B4-BE49-F238E27FC236}">
                  <a16:creationId xmlns:a16="http://schemas.microsoft.com/office/drawing/2014/main" id="{0D2F160E-37C4-452E-9B4F-ACD8015A55D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 15">
              <a:extLst>
                <a:ext uri="{FF2B5EF4-FFF2-40B4-BE49-F238E27FC236}">
                  <a16:creationId xmlns:a16="http://schemas.microsoft.com/office/drawing/2014/main" id="{D6C972E8-DFE2-4051-9245-6765ADE4113A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9" name="Полилиния: Фигура 16">
              <a:extLst>
                <a:ext uri="{FF2B5EF4-FFF2-40B4-BE49-F238E27FC236}">
                  <a16:creationId xmlns:a16="http://schemas.microsoft.com/office/drawing/2014/main" id="{8AC49000-9D33-4CCF-9A21-DE5C46E6C61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B4DFF70-11E4-4293-BF7D-D62CB84258FA}"/>
              </a:ext>
            </a:extLst>
          </p:cNvPr>
          <p:cNvSpPr/>
          <p:nvPr/>
        </p:nvSpPr>
        <p:spPr>
          <a:xfrm rot="5400000" flipV="1">
            <a:off x="3176179" y="3383647"/>
            <a:ext cx="6858000" cy="907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Google Shape;973;p13">
            <a:extLst>
              <a:ext uri="{FF2B5EF4-FFF2-40B4-BE49-F238E27FC236}">
                <a16:creationId xmlns:a16="http://schemas.microsoft.com/office/drawing/2014/main" id="{DC84FC9C-FBDE-493B-B34F-FD962A77A564}"/>
              </a:ext>
            </a:extLst>
          </p:cNvPr>
          <p:cNvGrpSpPr/>
          <p:nvPr/>
        </p:nvGrpSpPr>
        <p:grpSpPr>
          <a:xfrm rot="5400000">
            <a:off x="-204932" y="4881491"/>
            <a:ext cx="1465824" cy="843924"/>
            <a:chOff x="-3583200" y="3193700"/>
            <a:chExt cx="980550" cy="390000"/>
          </a:xfrm>
        </p:grpSpPr>
        <p:sp>
          <p:nvSpPr>
            <p:cNvPr id="29" name="Google Shape;974;p13">
              <a:extLst>
                <a:ext uri="{FF2B5EF4-FFF2-40B4-BE49-F238E27FC236}">
                  <a16:creationId xmlns:a16="http://schemas.microsoft.com/office/drawing/2014/main" id="{6902A6FE-9669-4E49-93EA-E4EE6E67A665}"/>
                </a:ext>
              </a:extLst>
            </p:cNvPr>
            <p:cNvSpPr/>
            <p:nvPr/>
          </p:nvSpPr>
          <p:spPr>
            <a:xfrm>
              <a:off x="-35832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75;p13">
              <a:extLst>
                <a:ext uri="{FF2B5EF4-FFF2-40B4-BE49-F238E27FC236}">
                  <a16:creationId xmlns:a16="http://schemas.microsoft.com/office/drawing/2014/main" id="{9C4D7F61-DDB7-422D-8B60-D421D82B2ABE}"/>
                </a:ext>
              </a:extLst>
            </p:cNvPr>
            <p:cNvSpPr/>
            <p:nvPr/>
          </p:nvSpPr>
          <p:spPr>
            <a:xfrm>
              <a:off x="-34495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76;p13">
              <a:extLst>
                <a:ext uri="{FF2B5EF4-FFF2-40B4-BE49-F238E27FC236}">
                  <a16:creationId xmlns:a16="http://schemas.microsoft.com/office/drawing/2014/main" id="{23558904-9D85-454F-BE79-C088BB3DC3BF}"/>
                </a:ext>
              </a:extLst>
            </p:cNvPr>
            <p:cNvSpPr/>
            <p:nvPr/>
          </p:nvSpPr>
          <p:spPr>
            <a:xfrm>
              <a:off x="-33159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77;p13">
              <a:extLst>
                <a:ext uri="{FF2B5EF4-FFF2-40B4-BE49-F238E27FC236}">
                  <a16:creationId xmlns:a16="http://schemas.microsoft.com/office/drawing/2014/main" id="{BCE05DAF-5F60-448A-BEE4-C00BB3102776}"/>
                </a:ext>
              </a:extLst>
            </p:cNvPr>
            <p:cNvSpPr/>
            <p:nvPr/>
          </p:nvSpPr>
          <p:spPr>
            <a:xfrm>
              <a:off x="-31822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78;p13">
              <a:extLst>
                <a:ext uri="{FF2B5EF4-FFF2-40B4-BE49-F238E27FC236}">
                  <a16:creationId xmlns:a16="http://schemas.microsoft.com/office/drawing/2014/main" id="{67C664CE-CA6B-40E3-AAC5-227011A82A57}"/>
                </a:ext>
              </a:extLst>
            </p:cNvPr>
            <p:cNvSpPr/>
            <p:nvPr/>
          </p:nvSpPr>
          <p:spPr>
            <a:xfrm>
              <a:off x="-30486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79;p13">
              <a:extLst>
                <a:ext uri="{FF2B5EF4-FFF2-40B4-BE49-F238E27FC236}">
                  <a16:creationId xmlns:a16="http://schemas.microsoft.com/office/drawing/2014/main" id="{2B8E7AF0-F0C7-4643-B387-E807EAA17BB5}"/>
                </a:ext>
              </a:extLst>
            </p:cNvPr>
            <p:cNvSpPr/>
            <p:nvPr/>
          </p:nvSpPr>
          <p:spPr>
            <a:xfrm>
              <a:off x="-29149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0;p13">
              <a:extLst>
                <a:ext uri="{FF2B5EF4-FFF2-40B4-BE49-F238E27FC236}">
                  <a16:creationId xmlns:a16="http://schemas.microsoft.com/office/drawing/2014/main" id="{E9769F50-AFE3-4786-A905-4C8089202DA5}"/>
                </a:ext>
              </a:extLst>
            </p:cNvPr>
            <p:cNvSpPr/>
            <p:nvPr/>
          </p:nvSpPr>
          <p:spPr>
            <a:xfrm>
              <a:off x="-27813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1;p13">
              <a:extLst>
                <a:ext uri="{FF2B5EF4-FFF2-40B4-BE49-F238E27FC236}">
                  <a16:creationId xmlns:a16="http://schemas.microsoft.com/office/drawing/2014/main" id="{DD1285C7-DAD2-4F21-8F4D-B3F0776C4CC3}"/>
                </a:ext>
              </a:extLst>
            </p:cNvPr>
            <p:cNvSpPr/>
            <p:nvPr/>
          </p:nvSpPr>
          <p:spPr>
            <a:xfrm>
              <a:off x="-26476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2;p13">
              <a:extLst>
                <a:ext uri="{FF2B5EF4-FFF2-40B4-BE49-F238E27FC236}">
                  <a16:creationId xmlns:a16="http://schemas.microsoft.com/office/drawing/2014/main" id="{68257201-7BAE-433D-8268-5C3613FF4AA7}"/>
                </a:ext>
              </a:extLst>
            </p:cNvPr>
            <p:cNvSpPr/>
            <p:nvPr/>
          </p:nvSpPr>
          <p:spPr>
            <a:xfrm>
              <a:off x="-35832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3;p13">
              <a:extLst>
                <a:ext uri="{FF2B5EF4-FFF2-40B4-BE49-F238E27FC236}">
                  <a16:creationId xmlns:a16="http://schemas.microsoft.com/office/drawing/2014/main" id="{E8D1F253-E167-4A88-B69D-AE06E4D29A18}"/>
                </a:ext>
              </a:extLst>
            </p:cNvPr>
            <p:cNvSpPr/>
            <p:nvPr/>
          </p:nvSpPr>
          <p:spPr>
            <a:xfrm>
              <a:off x="-34495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84;p13">
              <a:extLst>
                <a:ext uri="{FF2B5EF4-FFF2-40B4-BE49-F238E27FC236}">
                  <a16:creationId xmlns:a16="http://schemas.microsoft.com/office/drawing/2014/main" id="{533EBE52-6693-47C5-8760-D753F9046F18}"/>
                </a:ext>
              </a:extLst>
            </p:cNvPr>
            <p:cNvSpPr/>
            <p:nvPr/>
          </p:nvSpPr>
          <p:spPr>
            <a:xfrm>
              <a:off x="-33159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5;p13">
              <a:extLst>
                <a:ext uri="{FF2B5EF4-FFF2-40B4-BE49-F238E27FC236}">
                  <a16:creationId xmlns:a16="http://schemas.microsoft.com/office/drawing/2014/main" id="{15AD39DF-4C08-4E09-9C7F-933141447C13}"/>
                </a:ext>
              </a:extLst>
            </p:cNvPr>
            <p:cNvSpPr/>
            <p:nvPr/>
          </p:nvSpPr>
          <p:spPr>
            <a:xfrm>
              <a:off x="-31822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6;p13">
              <a:extLst>
                <a:ext uri="{FF2B5EF4-FFF2-40B4-BE49-F238E27FC236}">
                  <a16:creationId xmlns:a16="http://schemas.microsoft.com/office/drawing/2014/main" id="{A4D2BC10-7038-4AB8-87F3-5D7B52742494}"/>
                </a:ext>
              </a:extLst>
            </p:cNvPr>
            <p:cNvSpPr/>
            <p:nvPr/>
          </p:nvSpPr>
          <p:spPr>
            <a:xfrm>
              <a:off x="-30486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7;p13">
              <a:extLst>
                <a:ext uri="{FF2B5EF4-FFF2-40B4-BE49-F238E27FC236}">
                  <a16:creationId xmlns:a16="http://schemas.microsoft.com/office/drawing/2014/main" id="{BD63FFA8-160A-4391-904E-713EF4479CE7}"/>
                </a:ext>
              </a:extLst>
            </p:cNvPr>
            <p:cNvSpPr/>
            <p:nvPr/>
          </p:nvSpPr>
          <p:spPr>
            <a:xfrm>
              <a:off x="-29149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8;p13">
              <a:extLst>
                <a:ext uri="{FF2B5EF4-FFF2-40B4-BE49-F238E27FC236}">
                  <a16:creationId xmlns:a16="http://schemas.microsoft.com/office/drawing/2014/main" id="{EAC03D68-ADB5-4365-A59D-1D5F0C4C3326}"/>
                </a:ext>
              </a:extLst>
            </p:cNvPr>
            <p:cNvSpPr/>
            <p:nvPr/>
          </p:nvSpPr>
          <p:spPr>
            <a:xfrm>
              <a:off x="-27813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9;p13">
              <a:extLst>
                <a:ext uri="{FF2B5EF4-FFF2-40B4-BE49-F238E27FC236}">
                  <a16:creationId xmlns:a16="http://schemas.microsoft.com/office/drawing/2014/main" id="{A2B1E114-C269-4E43-8A41-66DFEE1BC5E3}"/>
                </a:ext>
              </a:extLst>
            </p:cNvPr>
            <p:cNvSpPr/>
            <p:nvPr/>
          </p:nvSpPr>
          <p:spPr>
            <a:xfrm>
              <a:off x="-26476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0;p13">
              <a:extLst>
                <a:ext uri="{FF2B5EF4-FFF2-40B4-BE49-F238E27FC236}">
                  <a16:creationId xmlns:a16="http://schemas.microsoft.com/office/drawing/2014/main" id="{69494D28-19A6-4B77-9116-2042A6777E9F}"/>
                </a:ext>
              </a:extLst>
            </p:cNvPr>
            <p:cNvSpPr/>
            <p:nvPr/>
          </p:nvSpPr>
          <p:spPr>
            <a:xfrm>
              <a:off x="-35832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1;p13">
              <a:extLst>
                <a:ext uri="{FF2B5EF4-FFF2-40B4-BE49-F238E27FC236}">
                  <a16:creationId xmlns:a16="http://schemas.microsoft.com/office/drawing/2014/main" id="{2797B5EA-808A-4299-8CB0-389784446EE6}"/>
                </a:ext>
              </a:extLst>
            </p:cNvPr>
            <p:cNvSpPr/>
            <p:nvPr/>
          </p:nvSpPr>
          <p:spPr>
            <a:xfrm>
              <a:off x="-34495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2;p13">
              <a:extLst>
                <a:ext uri="{FF2B5EF4-FFF2-40B4-BE49-F238E27FC236}">
                  <a16:creationId xmlns:a16="http://schemas.microsoft.com/office/drawing/2014/main" id="{9ACE8D5B-D709-4E84-9A62-9ED68CA767DA}"/>
                </a:ext>
              </a:extLst>
            </p:cNvPr>
            <p:cNvSpPr/>
            <p:nvPr/>
          </p:nvSpPr>
          <p:spPr>
            <a:xfrm>
              <a:off x="-33159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3;p13">
              <a:extLst>
                <a:ext uri="{FF2B5EF4-FFF2-40B4-BE49-F238E27FC236}">
                  <a16:creationId xmlns:a16="http://schemas.microsoft.com/office/drawing/2014/main" id="{25709256-1ED1-4C40-9D84-53E93B413D56}"/>
                </a:ext>
              </a:extLst>
            </p:cNvPr>
            <p:cNvSpPr/>
            <p:nvPr/>
          </p:nvSpPr>
          <p:spPr>
            <a:xfrm>
              <a:off x="-31822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4;p13">
              <a:extLst>
                <a:ext uri="{FF2B5EF4-FFF2-40B4-BE49-F238E27FC236}">
                  <a16:creationId xmlns:a16="http://schemas.microsoft.com/office/drawing/2014/main" id="{4F727046-C377-4E69-BB6C-39C1EC025DFB}"/>
                </a:ext>
              </a:extLst>
            </p:cNvPr>
            <p:cNvSpPr/>
            <p:nvPr/>
          </p:nvSpPr>
          <p:spPr>
            <a:xfrm>
              <a:off x="-30486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5;p13">
              <a:extLst>
                <a:ext uri="{FF2B5EF4-FFF2-40B4-BE49-F238E27FC236}">
                  <a16:creationId xmlns:a16="http://schemas.microsoft.com/office/drawing/2014/main" id="{A88D54D8-E824-4842-8B67-B902D1086E1E}"/>
                </a:ext>
              </a:extLst>
            </p:cNvPr>
            <p:cNvSpPr/>
            <p:nvPr/>
          </p:nvSpPr>
          <p:spPr>
            <a:xfrm>
              <a:off x="-29149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6;p13">
              <a:extLst>
                <a:ext uri="{FF2B5EF4-FFF2-40B4-BE49-F238E27FC236}">
                  <a16:creationId xmlns:a16="http://schemas.microsoft.com/office/drawing/2014/main" id="{3B432B0C-297A-42C6-A9A3-5E6DB077DEA3}"/>
                </a:ext>
              </a:extLst>
            </p:cNvPr>
            <p:cNvSpPr/>
            <p:nvPr/>
          </p:nvSpPr>
          <p:spPr>
            <a:xfrm>
              <a:off x="-27813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7;p13">
              <a:extLst>
                <a:ext uri="{FF2B5EF4-FFF2-40B4-BE49-F238E27FC236}">
                  <a16:creationId xmlns:a16="http://schemas.microsoft.com/office/drawing/2014/main" id="{25DDA467-7E50-4211-B0AD-777DB642CD7C}"/>
                </a:ext>
              </a:extLst>
            </p:cNvPr>
            <p:cNvSpPr/>
            <p:nvPr/>
          </p:nvSpPr>
          <p:spPr>
            <a:xfrm>
              <a:off x="-26476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8;p13">
              <a:extLst>
                <a:ext uri="{FF2B5EF4-FFF2-40B4-BE49-F238E27FC236}">
                  <a16:creationId xmlns:a16="http://schemas.microsoft.com/office/drawing/2014/main" id="{E1D239DB-78A4-446B-9E75-64092ADE7CD6}"/>
                </a:ext>
              </a:extLst>
            </p:cNvPr>
            <p:cNvSpPr/>
            <p:nvPr/>
          </p:nvSpPr>
          <p:spPr>
            <a:xfrm>
              <a:off x="-35832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9;p13">
              <a:extLst>
                <a:ext uri="{FF2B5EF4-FFF2-40B4-BE49-F238E27FC236}">
                  <a16:creationId xmlns:a16="http://schemas.microsoft.com/office/drawing/2014/main" id="{C9119581-AF9B-4268-BB05-1702CE3007FE}"/>
                </a:ext>
              </a:extLst>
            </p:cNvPr>
            <p:cNvSpPr/>
            <p:nvPr/>
          </p:nvSpPr>
          <p:spPr>
            <a:xfrm>
              <a:off x="-34495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00;p13">
              <a:extLst>
                <a:ext uri="{FF2B5EF4-FFF2-40B4-BE49-F238E27FC236}">
                  <a16:creationId xmlns:a16="http://schemas.microsoft.com/office/drawing/2014/main" id="{04369BBC-4F43-41EE-9B2D-9F3B828CB4D5}"/>
                </a:ext>
              </a:extLst>
            </p:cNvPr>
            <p:cNvSpPr/>
            <p:nvPr/>
          </p:nvSpPr>
          <p:spPr>
            <a:xfrm>
              <a:off x="-33159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01;p13">
              <a:extLst>
                <a:ext uri="{FF2B5EF4-FFF2-40B4-BE49-F238E27FC236}">
                  <a16:creationId xmlns:a16="http://schemas.microsoft.com/office/drawing/2014/main" id="{0372F645-63A5-4560-A70B-5B0155B61F99}"/>
                </a:ext>
              </a:extLst>
            </p:cNvPr>
            <p:cNvSpPr/>
            <p:nvPr/>
          </p:nvSpPr>
          <p:spPr>
            <a:xfrm>
              <a:off x="-31822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02;p13">
              <a:extLst>
                <a:ext uri="{FF2B5EF4-FFF2-40B4-BE49-F238E27FC236}">
                  <a16:creationId xmlns:a16="http://schemas.microsoft.com/office/drawing/2014/main" id="{69E8960C-2072-4C5A-AC6A-3E65DA31AA5C}"/>
                </a:ext>
              </a:extLst>
            </p:cNvPr>
            <p:cNvSpPr/>
            <p:nvPr/>
          </p:nvSpPr>
          <p:spPr>
            <a:xfrm>
              <a:off x="-30486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03;p13">
              <a:extLst>
                <a:ext uri="{FF2B5EF4-FFF2-40B4-BE49-F238E27FC236}">
                  <a16:creationId xmlns:a16="http://schemas.microsoft.com/office/drawing/2014/main" id="{529651CA-3E56-42C4-B2E8-600367A35998}"/>
                </a:ext>
              </a:extLst>
            </p:cNvPr>
            <p:cNvSpPr/>
            <p:nvPr/>
          </p:nvSpPr>
          <p:spPr>
            <a:xfrm>
              <a:off x="-29149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04;p13">
              <a:extLst>
                <a:ext uri="{FF2B5EF4-FFF2-40B4-BE49-F238E27FC236}">
                  <a16:creationId xmlns:a16="http://schemas.microsoft.com/office/drawing/2014/main" id="{850E350E-44C6-4C07-9EE3-A24B38294A26}"/>
                </a:ext>
              </a:extLst>
            </p:cNvPr>
            <p:cNvSpPr/>
            <p:nvPr/>
          </p:nvSpPr>
          <p:spPr>
            <a:xfrm>
              <a:off x="-27813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05;p13">
              <a:extLst>
                <a:ext uri="{FF2B5EF4-FFF2-40B4-BE49-F238E27FC236}">
                  <a16:creationId xmlns:a16="http://schemas.microsoft.com/office/drawing/2014/main" id="{8E1FBB32-9225-41F4-A663-1B39CA3875F4}"/>
                </a:ext>
              </a:extLst>
            </p:cNvPr>
            <p:cNvSpPr/>
            <p:nvPr/>
          </p:nvSpPr>
          <p:spPr>
            <a:xfrm>
              <a:off x="-26476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73;p13">
            <a:extLst>
              <a:ext uri="{FF2B5EF4-FFF2-40B4-BE49-F238E27FC236}">
                <a16:creationId xmlns:a16="http://schemas.microsoft.com/office/drawing/2014/main" id="{574E5A72-3A2B-4519-8F31-7C86A0C90E0A}"/>
              </a:ext>
            </a:extLst>
          </p:cNvPr>
          <p:cNvGrpSpPr/>
          <p:nvPr/>
        </p:nvGrpSpPr>
        <p:grpSpPr>
          <a:xfrm rot="5400000">
            <a:off x="1603990" y="5703126"/>
            <a:ext cx="1465824" cy="843924"/>
            <a:chOff x="-3583200" y="3193700"/>
            <a:chExt cx="980550" cy="390000"/>
          </a:xfrm>
        </p:grpSpPr>
        <p:sp>
          <p:nvSpPr>
            <p:cNvPr id="95" name="Google Shape;974;p13">
              <a:extLst>
                <a:ext uri="{FF2B5EF4-FFF2-40B4-BE49-F238E27FC236}">
                  <a16:creationId xmlns:a16="http://schemas.microsoft.com/office/drawing/2014/main" id="{82769461-E10D-422D-B9ED-C417CC425B8F}"/>
                </a:ext>
              </a:extLst>
            </p:cNvPr>
            <p:cNvSpPr/>
            <p:nvPr/>
          </p:nvSpPr>
          <p:spPr>
            <a:xfrm>
              <a:off x="-35832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5;p13">
              <a:extLst>
                <a:ext uri="{FF2B5EF4-FFF2-40B4-BE49-F238E27FC236}">
                  <a16:creationId xmlns:a16="http://schemas.microsoft.com/office/drawing/2014/main" id="{70655F00-CB09-416C-8A2C-C74B99FC4271}"/>
                </a:ext>
              </a:extLst>
            </p:cNvPr>
            <p:cNvSpPr/>
            <p:nvPr/>
          </p:nvSpPr>
          <p:spPr>
            <a:xfrm>
              <a:off x="-34495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6;p13">
              <a:extLst>
                <a:ext uri="{FF2B5EF4-FFF2-40B4-BE49-F238E27FC236}">
                  <a16:creationId xmlns:a16="http://schemas.microsoft.com/office/drawing/2014/main" id="{0D87FCD5-8C31-4915-8AB2-8A2546BBE286}"/>
                </a:ext>
              </a:extLst>
            </p:cNvPr>
            <p:cNvSpPr/>
            <p:nvPr/>
          </p:nvSpPr>
          <p:spPr>
            <a:xfrm>
              <a:off x="-33159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77;p13">
              <a:extLst>
                <a:ext uri="{FF2B5EF4-FFF2-40B4-BE49-F238E27FC236}">
                  <a16:creationId xmlns:a16="http://schemas.microsoft.com/office/drawing/2014/main" id="{9DE3E707-ADC4-44DF-8516-8C2B16E9C72B}"/>
                </a:ext>
              </a:extLst>
            </p:cNvPr>
            <p:cNvSpPr/>
            <p:nvPr/>
          </p:nvSpPr>
          <p:spPr>
            <a:xfrm>
              <a:off x="-31822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78;p13">
              <a:extLst>
                <a:ext uri="{FF2B5EF4-FFF2-40B4-BE49-F238E27FC236}">
                  <a16:creationId xmlns:a16="http://schemas.microsoft.com/office/drawing/2014/main" id="{BC86F7A7-B093-4ACA-BA53-1C053A546389}"/>
                </a:ext>
              </a:extLst>
            </p:cNvPr>
            <p:cNvSpPr/>
            <p:nvPr/>
          </p:nvSpPr>
          <p:spPr>
            <a:xfrm>
              <a:off x="-30486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9;p13">
              <a:extLst>
                <a:ext uri="{FF2B5EF4-FFF2-40B4-BE49-F238E27FC236}">
                  <a16:creationId xmlns:a16="http://schemas.microsoft.com/office/drawing/2014/main" id="{44752FAE-438F-491A-A54E-C4097176CD1F}"/>
                </a:ext>
              </a:extLst>
            </p:cNvPr>
            <p:cNvSpPr/>
            <p:nvPr/>
          </p:nvSpPr>
          <p:spPr>
            <a:xfrm>
              <a:off x="-29149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80;p13">
              <a:extLst>
                <a:ext uri="{FF2B5EF4-FFF2-40B4-BE49-F238E27FC236}">
                  <a16:creationId xmlns:a16="http://schemas.microsoft.com/office/drawing/2014/main" id="{FEA8BD99-C8A0-4C3C-BE16-3F09AE9E5DDC}"/>
                </a:ext>
              </a:extLst>
            </p:cNvPr>
            <p:cNvSpPr/>
            <p:nvPr/>
          </p:nvSpPr>
          <p:spPr>
            <a:xfrm>
              <a:off x="-27813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81;p13">
              <a:extLst>
                <a:ext uri="{FF2B5EF4-FFF2-40B4-BE49-F238E27FC236}">
                  <a16:creationId xmlns:a16="http://schemas.microsoft.com/office/drawing/2014/main" id="{EBC371EF-F5A6-4BEA-82C2-97BA80BAD059}"/>
                </a:ext>
              </a:extLst>
            </p:cNvPr>
            <p:cNvSpPr/>
            <p:nvPr/>
          </p:nvSpPr>
          <p:spPr>
            <a:xfrm>
              <a:off x="-26476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82;p13">
              <a:extLst>
                <a:ext uri="{FF2B5EF4-FFF2-40B4-BE49-F238E27FC236}">
                  <a16:creationId xmlns:a16="http://schemas.microsoft.com/office/drawing/2014/main" id="{762437EE-A3C0-40CE-984D-6E719B0C852A}"/>
                </a:ext>
              </a:extLst>
            </p:cNvPr>
            <p:cNvSpPr/>
            <p:nvPr/>
          </p:nvSpPr>
          <p:spPr>
            <a:xfrm>
              <a:off x="-35832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83;p13">
              <a:extLst>
                <a:ext uri="{FF2B5EF4-FFF2-40B4-BE49-F238E27FC236}">
                  <a16:creationId xmlns:a16="http://schemas.microsoft.com/office/drawing/2014/main" id="{51BFB480-345F-4854-AD76-C6490D0C9C41}"/>
                </a:ext>
              </a:extLst>
            </p:cNvPr>
            <p:cNvSpPr/>
            <p:nvPr/>
          </p:nvSpPr>
          <p:spPr>
            <a:xfrm>
              <a:off x="-34495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84;p13">
              <a:extLst>
                <a:ext uri="{FF2B5EF4-FFF2-40B4-BE49-F238E27FC236}">
                  <a16:creationId xmlns:a16="http://schemas.microsoft.com/office/drawing/2014/main" id="{F0024C84-85E5-4CF9-817D-9C810643EECE}"/>
                </a:ext>
              </a:extLst>
            </p:cNvPr>
            <p:cNvSpPr/>
            <p:nvPr/>
          </p:nvSpPr>
          <p:spPr>
            <a:xfrm>
              <a:off x="-33159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85;p13">
              <a:extLst>
                <a:ext uri="{FF2B5EF4-FFF2-40B4-BE49-F238E27FC236}">
                  <a16:creationId xmlns:a16="http://schemas.microsoft.com/office/drawing/2014/main" id="{F5009186-FC55-4B32-9F71-7ACB4D143684}"/>
                </a:ext>
              </a:extLst>
            </p:cNvPr>
            <p:cNvSpPr/>
            <p:nvPr/>
          </p:nvSpPr>
          <p:spPr>
            <a:xfrm>
              <a:off x="-31822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86;p13">
              <a:extLst>
                <a:ext uri="{FF2B5EF4-FFF2-40B4-BE49-F238E27FC236}">
                  <a16:creationId xmlns:a16="http://schemas.microsoft.com/office/drawing/2014/main" id="{D10FF63C-DC5A-4B6C-95FC-6AB2E05B87BE}"/>
                </a:ext>
              </a:extLst>
            </p:cNvPr>
            <p:cNvSpPr/>
            <p:nvPr/>
          </p:nvSpPr>
          <p:spPr>
            <a:xfrm>
              <a:off x="-30486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87;p13">
              <a:extLst>
                <a:ext uri="{FF2B5EF4-FFF2-40B4-BE49-F238E27FC236}">
                  <a16:creationId xmlns:a16="http://schemas.microsoft.com/office/drawing/2014/main" id="{C18ACD66-41B1-4A4F-BEBD-C960218A2ECB}"/>
                </a:ext>
              </a:extLst>
            </p:cNvPr>
            <p:cNvSpPr/>
            <p:nvPr/>
          </p:nvSpPr>
          <p:spPr>
            <a:xfrm>
              <a:off x="-29149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88;p13">
              <a:extLst>
                <a:ext uri="{FF2B5EF4-FFF2-40B4-BE49-F238E27FC236}">
                  <a16:creationId xmlns:a16="http://schemas.microsoft.com/office/drawing/2014/main" id="{F1CE8EC4-9284-4C0A-9253-024862BD8C3B}"/>
                </a:ext>
              </a:extLst>
            </p:cNvPr>
            <p:cNvSpPr/>
            <p:nvPr/>
          </p:nvSpPr>
          <p:spPr>
            <a:xfrm>
              <a:off x="-27813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89;p13">
              <a:extLst>
                <a:ext uri="{FF2B5EF4-FFF2-40B4-BE49-F238E27FC236}">
                  <a16:creationId xmlns:a16="http://schemas.microsoft.com/office/drawing/2014/main" id="{9A7309E8-8212-42D3-88A2-E05362CF877F}"/>
                </a:ext>
              </a:extLst>
            </p:cNvPr>
            <p:cNvSpPr/>
            <p:nvPr/>
          </p:nvSpPr>
          <p:spPr>
            <a:xfrm>
              <a:off x="-26476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90;p13">
              <a:extLst>
                <a:ext uri="{FF2B5EF4-FFF2-40B4-BE49-F238E27FC236}">
                  <a16:creationId xmlns:a16="http://schemas.microsoft.com/office/drawing/2014/main" id="{FAD87451-577B-42F8-8451-0E350F4646A7}"/>
                </a:ext>
              </a:extLst>
            </p:cNvPr>
            <p:cNvSpPr/>
            <p:nvPr/>
          </p:nvSpPr>
          <p:spPr>
            <a:xfrm>
              <a:off x="-35832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91;p13">
              <a:extLst>
                <a:ext uri="{FF2B5EF4-FFF2-40B4-BE49-F238E27FC236}">
                  <a16:creationId xmlns:a16="http://schemas.microsoft.com/office/drawing/2014/main" id="{654DF48D-FEEF-4A7F-93B1-6ED19B95B329}"/>
                </a:ext>
              </a:extLst>
            </p:cNvPr>
            <p:cNvSpPr/>
            <p:nvPr/>
          </p:nvSpPr>
          <p:spPr>
            <a:xfrm>
              <a:off x="-34495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92;p13">
              <a:extLst>
                <a:ext uri="{FF2B5EF4-FFF2-40B4-BE49-F238E27FC236}">
                  <a16:creationId xmlns:a16="http://schemas.microsoft.com/office/drawing/2014/main" id="{896A2D29-ACB4-4B45-810A-B5E3E99B6F7A}"/>
                </a:ext>
              </a:extLst>
            </p:cNvPr>
            <p:cNvSpPr/>
            <p:nvPr/>
          </p:nvSpPr>
          <p:spPr>
            <a:xfrm>
              <a:off x="-33159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93;p13">
              <a:extLst>
                <a:ext uri="{FF2B5EF4-FFF2-40B4-BE49-F238E27FC236}">
                  <a16:creationId xmlns:a16="http://schemas.microsoft.com/office/drawing/2014/main" id="{B9155A6B-C11F-408D-9DA6-2A800CC95362}"/>
                </a:ext>
              </a:extLst>
            </p:cNvPr>
            <p:cNvSpPr/>
            <p:nvPr/>
          </p:nvSpPr>
          <p:spPr>
            <a:xfrm>
              <a:off x="-31822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94;p13">
              <a:extLst>
                <a:ext uri="{FF2B5EF4-FFF2-40B4-BE49-F238E27FC236}">
                  <a16:creationId xmlns:a16="http://schemas.microsoft.com/office/drawing/2014/main" id="{47D874EB-4F46-41A9-8DC8-85B769BC8986}"/>
                </a:ext>
              </a:extLst>
            </p:cNvPr>
            <p:cNvSpPr/>
            <p:nvPr/>
          </p:nvSpPr>
          <p:spPr>
            <a:xfrm>
              <a:off x="-30486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95;p13">
              <a:extLst>
                <a:ext uri="{FF2B5EF4-FFF2-40B4-BE49-F238E27FC236}">
                  <a16:creationId xmlns:a16="http://schemas.microsoft.com/office/drawing/2014/main" id="{3DB7A365-26CB-42E5-85A8-E56D1FBDAAFC}"/>
                </a:ext>
              </a:extLst>
            </p:cNvPr>
            <p:cNvSpPr/>
            <p:nvPr/>
          </p:nvSpPr>
          <p:spPr>
            <a:xfrm>
              <a:off x="-29149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96;p13">
              <a:extLst>
                <a:ext uri="{FF2B5EF4-FFF2-40B4-BE49-F238E27FC236}">
                  <a16:creationId xmlns:a16="http://schemas.microsoft.com/office/drawing/2014/main" id="{898908C4-D95D-4261-9AB0-BE28FE1A2CBC}"/>
                </a:ext>
              </a:extLst>
            </p:cNvPr>
            <p:cNvSpPr/>
            <p:nvPr/>
          </p:nvSpPr>
          <p:spPr>
            <a:xfrm>
              <a:off x="-27813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97;p13">
              <a:extLst>
                <a:ext uri="{FF2B5EF4-FFF2-40B4-BE49-F238E27FC236}">
                  <a16:creationId xmlns:a16="http://schemas.microsoft.com/office/drawing/2014/main" id="{4926210C-F71F-44B4-A4AF-8AF97C5E43F7}"/>
                </a:ext>
              </a:extLst>
            </p:cNvPr>
            <p:cNvSpPr/>
            <p:nvPr/>
          </p:nvSpPr>
          <p:spPr>
            <a:xfrm>
              <a:off x="-26476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98;p13">
              <a:extLst>
                <a:ext uri="{FF2B5EF4-FFF2-40B4-BE49-F238E27FC236}">
                  <a16:creationId xmlns:a16="http://schemas.microsoft.com/office/drawing/2014/main" id="{FDBFAAD1-55B4-4E7E-86BF-19DBFAB58658}"/>
                </a:ext>
              </a:extLst>
            </p:cNvPr>
            <p:cNvSpPr/>
            <p:nvPr/>
          </p:nvSpPr>
          <p:spPr>
            <a:xfrm>
              <a:off x="-35832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99;p13">
              <a:extLst>
                <a:ext uri="{FF2B5EF4-FFF2-40B4-BE49-F238E27FC236}">
                  <a16:creationId xmlns:a16="http://schemas.microsoft.com/office/drawing/2014/main" id="{B0C43BF1-D7EB-4526-8E99-50D349E2D94A}"/>
                </a:ext>
              </a:extLst>
            </p:cNvPr>
            <p:cNvSpPr/>
            <p:nvPr/>
          </p:nvSpPr>
          <p:spPr>
            <a:xfrm>
              <a:off x="-34495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0;p13">
              <a:extLst>
                <a:ext uri="{FF2B5EF4-FFF2-40B4-BE49-F238E27FC236}">
                  <a16:creationId xmlns:a16="http://schemas.microsoft.com/office/drawing/2014/main" id="{F3E6E68A-CEB1-4AA3-87EB-5324B2B10C3F}"/>
                </a:ext>
              </a:extLst>
            </p:cNvPr>
            <p:cNvSpPr/>
            <p:nvPr/>
          </p:nvSpPr>
          <p:spPr>
            <a:xfrm>
              <a:off x="-33159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01;p13">
              <a:extLst>
                <a:ext uri="{FF2B5EF4-FFF2-40B4-BE49-F238E27FC236}">
                  <a16:creationId xmlns:a16="http://schemas.microsoft.com/office/drawing/2014/main" id="{F097E9A3-BA99-4942-A052-DAAC52ABFCF4}"/>
                </a:ext>
              </a:extLst>
            </p:cNvPr>
            <p:cNvSpPr/>
            <p:nvPr/>
          </p:nvSpPr>
          <p:spPr>
            <a:xfrm>
              <a:off x="-31822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02;p13">
              <a:extLst>
                <a:ext uri="{FF2B5EF4-FFF2-40B4-BE49-F238E27FC236}">
                  <a16:creationId xmlns:a16="http://schemas.microsoft.com/office/drawing/2014/main" id="{3B3FD040-7D11-40FF-952E-F645777588EF}"/>
                </a:ext>
              </a:extLst>
            </p:cNvPr>
            <p:cNvSpPr/>
            <p:nvPr/>
          </p:nvSpPr>
          <p:spPr>
            <a:xfrm>
              <a:off x="-30486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03;p13">
              <a:extLst>
                <a:ext uri="{FF2B5EF4-FFF2-40B4-BE49-F238E27FC236}">
                  <a16:creationId xmlns:a16="http://schemas.microsoft.com/office/drawing/2014/main" id="{350AC92B-20F6-44F7-9235-D7CC887A42B6}"/>
                </a:ext>
              </a:extLst>
            </p:cNvPr>
            <p:cNvSpPr/>
            <p:nvPr/>
          </p:nvSpPr>
          <p:spPr>
            <a:xfrm>
              <a:off x="-29149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04;p13">
              <a:extLst>
                <a:ext uri="{FF2B5EF4-FFF2-40B4-BE49-F238E27FC236}">
                  <a16:creationId xmlns:a16="http://schemas.microsoft.com/office/drawing/2014/main" id="{51DFBD4E-49A8-4FC1-8B4B-5BCA97519BF1}"/>
                </a:ext>
              </a:extLst>
            </p:cNvPr>
            <p:cNvSpPr/>
            <p:nvPr/>
          </p:nvSpPr>
          <p:spPr>
            <a:xfrm>
              <a:off x="-27813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05;p13">
              <a:extLst>
                <a:ext uri="{FF2B5EF4-FFF2-40B4-BE49-F238E27FC236}">
                  <a16:creationId xmlns:a16="http://schemas.microsoft.com/office/drawing/2014/main" id="{370B9E41-CF70-4954-9666-FFED83EDC0C2}"/>
                </a:ext>
              </a:extLst>
            </p:cNvPr>
            <p:cNvSpPr/>
            <p:nvPr/>
          </p:nvSpPr>
          <p:spPr>
            <a:xfrm>
              <a:off x="-26476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37EA64-B0C1-4C35-AA66-903257F745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789" r="5789"/>
          <a:stretch>
            <a:fillRect/>
          </a:stretch>
        </p:blipFill>
        <p:spPr>
          <a:xfrm>
            <a:off x="6638925" y="0"/>
            <a:ext cx="5553075" cy="6858000"/>
          </a:xfrm>
        </p:spPr>
      </p:pic>
      <p:sp>
        <p:nvSpPr>
          <p:cNvPr id="127" name="Graphic 1" descr="Tag=AccentColor&#10;Flavor=Light&#10;Target=Fill">
            <a:extLst>
              <a:ext uri="{FF2B5EF4-FFF2-40B4-BE49-F238E27FC236}">
                <a16:creationId xmlns:a16="http://schemas.microsoft.com/office/drawing/2014/main" id="{9F916C4D-5304-4C95-AD51-4C96F7D5991F}"/>
              </a:ext>
            </a:extLst>
          </p:cNvPr>
          <p:cNvSpPr/>
          <p:nvPr/>
        </p:nvSpPr>
        <p:spPr>
          <a:xfrm rot="9860276" flipV="1">
            <a:off x="60335" y="515466"/>
            <a:ext cx="4358563" cy="104644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F4A714DB-CDC1-494D-8293-165983AE0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23678"/>
          <a:stretch/>
        </p:blipFill>
        <p:spPr>
          <a:xfrm rot="21260823">
            <a:off x="457626" y="476818"/>
            <a:ext cx="3208020" cy="1065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6360DCA1-E884-4D82-A531-3B15557FF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55" l="0" r="98090">
                        <a14:foregroundMark x1="37079" y1="51645" x2="66854" y2="92105"/>
                        <a14:foregroundMark x1="41910" y1="24013" x2="43596" y2="28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422288"/>
            <a:ext cx="1151264" cy="6687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14DEDA-86ED-45D1-8043-C44E58BB1BEA}"/>
              </a:ext>
            </a:extLst>
          </p:cNvPr>
          <p:cNvSpPr txBox="1"/>
          <p:nvPr/>
        </p:nvSpPr>
        <p:spPr>
          <a:xfrm rot="20918236">
            <a:off x="344556" y="543340"/>
            <a:ext cx="3432313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Занятия с  учителем – дефектологом </a:t>
            </a:r>
            <a:endParaRPr lang="ru-RU" sz="2400" b="1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397F161-6FB1-4D8C-B25A-3883D3CCB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98147" flipH="1">
            <a:off x="3915702" y="305048"/>
            <a:ext cx="2275228" cy="22752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085C89-2FCE-49AA-AAF5-2A3F8711A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1288" y="2743200"/>
            <a:ext cx="5381857" cy="4114800"/>
          </a:xfrm>
          <a:prstGeom prst="rect">
            <a:avLst/>
          </a:prstGeom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2368F99A-CF2E-4471-BB6E-01A8B23CC331}"/>
              </a:ext>
            </a:extLst>
          </p:cNvPr>
          <p:cNvSpPr/>
          <p:nvPr/>
        </p:nvSpPr>
        <p:spPr>
          <a:xfrm flipV="1">
            <a:off x="2557671" y="2604904"/>
            <a:ext cx="2729947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BA80B385-7B16-4C4E-A14D-2D4FE8B76E04}"/>
              </a:ext>
            </a:extLst>
          </p:cNvPr>
          <p:cNvSpPr/>
          <p:nvPr/>
        </p:nvSpPr>
        <p:spPr>
          <a:xfrm rot="5400000">
            <a:off x="-87589" y="3963114"/>
            <a:ext cx="231327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225BC95-2737-4157-B45D-3A551021E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2539"/>
            <a:ext cx="1192696" cy="1192696"/>
          </a:xfrm>
          <a:prstGeom prst="rect">
            <a:avLst/>
          </a:prstGeom>
        </p:spPr>
      </p:pic>
      <p:grpSp>
        <p:nvGrpSpPr>
          <p:cNvPr id="137" name="Google Shape;973;p13">
            <a:extLst>
              <a:ext uri="{FF2B5EF4-FFF2-40B4-BE49-F238E27FC236}">
                <a16:creationId xmlns:a16="http://schemas.microsoft.com/office/drawing/2014/main" id="{C73DBE81-B557-4E3E-A099-38B5EA47F274}"/>
              </a:ext>
            </a:extLst>
          </p:cNvPr>
          <p:cNvGrpSpPr/>
          <p:nvPr/>
        </p:nvGrpSpPr>
        <p:grpSpPr>
          <a:xfrm rot="5400000">
            <a:off x="-189572" y="3284604"/>
            <a:ext cx="1465824" cy="843924"/>
            <a:chOff x="-3583200" y="3193700"/>
            <a:chExt cx="980550" cy="390000"/>
          </a:xfrm>
        </p:grpSpPr>
        <p:sp>
          <p:nvSpPr>
            <p:cNvPr id="138" name="Google Shape;974;p13">
              <a:extLst>
                <a:ext uri="{FF2B5EF4-FFF2-40B4-BE49-F238E27FC236}">
                  <a16:creationId xmlns:a16="http://schemas.microsoft.com/office/drawing/2014/main" id="{3CCBC6AA-9ED6-40E9-ACD8-70919D17B0DD}"/>
                </a:ext>
              </a:extLst>
            </p:cNvPr>
            <p:cNvSpPr/>
            <p:nvPr/>
          </p:nvSpPr>
          <p:spPr>
            <a:xfrm>
              <a:off x="-35832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75;p13">
              <a:extLst>
                <a:ext uri="{FF2B5EF4-FFF2-40B4-BE49-F238E27FC236}">
                  <a16:creationId xmlns:a16="http://schemas.microsoft.com/office/drawing/2014/main" id="{A3D34DDF-8AF8-4C40-A25E-4E175FC8FC48}"/>
                </a:ext>
              </a:extLst>
            </p:cNvPr>
            <p:cNvSpPr/>
            <p:nvPr/>
          </p:nvSpPr>
          <p:spPr>
            <a:xfrm>
              <a:off x="-34495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76;p13">
              <a:extLst>
                <a:ext uri="{FF2B5EF4-FFF2-40B4-BE49-F238E27FC236}">
                  <a16:creationId xmlns:a16="http://schemas.microsoft.com/office/drawing/2014/main" id="{C72CFD90-EAB3-4213-9F24-AA525D94BE59}"/>
                </a:ext>
              </a:extLst>
            </p:cNvPr>
            <p:cNvSpPr/>
            <p:nvPr/>
          </p:nvSpPr>
          <p:spPr>
            <a:xfrm>
              <a:off x="-33159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77;p13">
              <a:extLst>
                <a:ext uri="{FF2B5EF4-FFF2-40B4-BE49-F238E27FC236}">
                  <a16:creationId xmlns:a16="http://schemas.microsoft.com/office/drawing/2014/main" id="{7CD598F7-618B-4713-9B4C-75AC8EBFA379}"/>
                </a:ext>
              </a:extLst>
            </p:cNvPr>
            <p:cNvSpPr/>
            <p:nvPr/>
          </p:nvSpPr>
          <p:spPr>
            <a:xfrm>
              <a:off x="-31822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78;p13">
              <a:extLst>
                <a:ext uri="{FF2B5EF4-FFF2-40B4-BE49-F238E27FC236}">
                  <a16:creationId xmlns:a16="http://schemas.microsoft.com/office/drawing/2014/main" id="{F889FD02-B375-48B5-91A2-8C366BA82086}"/>
                </a:ext>
              </a:extLst>
            </p:cNvPr>
            <p:cNvSpPr/>
            <p:nvPr/>
          </p:nvSpPr>
          <p:spPr>
            <a:xfrm>
              <a:off x="-30486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79;p13">
              <a:extLst>
                <a:ext uri="{FF2B5EF4-FFF2-40B4-BE49-F238E27FC236}">
                  <a16:creationId xmlns:a16="http://schemas.microsoft.com/office/drawing/2014/main" id="{D514C395-3874-4115-92A6-C139806E7066}"/>
                </a:ext>
              </a:extLst>
            </p:cNvPr>
            <p:cNvSpPr/>
            <p:nvPr/>
          </p:nvSpPr>
          <p:spPr>
            <a:xfrm>
              <a:off x="-29149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0;p13">
              <a:extLst>
                <a:ext uri="{FF2B5EF4-FFF2-40B4-BE49-F238E27FC236}">
                  <a16:creationId xmlns:a16="http://schemas.microsoft.com/office/drawing/2014/main" id="{27AD1624-6B7A-4BC8-8B37-03B7937B2212}"/>
                </a:ext>
              </a:extLst>
            </p:cNvPr>
            <p:cNvSpPr/>
            <p:nvPr/>
          </p:nvSpPr>
          <p:spPr>
            <a:xfrm>
              <a:off x="-27813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1;p13">
              <a:extLst>
                <a:ext uri="{FF2B5EF4-FFF2-40B4-BE49-F238E27FC236}">
                  <a16:creationId xmlns:a16="http://schemas.microsoft.com/office/drawing/2014/main" id="{832EE2D8-1C99-4FFD-B7CB-57A75AFF8C4A}"/>
                </a:ext>
              </a:extLst>
            </p:cNvPr>
            <p:cNvSpPr/>
            <p:nvPr/>
          </p:nvSpPr>
          <p:spPr>
            <a:xfrm>
              <a:off x="-26476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2;p13">
              <a:extLst>
                <a:ext uri="{FF2B5EF4-FFF2-40B4-BE49-F238E27FC236}">
                  <a16:creationId xmlns:a16="http://schemas.microsoft.com/office/drawing/2014/main" id="{C3CF136C-04BC-4820-BADE-B718B08858B9}"/>
                </a:ext>
              </a:extLst>
            </p:cNvPr>
            <p:cNvSpPr/>
            <p:nvPr/>
          </p:nvSpPr>
          <p:spPr>
            <a:xfrm>
              <a:off x="-35832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3;p13">
              <a:extLst>
                <a:ext uri="{FF2B5EF4-FFF2-40B4-BE49-F238E27FC236}">
                  <a16:creationId xmlns:a16="http://schemas.microsoft.com/office/drawing/2014/main" id="{0467B19C-53A1-486F-8F1E-95B851412496}"/>
                </a:ext>
              </a:extLst>
            </p:cNvPr>
            <p:cNvSpPr/>
            <p:nvPr/>
          </p:nvSpPr>
          <p:spPr>
            <a:xfrm>
              <a:off x="-34495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4;p13">
              <a:extLst>
                <a:ext uri="{FF2B5EF4-FFF2-40B4-BE49-F238E27FC236}">
                  <a16:creationId xmlns:a16="http://schemas.microsoft.com/office/drawing/2014/main" id="{65D7461A-DA4C-4F7E-AE97-0E9E8CAF3EF4}"/>
                </a:ext>
              </a:extLst>
            </p:cNvPr>
            <p:cNvSpPr/>
            <p:nvPr/>
          </p:nvSpPr>
          <p:spPr>
            <a:xfrm>
              <a:off x="-33159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5;p13">
              <a:extLst>
                <a:ext uri="{FF2B5EF4-FFF2-40B4-BE49-F238E27FC236}">
                  <a16:creationId xmlns:a16="http://schemas.microsoft.com/office/drawing/2014/main" id="{71B16CB8-0AF4-43B4-B7EB-0F15AC2E37FC}"/>
                </a:ext>
              </a:extLst>
            </p:cNvPr>
            <p:cNvSpPr/>
            <p:nvPr/>
          </p:nvSpPr>
          <p:spPr>
            <a:xfrm>
              <a:off x="-31822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6;p13">
              <a:extLst>
                <a:ext uri="{FF2B5EF4-FFF2-40B4-BE49-F238E27FC236}">
                  <a16:creationId xmlns:a16="http://schemas.microsoft.com/office/drawing/2014/main" id="{2592A8C7-2E41-406A-A78A-8ACF347C694D}"/>
                </a:ext>
              </a:extLst>
            </p:cNvPr>
            <p:cNvSpPr/>
            <p:nvPr/>
          </p:nvSpPr>
          <p:spPr>
            <a:xfrm>
              <a:off x="-30486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87;p13">
              <a:extLst>
                <a:ext uri="{FF2B5EF4-FFF2-40B4-BE49-F238E27FC236}">
                  <a16:creationId xmlns:a16="http://schemas.microsoft.com/office/drawing/2014/main" id="{916DD70F-7B59-451E-96F9-1309D09FB803}"/>
                </a:ext>
              </a:extLst>
            </p:cNvPr>
            <p:cNvSpPr/>
            <p:nvPr/>
          </p:nvSpPr>
          <p:spPr>
            <a:xfrm>
              <a:off x="-29149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88;p13">
              <a:extLst>
                <a:ext uri="{FF2B5EF4-FFF2-40B4-BE49-F238E27FC236}">
                  <a16:creationId xmlns:a16="http://schemas.microsoft.com/office/drawing/2014/main" id="{D54B348E-9946-4AEB-863D-A57CA73CA3F0}"/>
                </a:ext>
              </a:extLst>
            </p:cNvPr>
            <p:cNvSpPr/>
            <p:nvPr/>
          </p:nvSpPr>
          <p:spPr>
            <a:xfrm>
              <a:off x="-27813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89;p13">
              <a:extLst>
                <a:ext uri="{FF2B5EF4-FFF2-40B4-BE49-F238E27FC236}">
                  <a16:creationId xmlns:a16="http://schemas.microsoft.com/office/drawing/2014/main" id="{3BAB1607-D388-4216-AE96-9D1C81794D99}"/>
                </a:ext>
              </a:extLst>
            </p:cNvPr>
            <p:cNvSpPr/>
            <p:nvPr/>
          </p:nvSpPr>
          <p:spPr>
            <a:xfrm>
              <a:off x="-26476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90;p13">
              <a:extLst>
                <a:ext uri="{FF2B5EF4-FFF2-40B4-BE49-F238E27FC236}">
                  <a16:creationId xmlns:a16="http://schemas.microsoft.com/office/drawing/2014/main" id="{7EC7F80C-58BF-4E0A-ADFF-037A95BE16D1}"/>
                </a:ext>
              </a:extLst>
            </p:cNvPr>
            <p:cNvSpPr/>
            <p:nvPr/>
          </p:nvSpPr>
          <p:spPr>
            <a:xfrm>
              <a:off x="-35832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91;p13">
              <a:extLst>
                <a:ext uri="{FF2B5EF4-FFF2-40B4-BE49-F238E27FC236}">
                  <a16:creationId xmlns:a16="http://schemas.microsoft.com/office/drawing/2014/main" id="{BE4F3E61-B15C-4481-A4C5-0727926DD73F}"/>
                </a:ext>
              </a:extLst>
            </p:cNvPr>
            <p:cNvSpPr/>
            <p:nvPr/>
          </p:nvSpPr>
          <p:spPr>
            <a:xfrm>
              <a:off x="-34495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92;p13">
              <a:extLst>
                <a:ext uri="{FF2B5EF4-FFF2-40B4-BE49-F238E27FC236}">
                  <a16:creationId xmlns:a16="http://schemas.microsoft.com/office/drawing/2014/main" id="{C621157D-7A19-41F9-B864-E4CCD8D9C356}"/>
                </a:ext>
              </a:extLst>
            </p:cNvPr>
            <p:cNvSpPr/>
            <p:nvPr/>
          </p:nvSpPr>
          <p:spPr>
            <a:xfrm>
              <a:off x="-33159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93;p13">
              <a:extLst>
                <a:ext uri="{FF2B5EF4-FFF2-40B4-BE49-F238E27FC236}">
                  <a16:creationId xmlns:a16="http://schemas.microsoft.com/office/drawing/2014/main" id="{A3407F52-E261-4847-A4BA-6F8DD94A782F}"/>
                </a:ext>
              </a:extLst>
            </p:cNvPr>
            <p:cNvSpPr/>
            <p:nvPr/>
          </p:nvSpPr>
          <p:spPr>
            <a:xfrm>
              <a:off x="-31822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94;p13">
              <a:extLst>
                <a:ext uri="{FF2B5EF4-FFF2-40B4-BE49-F238E27FC236}">
                  <a16:creationId xmlns:a16="http://schemas.microsoft.com/office/drawing/2014/main" id="{3D1DDD61-9B8A-4716-A8FD-3673179FCE83}"/>
                </a:ext>
              </a:extLst>
            </p:cNvPr>
            <p:cNvSpPr/>
            <p:nvPr/>
          </p:nvSpPr>
          <p:spPr>
            <a:xfrm>
              <a:off x="-30486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95;p13">
              <a:extLst>
                <a:ext uri="{FF2B5EF4-FFF2-40B4-BE49-F238E27FC236}">
                  <a16:creationId xmlns:a16="http://schemas.microsoft.com/office/drawing/2014/main" id="{C222311A-3293-46BB-97D1-101AB48F3A34}"/>
                </a:ext>
              </a:extLst>
            </p:cNvPr>
            <p:cNvSpPr/>
            <p:nvPr/>
          </p:nvSpPr>
          <p:spPr>
            <a:xfrm>
              <a:off x="-29149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96;p13">
              <a:extLst>
                <a:ext uri="{FF2B5EF4-FFF2-40B4-BE49-F238E27FC236}">
                  <a16:creationId xmlns:a16="http://schemas.microsoft.com/office/drawing/2014/main" id="{E2F4BBB6-66E1-4BCF-9870-EECF6B8D35F5}"/>
                </a:ext>
              </a:extLst>
            </p:cNvPr>
            <p:cNvSpPr/>
            <p:nvPr/>
          </p:nvSpPr>
          <p:spPr>
            <a:xfrm>
              <a:off x="-27813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97;p13">
              <a:extLst>
                <a:ext uri="{FF2B5EF4-FFF2-40B4-BE49-F238E27FC236}">
                  <a16:creationId xmlns:a16="http://schemas.microsoft.com/office/drawing/2014/main" id="{C67299E5-0745-46B5-A20D-0920EA65EB89}"/>
                </a:ext>
              </a:extLst>
            </p:cNvPr>
            <p:cNvSpPr/>
            <p:nvPr/>
          </p:nvSpPr>
          <p:spPr>
            <a:xfrm>
              <a:off x="-26476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98;p13">
              <a:extLst>
                <a:ext uri="{FF2B5EF4-FFF2-40B4-BE49-F238E27FC236}">
                  <a16:creationId xmlns:a16="http://schemas.microsoft.com/office/drawing/2014/main" id="{550C857C-6D5D-4978-AF09-1ADA0EE359A5}"/>
                </a:ext>
              </a:extLst>
            </p:cNvPr>
            <p:cNvSpPr/>
            <p:nvPr/>
          </p:nvSpPr>
          <p:spPr>
            <a:xfrm>
              <a:off x="-35832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99;p13">
              <a:extLst>
                <a:ext uri="{FF2B5EF4-FFF2-40B4-BE49-F238E27FC236}">
                  <a16:creationId xmlns:a16="http://schemas.microsoft.com/office/drawing/2014/main" id="{198AB6EF-9BE5-4AD5-B3F8-DAA7F907472A}"/>
                </a:ext>
              </a:extLst>
            </p:cNvPr>
            <p:cNvSpPr/>
            <p:nvPr/>
          </p:nvSpPr>
          <p:spPr>
            <a:xfrm>
              <a:off x="-34495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00;p13">
              <a:extLst>
                <a:ext uri="{FF2B5EF4-FFF2-40B4-BE49-F238E27FC236}">
                  <a16:creationId xmlns:a16="http://schemas.microsoft.com/office/drawing/2014/main" id="{31A19A26-7DC1-4CDE-9647-8FFF3F72FECE}"/>
                </a:ext>
              </a:extLst>
            </p:cNvPr>
            <p:cNvSpPr/>
            <p:nvPr/>
          </p:nvSpPr>
          <p:spPr>
            <a:xfrm>
              <a:off x="-33159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01;p13">
              <a:extLst>
                <a:ext uri="{FF2B5EF4-FFF2-40B4-BE49-F238E27FC236}">
                  <a16:creationId xmlns:a16="http://schemas.microsoft.com/office/drawing/2014/main" id="{7738C9B6-AA86-4EFF-BBC7-D5480CFE26C3}"/>
                </a:ext>
              </a:extLst>
            </p:cNvPr>
            <p:cNvSpPr/>
            <p:nvPr/>
          </p:nvSpPr>
          <p:spPr>
            <a:xfrm>
              <a:off x="-31822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02;p13">
              <a:extLst>
                <a:ext uri="{FF2B5EF4-FFF2-40B4-BE49-F238E27FC236}">
                  <a16:creationId xmlns:a16="http://schemas.microsoft.com/office/drawing/2014/main" id="{DF58B2F9-8D13-4DDB-AFA9-E1A35BAF5014}"/>
                </a:ext>
              </a:extLst>
            </p:cNvPr>
            <p:cNvSpPr/>
            <p:nvPr/>
          </p:nvSpPr>
          <p:spPr>
            <a:xfrm>
              <a:off x="-30486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03;p13">
              <a:extLst>
                <a:ext uri="{FF2B5EF4-FFF2-40B4-BE49-F238E27FC236}">
                  <a16:creationId xmlns:a16="http://schemas.microsoft.com/office/drawing/2014/main" id="{C345EB3A-FE55-478C-AAE4-887DB206F51A}"/>
                </a:ext>
              </a:extLst>
            </p:cNvPr>
            <p:cNvSpPr/>
            <p:nvPr/>
          </p:nvSpPr>
          <p:spPr>
            <a:xfrm>
              <a:off x="-29149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04;p13">
              <a:extLst>
                <a:ext uri="{FF2B5EF4-FFF2-40B4-BE49-F238E27FC236}">
                  <a16:creationId xmlns:a16="http://schemas.microsoft.com/office/drawing/2014/main" id="{25841D06-3104-4DBD-BCA2-48147042A457}"/>
                </a:ext>
              </a:extLst>
            </p:cNvPr>
            <p:cNvSpPr/>
            <p:nvPr/>
          </p:nvSpPr>
          <p:spPr>
            <a:xfrm>
              <a:off x="-27813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05;p13">
              <a:extLst>
                <a:ext uri="{FF2B5EF4-FFF2-40B4-BE49-F238E27FC236}">
                  <a16:creationId xmlns:a16="http://schemas.microsoft.com/office/drawing/2014/main" id="{0FDE40B8-3141-4653-B909-7BFB95330AC4}"/>
                </a:ext>
              </a:extLst>
            </p:cNvPr>
            <p:cNvSpPr/>
            <p:nvPr/>
          </p:nvSpPr>
          <p:spPr>
            <a:xfrm>
              <a:off x="-26476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4095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585;p32">
            <a:extLst>
              <a:ext uri="{FF2B5EF4-FFF2-40B4-BE49-F238E27FC236}">
                <a16:creationId xmlns:a16="http://schemas.microsoft.com/office/drawing/2014/main" id="{39D4A0CE-E0DD-4E32-A5DF-4E801816C175}"/>
              </a:ext>
            </a:extLst>
          </p:cNvPr>
          <p:cNvGrpSpPr/>
          <p:nvPr/>
        </p:nvGrpSpPr>
        <p:grpSpPr>
          <a:xfrm>
            <a:off x="0" y="106017"/>
            <a:ext cx="7288696" cy="6751983"/>
            <a:chOff x="-1724550" y="3728408"/>
            <a:chExt cx="862800" cy="880042"/>
          </a:xfrm>
        </p:grpSpPr>
        <p:sp>
          <p:nvSpPr>
            <p:cNvPr id="50" name="Google Shape;2586;p32">
              <a:extLst>
                <a:ext uri="{FF2B5EF4-FFF2-40B4-BE49-F238E27FC236}">
                  <a16:creationId xmlns:a16="http://schemas.microsoft.com/office/drawing/2014/main" id="{E822EE7B-DC4F-4BF7-8AE0-C5FAF843B1C7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87;p32">
              <a:extLst>
                <a:ext uri="{FF2B5EF4-FFF2-40B4-BE49-F238E27FC236}">
                  <a16:creationId xmlns:a16="http://schemas.microsoft.com/office/drawing/2014/main" id="{8CEF113F-1904-4415-9132-57901C13CDA1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88;p32">
              <a:extLst>
                <a:ext uri="{FF2B5EF4-FFF2-40B4-BE49-F238E27FC236}">
                  <a16:creationId xmlns:a16="http://schemas.microsoft.com/office/drawing/2014/main" id="{408C3B6A-3C6B-4534-BF21-BC140DCE8968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89;p32">
              <a:extLst>
                <a:ext uri="{FF2B5EF4-FFF2-40B4-BE49-F238E27FC236}">
                  <a16:creationId xmlns:a16="http://schemas.microsoft.com/office/drawing/2014/main" id="{0B682F54-21BA-46A2-A5B0-4318C3D4EAB3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90;p32">
              <a:extLst>
                <a:ext uri="{FF2B5EF4-FFF2-40B4-BE49-F238E27FC236}">
                  <a16:creationId xmlns:a16="http://schemas.microsoft.com/office/drawing/2014/main" id="{EB1C7253-4E9E-469C-BAFF-77D000CFAB64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91;p32">
              <a:extLst>
                <a:ext uri="{FF2B5EF4-FFF2-40B4-BE49-F238E27FC236}">
                  <a16:creationId xmlns:a16="http://schemas.microsoft.com/office/drawing/2014/main" id="{3B1484B3-906C-43ED-9024-C26F8F151E18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92;p32">
              <a:extLst>
                <a:ext uri="{FF2B5EF4-FFF2-40B4-BE49-F238E27FC236}">
                  <a16:creationId xmlns:a16="http://schemas.microsoft.com/office/drawing/2014/main" id="{76E5A645-C8FA-43CA-9971-DB8F99D2C369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93;p32">
              <a:extLst>
                <a:ext uri="{FF2B5EF4-FFF2-40B4-BE49-F238E27FC236}">
                  <a16:creationId xmlns:a16="http://schemas.microsoft.com/office/drawing/2014/main" id="{EDF48947-A589-44AA-A7D7-852BC5E6F1ED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94;p32">
              <a:extLst>
                <a:ext uri="{FF2B5EF4-FFF2-40B4-BE49-F238E27FC236}">
                  <a16:creationId xmlns:a16="http://schemas.microsoft.com/office/drawing/2014/main" id="{F5BB0FB9-DA30-4758-B751-A92D3EC19F55}"/>
                </a:ext>
              </a:extLst>
            </p:cNvPr>
            <p:cNvSpPr/>
            <p:nvPr/>
          </p:nvSpPr>
          <p:spPr>
            <a:xfrm>
              <a:off x="-1708865" y="3728408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95;p32">
              <a:extLst>
                <a:ext uri="{FF2B5EF4-FFF2-40B4-BE49-F238E27FC236}">
                  <a16:creationId xmlns:a16="http://schemas.microsoft.com/office/drawing/2014/main" id="{B0ADC363-4E54-4BC3-AEF5-77E528FAD6E8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2596;p32">
              <a:extLst>
                <a:ext uri="{FF2B5EF4-FFF2-40B4-BE49-F238E27FC236}">
                  <a16:creationId xmlns:a16="http://schemas.microsoft.com/office/drawing/2014/main" id="{82325F5E-1D99-47A3-BF9A-FCAA92849175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97;p32">
              <a:extLst>
                <a:ext uri="{FF2B5EF4-FFF2-40B4-BE49-F238E27FC236}">
                  <a16:creationId xmlns:a16="http://schemas.microsoft.com/office/drawing/2014/main" id="{D5EDCF59-E587-46DD-8C2D-1B2DCC6BA744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98;p32">
              <a:extLst>
                <a:ext uri="{FF2B5EF4-FFF2-40B4-BE49-F238E27FC236}">
                  <a16:creationId xmlns:a16="http://schemas.microsoft.com/office/drawing/2014/main" id="{21E93B59-19EC-4C1B-A1D7-E15879014164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99;p32">
              <a:extLst>
                <a:ext uri="{FF2B5EF4-FFF2-40B4-BE49-F238E27FC236}">
                  <a16:creationId xmlns:a16="http://schemas.microsoft.com/office/drawing/2014/main" id="{43AB7DE0-8C13-4066-9334-87C1434DC208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00;p32">
              <a:extLst>
                <a:ext uri="{FF2B5EF4-FFF2-40B4-BE49-F238E27FC236}">
                  <a16:creationId xmlns:a16="http://schemas.microsoft.com/office/drawing/2014/main" id="{2BD8870D-4CC4-48D4-B6DC-88739649AA38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63623D93-EA6B-46F6-890D-63D5C9A184E0}"/>
              </a:ext>
            </a:extLst>
          </p:cNvPr>
          <p:cNvSpPr/>
          <p:nvPr/>
        </p:nvSpPr>
        <p:spPr>
          <a:xfrm flipH="1">
            <a:off x="0" y="0"/>
            <a:ext cx="7182678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6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6614610" y="1219196"/>
            <a:ext cx="5577390" cy="5499656"/>
            <a:chOff x="-1724550" y="3745650"/>
            <a:chExt cx="862800" cy="862800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raphic 1" descr="Tag=AccentColor&#10;Flavor=Light&#10;Target=Fill">
            <a:extLst>
              <a:ext uri="{FF2B5EF4-FFF2-40B4-BE49-F238E27FC236}">
                <a16:creationId xmlns:a16="http://schemas.microsoft.com/office/drawing/2014/main" id="{DD5C0FBD-31DB-497A-B65B-8C4463A0C3A5}"/>
              </a:ext>
            </a:extLst>
          </p:cNvPr>
          <p:cNvSpPr/>
          <p:nvPr/>
        </p:nvSpPr>
        <p:spPr>
          <a:xfrm rot="9860276" flipV="1">
            <a:off x="60335" y="515466"/>
            <a:ext cx="4358563" cy="104644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3866EC3B-BB6F-42B1-9583-A168B9108FF8}"/>
              </a:ext>
            </a:extLst>
          </p:cNvPr>
          <p:cNvSpPr/>
          <p:nvPr/>
        </p:nvSpPr>
        <p:spPr>
          <a:xfrm flipV="1">
            <a:off x="8282611" y="6514295"/>
            <a:ext cx="27299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7FDA6A-6A5A-4AF1-A3CC-B17BD1D82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23678"/>
          <a:stretch/>
        </p:blipFill>
        <p:spPr>
          <a:xfrm rot="21260823">
            <a:off x="457626" y="476818"/>
            <a:ext cx="3208020" cy="1065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20175D-28AB-414C-B8FA-F698684E2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5" l="0" r="98090">
                        <a14:foregroundMark x1="37079" y1="51645" x2="66854" y2="92105"/>
                        <a14:foregroundMark x1="41910" y1="24013" x2="43596" y2="28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422288"/>
            <a:ext cx="1151264" cy="668741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A86552F-6BB5-43E2-AC9C-C3C1E31780D0}"/>
              </a:ext>
            </a:extLst>
          </p:cNvPr>
          <p:cNvSpPr/>
          <p:nvPr/>
        </p:nvSpPr>
        <p:spPr>
          <a:xfrm flipV="1">
            <a:off x="3922644" y="6679095"/>
            <a:ext cx="6573079" cy="861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35869C-F2F2-461B-B016-E6B1F1D2E134}"/>
              </a:ext>
            </a:extLst>
          </p:cNvPr>
          <p:cNvSpPr txBox="1"/>
          <p:nvPr/>
        </p:nvSpPr>
        <p:spPr>
          <a:xfrm rot="20881337">
            <a:off x="357807" y="503109"/>
            <a:ext cx="3445566" cy="11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специалиста по комплексной реабилитации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C6174F-ED75-4474-B7D0-73861E4F0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443" y="441960"/>
            <a:ext cx="4736327" cy="598272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1C4938A-55BD-4E8B-B58A-8808FA4A4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5060">
            <a:off x="9626842" y="198533"/>
            <a:ext cx="2595017" cy="1008854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A00351B-A035-4599-989A-EAD3422BFA49}"/>
              </a:ext>
            </a:extLst>
          </p:cNvPr>
          <p:cNvSpPr/>
          <p:nvPr/>
        </p:nvSpPr>
        <p:spPr>
          <a:xfrm flipV="1">
            <a:off x="7301948" y="332155"/>
            <a:ext cx="1265584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67E1E2F-FA54-4923-BE02-82F3E9A28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98147" flipH="1">
            <a:off x="258103" y="1550753"/>
            <a:ext cx="2275228" cy="22752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51CC60-C3AE-44E8-AFEB-04E2ACB06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553" y="1774208"/>
            <a:ext cx="4349612" cy="4646470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AA70453-DE46-44A4-A158-A6624026293F}"/>
              </a:ext>
            </a:extLst>
          </p:cNvPr>
          <p:cNvSpPr/>
          <p:nvPr/>
        </p:nvSpPr>
        <p:spPr>
          <a:xfrm rot="5400000" flipV="1">
            <a:off x="1305341" y="4970417"/>
            <a:ext cx="2729947" cy="457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479E939-86C9-4426-8389-C4F8A9530D25}"/>
              </a:ext>
            </a:extLst>
          </p:cNvPr>
          <p:cNvSpPr/>
          <p:nvPr/>
        </p:nvSpPr>
        <p:spPr>
          <a:xfrm flipV="1">
            <a:off x="4300332" y="1644121"/>
            <a:ext cx="2729947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3ACE48FF-9A71-46F0-A00C-F1B28647F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5304"/>
            <a:ext cx="1192696" cy="11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55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F2891D64-AB67-409B-8B35-6353D2C71433}"/>
              </a:ext>
            </a:extLst>
          </p:cNvPr>
          <p:cNvSpPr/>
          <p:nvPr/>
        </p:nvSpPr>
        <p:spPr>
          <a:xfrm flipH="1">
            <a:off x="0" y="0"/>
            <a:ext cx="7182678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6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5739966" y="802383"/>
            <a:ext cx="6239999" cy="6055617"/>
            <a:chOff x="-1724550" y="3728408"/>
            <a:chExt cx="862800" cy="880042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8865" y="3728408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raphic 1" descr="Tag=AccentColor&#10;Flavor=Light&#10;Target=Fill">
            <a:extLst>
              <a:ext uri="{FF2B5EF4-FFF2-40B4-BE49-F238E27FC236}">
                <a16:creationId xmlns:a16="http://schemas.microsoft.com/office/drawing/2014/main" id="{DD5C0FBD-31DB-497A-B65B-8C4463A0C3A5}"/>
              </a:ext>
            </a:extLst>
          </p:cNvPr>
          <p:cNvSpPr/>
          <p:nvPr/>
        </p:nvSpPr>
        <p:spPr>
          <a:xfrm rot="10800000" flipV="1">
            <a:off x="119269" y="1567643"/>
            <a:ext cx="4227443" cy="2142965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87F1D-CC57-453A-903F-6744F602F0C3}"/>
              </a:ext>
            </a:extLst>
          </p:cNvPr>
          <p:cNvSpPr txBox="1"/>
          <p:nvPr/>
        </p:nvSpPr>
        <p:spPr>
          <a:xfrm>
            <a:off x="424074" y="1921562"/>
            <a:ext cx="3511820" cy="16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  <a:ea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  <a:ea typeface="Calibri" panose="020F0502020204030204" pitchFamily="34" charset="0"/>
              </a:rPr>
              <a:t>В ходе занятий специалисты используют оборудование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1064F1-2BA7-441F-AC11-A6FA9F887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579" y="424069"/>
            <a:ext cx="4260742" cy="57070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297C85-17BF-426B-892C-5D74FD4DB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418" y="1179443"/>
            <a:ext cx="3362817" cy="41587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3389CA-6F94-4C44-8DA7-620CA1B9CE76}"/>
              </a:ext>
            </a:extLst>
          </p:cNvPr>
          <p:cNvSpPr txBox="1"/>
          <p:nvPr/>
        </p:nvSpPr>
        <p:spPr>
          <a:xfrm>
            <a:off x="4837041" y="6281531"/>
            <a:ext cx="34455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Карточки  </a:t>
            </a:r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PECS</a:t>
            </a:r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 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Sitka Heading" panose="02000505000000020004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4AA713D-0CA3-4921-A966-506F6D888213}"/>
              </a:ext>
            </a:extLst>
          </p:cNvPr>
          <p:cNvSpPr txBox="1"/>
          <p:nvPr/>
        </p:nvSpPr>
        <p:spPr>
          <a:xfrm>
            <a:off x="8647041" y="5413513"/>
            <a:ext cx="34455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Папка </a:t>
            </a:r>
            <a:r>
              <a:rPr lang="ru-RU" sz="1800" b="1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Флипчарт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Sitka Heading" panose="02000505000000020004" pitchFamily="2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B6A5F8A-1438-4772-8AB8-5344F3154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98147" flipH="1">
            <a:off x="810731" y="3297335"/>
            <a:ext cx="2551527" cy="2551527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67E4AA8B-E9F3-45E7-8D8A-6F6B777CF42A}"/>
              </a:ext>
            </a:extLst>
          </p:cNvPr>
          <p:cNvSpPr/>
          <p:nvPr/>
        </p:nvSpPr>
        <p:spPr>
          <a:xfrm flipV="1">
            <a:off x="5214731" y="292400"/>
            <a:ext cx="2729947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04DBB74C-DE85-4D64-A64C-8564261AE30B}"/>
              </a:ext>
            </a:extLst>
          </p:cNvPr>
          <p:cNvSpPr/>
          <p:nvPr/>
        </p:nvSpPr>
        <p:spPr>
          <a:xfrm rot="5400000" flipV="1">
            <a:off x="1585034" y="3262284"/>
            <a:ext cx="5536614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0C52B251-06E7-4242-8F41-BC292B477B4D}"/>
              </a:ext>
            </a:extLst>
          </p:cNvPr>
          <p:cNvSpPr/>
          <p:nvPr/>
        </p:nvSpPr>
        <p:spPr>
          <a:xfrm flipV="1">
            <a:off x="8991601" y="1047773"/>
            <a:ext cx="2729947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A9D6507B-96A2-4EF7-BF33-B87D85DB49EE}"/>
              </a:ext>
            </a:extLst>
          </p:cNvPr>
          <p:cNvSpPr/>
          <p:nvPr/>
        </p:nvSpPr>
        <p:spPr>
          <a:xfrm>
            <a:off x="11376993" y="5373943"/>
            <a:ext cx="682485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A9E776-3C1A-4287-8A06-CB28CE14CAE1}"/>
              </a:ext>
            </a:extLst>
          </p:cNvPr>
          <p:cNvSpPr/>
          <p:nvPr/>
        </p:nvSpPr>
        <p:spPr>
          <a:xfrm flipV="1">
            <a:off x="5161723" y="6189617"/>
            <a:ext cx="2729947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92D4D042-41B5-4D68-B159-36D6F428C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5304"/>
            <a:ext cx="1192696" cy="11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31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aphic 1" descr="Tag=AccentColor&#10;Flavor=Light&#10;Target=Fill">
            <a:extLst>
              <a:ext uri="{FF2B5EF4-FFF2-40B4-BE49-F238E27FC236}">
                <a16:creationId xmlns:a16="http://schemas.microsoft.com/office/drawing/2014/main" id="{7F0380DE-D3F7-4D37-B789-F2CA81A389B8}"/>
              </a:ext>
            </a:extLst>
          </p:cNvPr>
          <p:cNvSpPr/>
          <p:nvPr/>
        </p:nvSpPr>
        <p:spPr>
          <a:xfrm rot="9725260" flipV="1">
            <a:off x="-95960" y="4347177"/>
            <a:ext cx="4160635" cy="94125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10" name="Google Shape;73;p2">
            <a:extLst>
              <a:ext uri="{FF2B5EF4-FFF2-40B4-BE49-F238E27FC236}">
                <a16:creationId xmlns:a16="http://schemas.microsoft.com/office/drawing/2014/main" id="{28D01A0C-728E-42E1-8B99-66757BF7109B}"/>
              </a:ext>
            </a:extLst>
          </p:cNvPr>
          <p:cNvGrpSpPr/>
          <p:nvPr/>
        </p:nvGrpSpPr>
        <p:grpSpPr>
          <a:xfrm>
            <a:off x="1613797" y="2208069"/>
            <a:ext cx="4935399" cy="4517409"/>
            <a:chOff x="-1724550" y="3745650"/>
            <a:chExt cx="862800" cy="862800"/>
          </a:xfrm>
        </p:grpSpPr>
        <p:sp>
          <p:nvSpPr>
            <p:cNvPr id="12" name="Google Shape;74;p2">
              <a:extLst>
                <a:ext uri="{FF2B5EF4-FFF2-40B4-BE49-F238E27FC236}">
                  <a16:creationId xmlns:a16="http://schemas.microsoft.com/office/drawing/2014/main" id="{5CD03354-E57B-4A2D-8364-FE608A12CA1A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;p2">
              <a:extLst>
                <a:ext uri="{FF2B5EF4-FFF2-40B4-BE49-F238E27FC236}">
                  <a16:creationId xmlns:a16="http://schemas.microsoft.com/office/drawing/2014/main" id="{B1642870-59B1-4202-BF8A-84D96369502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;p2">
              <a:extLst>
                <a:ext uri="{FF2B5EF4-FFF2-40B4-BE49-F238E27FC236}">
                  <a16:creationId xmlns:a16="http://schemas.microsoft.com/office/drawing/2014/main" id="{484A7041-F55F-4245-8727-93C423747A59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7;p2">
              <a:extLst>
                <a:ext uri="{FF2B5EF4-FFF2-40B4-BE49-F238E27FC236}">
                  <a16:creationId xmlns:a16="http://schemas.microsoft.com/office/drawing/2014/main" id="{21647BBF-BB48-44A7-B068-BD365C7F1080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;p2">
              <a:extLst>
                <a:ext uri="{FF2B5EF4-FFF2-40B4-BE49-F238E27FC236}">
                  <a16:creationId xmlns:a16="http://schemas.microsoft.com/office/drawing/2014/main" id="{209BD27A-F473-490B-92A2-55AEF8B3206E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;p2">
              <a:extLst>
                <a:ext uri="{FF2B5EF4-FFF2-40B4-BE49-F238E27FC236}">
                  <a16:creationId xmlns:a16="http://schemas.microsoft.com/office/drawing/2014/main" id="{3E67978F-F8D3-4E12-ABD1-9E495ABA171A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;p2">
              <a:extLst>
                <a:ext uri="{FF2B5EF4-FFF2-40B4-BE49-F238E27FC236}">
                  <a16:creationId xmlns:a16="http://schemas.microsoft.com/office/drawing/2014/main" id="{7C5376A4-301B-4F92-981B-02A68B8230D2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;p2">
              <a:extLst>
                <a:ext uri="{FF2B5EF4-FFF2-40B4-BE49-F238E27FC236}">
                  <a16:creationId xmlns:a16="http://schemas.microsoft.com/office/drawing/2014/main" id="{DAD1E09A-C57C-4806-A3FB-73486AD703B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;p2">
              <a:extLst>
                <a:ext uri="{FF2B5EF4-FFF2-40B4-BE49-F238E27FC236}">
                  <a16:creationId xmlns:a16="http://schemas.microsoft.com/office/drawing/2014/main" id="{23687057-10CC-4CFF-9B19-1DB4991305E0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;p2">
              <a:extLst>
                <a:ext uri="{FF2B5EF4-FFF2-40B4-BE49-F238E27FC236}">
                  <a16:creationId xmlns:a16="http://schemas.microsoft.com/office/drawing/2014/main" id="{4F7AAC42-6024-4153-9BEF-BB1F2E79EFF9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;p2">
              <a:extLst>
                <a:ext uri="{FF2B5EF4-FFF2-40B4-BE49-F238E27FC236}">
                  <a16:creationId xmlns:a16="http://schemas.microsoft.com/office/drawing/2014/main" id="{76B90837-12DF-4015-9004-DF27E7DE9BE4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;p2">
              <a:extLst>
                <a:ext uri="{FF2B5EF4-FFF2-40B4-BE49-F238E27FC236}">
                  <a16:creationId xmlns:a16="http://schemas.microsoft.com/office/drawing/2014/main" id="{FE70FEC3-3811-470D-A25F-B1CB5401803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;p2">
              <a:extLst>
                <a:ext uri="{FF2B5EF4-FFF2-40B4-BE49-F238E27FC236}">
                  <a16:creationId xmlns:a16="http://schemas.microsoft.com/office/drawing/2014/main" id="{1ADBBA17-78EC-4DDD-BE4D-6C163C22F77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;p2">
              <a:extLst>
                <a:ext uri="{FF2B5EF4-FFF2-40B4-BE49-F238E27FC236}">
                  <a16:creationId xmlns:a16="http://schemas.microsoft.com/office/drawing/2014/main" id="{C5E300BE-1A7C-49A0-B1FA-9B348B84CD6F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;p2">
              <a:extLst>
                <a:ext uri="{FF2B5EF4-FFF2-40B4-BE49-F238E27FC236}">
                  <a16:creationId xmlns:a16="http://schemas.microsoft.com/office/drawing/2014/main" id="{8FF0E50A-7B34-4C1E-A5FB-49BB9C3800E7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117474-CDAD-4C42-8B11-44037EB7FDBD}"/>
              </a:ext>
            </a:extLst>
          </p:cNvPr>
          <p:cNvSpPr/>
          <p:nvPr/>
        </p:nvSpPr>
        <p:spPr>
          <a:xfrm rot="5400000">
            <a:off x="858078" y="5304181"/>
            <a:ext cx="404191" cy="103367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631559-9515-4E62-8B40-5345262E93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0343210" y="5179096"/>
            <a:ext cx="1384963" cy="15728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64C3AC-D67F-47D0-8B2C-9CDE82A678D7}"/>
              </a:ext>
            </a:extLst>
          </p:cNvPr>
          <p:cNvSpPr/>
          <p:nvPr/>
        </p:nvSpPr>
        <p:spPr>
          <a:xfrm rot="5400000">
            <a:off x="9804780" y="4470780"/>
            <a:ext cx="2217758" cy="25566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CC628-B47A-4C7E-A18C-60CED9A8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59" y="4717677"/>
            <a:ext cx="11118576" cy="151510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3100" i="1" dirty="0">
                <a:latin typeface="Sitka Heading" panose="02000505000000020004" pitchFamily="2" charset="0"/>
              </a:rPr>
            </a:br>
            <a:r>
              <a:rPr lang="ru-RU" sz="3100" i="1" dirty="0">
                <a:latin typeface="Sitka Heading" panose="02000505000000020004" pitchFamily="2" charset="0"/>
              </a:rPr>
              <a:t>Интерактивный логопедический комплекс </a:t>
            </a:r>
            <a:br>
              <a:rPr lang="ru-RU" sz="3100" i="1" dirty="0">
                <a:latin typeface="Sitka Heading" panose="02000505000000020004" pitchFamily="2" charset="0"/>
              </a:rPr>
            </a:br>
            <a:r>
              <a:rPr lang="ru-RU" sz="3100" b="1" i="1" dirty="0">
                <a:latin typeface="Sitka Heading" panose="02000505000000020004" pitchFamily="2" charset="0"/>
              </a:rPr>
              <a:t>«Антошка» </a:t>
            </a:r>
            <a:endParaRPr lang="ru-RU" b="1" i="1" dirty="0">
              <a:latin typeface="Sitka Heading" panose="02000505000000020004" pitchFamily="2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5C96D31-F195-452E-82F2-391A08454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196" b="2196"/>
          <a:stretch/>
        </p:blipFill>
        <p:spPr>
          <a:xfrm>
            <a:off x="6083300" y="0"/>
            <a:ext cx="6108700" cy="4823791"/>
          </a:xfr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97DB7E9-77AC-4EFD-B8B4-65A8535C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6741" flipH="1">
            <a:off x="8212259" y="5339934"/>
            <a:ext cx="1794472" cy="17944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47F0D1C-1F60-48B2-9240-3B4B1559F0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3048" b="3048"/>
          <a:stretch/>
        </p:blipFill>
        <p:spPr>
          <a:xfrm>
            <a:off x="0" y="0"/>
            <a:ext cx="6096000" cy="4810539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-13252" y="4790107"/>
            <a:ext cx="12192000" cy="9994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9E213F-D131-440B-BDCC-DF3F851AA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5304"/>
            <a:ext cx="1192696" cy="11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3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aphic 1" descr="Tag=AccentColor&#10;Flavor=Light&#10;Target=Fill">
            <a:extLst>
              <a:ext uri="{FF2B5EF4-FFF2-40B4-BE49-F238E27FC236}">
                <a16:creationId xmlns:a16="http://schemas.microsoft.com/office/drawing/2014/main" id="{7F0380DE-D3F7-4D37-B789-F2CA81A389B8}"/>
              </a:ext>
            </a:extLst>
          </p:cNvPr>
          <p:cNvSpPr/>
          <p:nvPr/>
        </p:nvSpPr>
        <p:spPr>
          <a:xfrm rot="9725260" flipV="1">
            <a:off x="43910" y="4320673"/>
            <a:ext cx="4160635" cy="94125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10" name="Google Shape;73;p2">
            <a:extLst>
              <a:ext uri="{FF2B5EF4-FFF2-40B4-BE49-F238E27FC236}">
                <a16:creationId xmlns:a16="http://schemas.microsoft.com/office/drawing/2014/main" id="{28D01A0C-728E-42E1-8B99-66757BF7109B}"/>
              </a:ext>
            </a:extLst>
          </p:cNvPr>
          <p:cNvGrpSpPr/>
          <p:nvPr/>
        </p:nvGrpSpPr>
        <p:grpSpPr>
          <a:xfrm>
            <a:off x="1613797" y="2208069"/>
            <a:ext cx="4935399" cy="4517409"/>
            <a:chOff x="-1724550" y="3745650"/>
            <a:chExt cx="862800" cy="862800"/>
          </a:xfrm>
        </p:grpSpPr>
        <p:sp>
          <p:nvSpPr>
            <p:cNvPr id="12" name="Google Shape;74;p2">
              <a:extLst>
                <a:ext uri="{FF2B5EF4-FFF2-40B4-BE49-F238E27FC236}">
                  <a16:creationId xmlns:a16="http://schemas.microsoft.com/office/drawing/2014/main" id="{5CD03354-E57B-4A2D-8364-FE608A12CA1A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;p2">
              <a:extLst>
                <a:ext uri="{FF2B5EF4-FFF2-40B4-BE49-F238E27FC236}">
                  <a16:creationId xmlns:a16="http://schemas.microsoft.com/office/drawing/2014/main" id="{B1642870-59B1-4202-BF8A-84D96369502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;p2">
              <a:extLst>
                <a:ext uri="{FF2B5EF4-FFF2-40B4-BE49-F238E27FC236}">
                  <a16:creationId xmlns:a16="http://schemas.microsoft.com/office/drawing/2014/main" id="{484A7041-F55F-4245-8727-93C423747A59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7;p2">
              <a:extLst>
                <a:ext uri="{FF2B5EF4-FFF2-40B4-BE49-F238E27FC236}">
                  <a16:creationId xmlns:a16="http://schemas.microsoft.com/office/drawing/2014/main" id="{21647BBF-BB48-44A7-B068-BD365C7F1080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;p2">
              <a:extLst>
                <a:ext uri="{FF2B5EF4-FFF2-40B4-BE49-F238E27FC236}">
                  <a16:creationId xmlns:a16="http://schemas.microsoft.com/office/drawing/2014/main" id="{209BD27A-F473-490B-92A2-55AEF8B3206E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;p2">
              <a:extLst>
                <a:ext uri="{FF2B5EF4-FFF2-40B4-BE49-F238E27FC236}">
                  <a16:creationId xmlns:a16="http://schemas.microsoft.com/office/drawing/2014/main" id="{3E67978F-F8D3-4E12-ABD1-9E495ABA171A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;p2">
              <a:extLst>
                <a:ext uri="{FF2B5EF4-FFF2-40B4-BE49-F238E27FC236}">
                  <a16:creationId xmlns:a16="http://schemas.microsoft.com/office/drawing/2014/main" id="{7C5376A4-301B-4F92-981B-02A68B8230D2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;p2">
              <a:extLst>
                <a:ext uri="{FF2B5EF4-FFF2-40B4-BE49-F238E27FC236}">
                  <a16:creationId xmlns:a16="http://schemas.microsoft.com/office/drawing/2014/main" id="{DAD1E09A-C57C-4806-A3FB-73486AD703B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;p2">
              <a:extLst>
                <a:ext uri="{FF2B5EF4-FFF2-40B4-BE49-F238E27FC236}">
                  <a16:creationId xmlns:a16="http://schemas.microsoft.com/office/drawing/2014/main" id="{23687057-10CC-4CFF-9B19-1DB4991305E0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;p2">
              <a:extLst>
                <a:ext uri="{FF2B5EF4-FFF2-40B4-BE49-F238E27FC236}">
                  <a16:creationId xmlns:a16="http://schemas.microsoft.com/office/drawing/2014/main" id="{4F7AAC42-6024-4153-9BEF-BB1F2E79EFF9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;p2">
              <a:extLst>
                <a:ext uri="{FF2B5EF4-FFF2-40B4-BE49-F238E27FC236}">
                  <a16:creationId xmlns:a16="http://schemas.microsoft.com/office/drawing/2014/main" id="{76B90837-12DF-4015-9004-DF27E7DE9BE4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;p2">
              <a:extLst>
                <a:ext uri="{FF2B5EF4-FFF2-40B4-BE49-F238E27FC236}">
                  <a16:creationId xmlns:a16="http://schemas.microsoft.com/office/drawing/2014/main" id="{FE70FEC3-3811-470D-A25F-B1CB5401803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;p2">
              <a:extLst>
                <a:ext uri="{FF2B5EF4-FFF2-40B4-BE49-F238E27FC236}">
                  <a16:creationId xmlns:a16="http://schemas.microsoft.com/office/drawing/2014/main" id="{1ADBBA17-78EC-4DDD-BE4D-6C163C22F77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;p2">
              <a:extLst>
                <a:ext uri="{FF2B5EF4-FFF2-40B4-BE49-F238E27FC236}">
                  <a16:creationId xmlns:a16="http://schemas.microsoft.com/office/drawing/2014/main" id="{C5E300BE-1A7C-49A0-B1FA-9B348B84CD6F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;p2">
              <a:extLst>
                <a:ext uri="{FF2B5EF4-FFF2-40B4-BE49-F238E27FC236}">
                  <a16:creationId xmlns:a16="http://schemas.microsoft.com/office/drawing/2014/main" id="{8FF0E50A-7B34-4C1E-A5FB-49BB9C3800E7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117474-CDAD-4C42-8B11-44037EB7FDBD}"/>
              </a:ext>
            </a:extLst>
          </p:cNvPr>
          <p:cNvSpPr/>
          <p:nvPr/>
        </p:nvSpPr>
        <p:spPr>
          <a:xfrm rot="5400000">
            <a:off x="858078" y="5304181"/>
            <a:ext cx="404191" cy="103367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631559-9515-4E62-8B40-5345262E93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0535477" y="5230186"/>
            <a:ext cx="1433329" cy="16278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64C3AC-D67F-47D0-8B2C-9CDE82A678D7}"/>
              </a:ext>
            </a:extLst>
          </p:cNvPr>
          <p:cNvSpPr/>
          <p:nvPr/>
        </p:nvSpPr>
        <p:spPr>
          <a:xfrm rot="5400000">
            <a:off x="6465232" y="4139475"/>
            <a:ext cx="2217758" cy="25566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CC628-B47A-4C7E-A18C-60CED9A8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983" y="4743377"/>
            <a:ext cx="11118576" cy="151510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3100" i="1" dirty="0">
                <a:latin typeface="Sitka Heading" panose="02000505000000020004" pitchFamily="2" charset="0"/>
              </a:rPr>
            </a:br>
            <a:r>
              <a:rPr lang="ru-RU" sz="3100" i="1" dirty="0">
                <a:latin typeface="Sitka Heading" panose="02000505000000020004" pitchFamily="2" charset="0"/>
              </a:rPr>
              <a:t>Интерактивная песочница – стол </a:t>
            </a:r>
            <a:br>
              <a:rPr lang="ru-RU" sz="3100" i="1" dirty="0">
                <a:latin typeface="Sitka Heading" panose="02000505000000020004" pitchFamily="2" charset="0"/>
              </a:rPr>
            </a:br>
            <a:r>
              <a:rPr lang="ru-RU" sz="3100" b="1" i="1" dirty="0">
                <a:latin typeface="Sitka Heading" panose="02000505000000020004" pitchFamily="2" charset="0"/>
              </a:rPr>
              <a:t>«Островок»</a:t>
            </a:r>
            <a:endParaRPr lang="ru-RU" b="1" i="1" dirty="0">
              <a:latin typeface="Sitka Heading" panose="02000505000000020004" pitchFamily="2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5C96D31-F195-452E-82F2-391A08454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901" b="901"/>
          <a:stretch/>
        </p:blipFill>
        <p:spPr>
          <a:xfrm>
            <a:off x="6083300" y="0"/>
            <a:ext cx="6108700" cy="4876800"/>
          </a:xfr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97DB7E9-77AC-4EFD-B8B4-65A8535C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6741" flipH="1">
            <a:off x="8490555" y="5326682"/>
            <a:ext cx="1794472" cy="17944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47F0D1C-1F60-48B2-9240-3B4B1559F0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4746" r="4746"/>
          <a:stretch/>
        </p:blipFill>
        <p:spPr>
          <a:xfrm>
            <a:off x="0" y="0"/>
            <a:ext cx="6096000" cy="4890052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4882872"/>
            <a:ext cx="12192000" cy="999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76E1ADA-8791-4CD0-B91F-0211E82F4F16}"/>
              </a:ext>
            </a:extLst>
          </p:cNvPr>
          <p:cNvSpPr/>
          <p:nvPr/>
        </p:nvSpPr>
        <p:spPr>
          <a:xfrm rot="5400000">
            <a:off x="10002572" y="4668572"/>
            <a:ext cx="1822174" cy="25566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1E111C-33BA-4F10-80F7-45EB320D0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5304"/>
            <a:ext cx="1192696" cy="11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07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aphic 1" descr="Tag=AccentColor&#10;Flavor=Light&#10;Target=Fill">
            <a:extLst>
              <a:ext uri="{FF2B5EF4-FFF2-40B4-BE49-F238E27FC236}">
                <a16:creationId xmlns:a16="http://schemas.microsoft.com/office/drawing/2014/main" id="{7F0380DE-D3F7-4D37-B789-F2CA81A389B8}"/>
              </a:ext>
            </a:extLst>
          </p:cNvPr>
          <p:cNvSpPr/>
          <p:nvPr/>
        </p:nvSpPr>
        <p:spPr>
          <a:xfrm rot="9725260" flipV="1">
            <a:off x="-69455" y="4320673"/>
            <a:ext cx="4160635" cy="94125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4"/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10" name="Google Shape;73;p2">
            <a:extLst>
              <a:ext uri="{FF2B5EF4-FFF2-40B4-BE49-F238E27FC236}">
                <a16:creationId xmlns:a16="http://schemas.microsoft.com/office/drawing/2014/main" id="{28D01A0C-728E-42E1-8B99-66757BF7109B}"/>
              </a:ext>
            </a:extLst>
          </p:cNvPr>
          <p:cNvGrpSpPr/>
          <p:nvPr/>
        </p:nvGrpSpPr>
        <p:grpSpPr>
          <a:xfrm>
            <a:off x="1613797" y="2208069"/>
            <a:ext cx="4935399" cy="4517409"/>
            <a:chOff x="-1724550" y="3745650"/>
            <a:chExt cx="862800" cy="862800"/>
          </a:xfrm>
        </p:grpSpPr>
        <p:sp>
          <p:nvSpPr>
            <p:cNvPr id="12" name="Google Shape;74;p2">
              <a:extLst>
                <a:ext uri="{FF2B5EF4-FFF2-40B4-BE49-F238E27FC236}">
                  <a16:creationId xmlns:a16="http://schemas.microsoft.com/office/drawing/2014/main" id="{5CD03354-E57B-4A2D-8364-FE608A12CA1A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;p2">
              <a:extLst>
                <a:ext uri="{FF2B5EF4-FFF2-40B4-BE49-F238E27FC236}">
                  <a16:creationId xmlns:a16="http://schemas.microsoft.com/office/drawing/2014/main" id="{B1642870-59B1-4202-BF8A-84D96369502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;p2">
              <a:extLst>
                <a:ext uri="{FF2B5EF4-FFF2-40B4-BE49-F238E27FC236}">
                  <a16:creationId xmlns:a16="http://schemas.microsoft.com/office/drawing/2014/main" id="{484A7041-F55F-4245-8727-93C423747A59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7;p2">
              <a:extLst>
                <a:ext uri="{FF2B5EF4-FFF2-40B4-BE49-F238E27FC236}">
                  <a16:creationId xmlns:a16="http://schemas.microsoft.com/office/drawing/2014/main" id="{21647BBF-BB48-44A7-B068-BD365C7F1080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;p2">
              <a:extLst>
                <a:ext uri="{FF2B5EF4-FFF2-40B4-BE49-F238E27FC236}">
                  <a16:creationId xmlns:a16="http://schemas.microsoft.com/office/drawing/2014/main" id="{209BD27A-F473-490B-92A2-55AEF8B3206E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;p2">
              <a:extLst>
                <a:ext uri="{FF2B5EF4-FFF2-40B4-BE49-F238E27FC236}">
                  <a16:creationId xmlns:a16="http://schemas.microsoft.com/office/drawing/2014/main" id="{3E67978F-F8D3-4E12-ABD1-9E495ABA171A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;p2">
              <a:extLst>
                <a:ext uri="{FF2B5EF4-FFF2-40B4-BE49-F238E27FC236}">
                  <a16:creationId xmlns:a16="http://schemas.microsoft.com/office/drawing/2014/main" id="{7C5376A4-301B-4F92-981B-02A68B8230D2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;p2">
              <a:extLst>
                <a:ext uri="{FF2B5EF4-FFF2-40B4-BE49-F238E27FC236}">
                  <a16:creationId xmlns:a16="http://schemas.microsoft.com/office/drawing/2014/main" id="{DAD1E09A-C57C-4806-A3FB-73486AD703B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;p2">
              <a:extLst>
                <a:ext uri="{FF2B5EF4-FFF2-40B4-BE49-F238E27FC236}">
                  <a16:creationId xmlns:a16="http://schemas.microsoft.com/office/drawing/2014/main" id="{23687057-10CC-4CFF-9B19-1DB4991305E0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;p2">
              <a:extLst>
                <a:ext uri="{FF2B5EF4-FFF2-40B4-BE49-F238E27FC236}">
                  <a16:creationId xmlns:a16="http://schemas.microsoft.com/office/drawing/2014/main" id="{4F7AAC42-6024-4153-9BEF-BB1F2E79EFF9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;p2">
              <a:extLst>
                <a:ext uri="{FF2B5EF4-FFF2-40B4-BE49-F238E27FC236}">
                  <a16:creationId xmlns:a16="http://schemas.microsoft.com/office/drawing/2014/main" id="{76B90837-12DF-4015-9004-DF27E7DE9BE4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;p2">
              <a:extLst>
                <a:ext uri="{FF2B5EF4-FFF2-40B4-BE49-F238E27FC236}">
                  <a16:creationId xmlns:a16="http://schemas.microsoft.com/office/drawing/2014/main" id="{FE70FEC3-3811-470D-A25F-B1CB5401803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;p2">
              <a:extLst>
                <a:ext uri="{FF2B5EF4-FFF2-40B4-BE49-F238E27FC236}">
                  <a16:creationId xmlns:a16="http://schemas.microsoft.com/office/drawing/2014/main" id="{1ADBBA17-78EC-4DDD-BE4D-6C163C22F77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;p2">
              <a:extLst>
                <a:ext uri="{FF2B5EF4-FFF2-40B4-BE49-F238E27FC236}">
                  <a16:creationId xmlns:a16="http://schemas.microsoft.com/office/drawing/2014/main" id="{C5E300BE-1A7C-49A0-B1FA-9B348B84CD6F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;p2">
              <a:extLst>
                <a:ext uri="{FF2B5EF4-FFF2-40B4-BE49-F238E27FC236}">
                  <a16:creationId xmlns:a16="http://schemas.microsoft.com/office/drawing/2014/main" id="{8FF0E50A-7B34-4C1E-A5FB-49BB9C3800E7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117474-CDAD-4C42-8B11-44037EB7FDBD}"/>
              </a:ext>
            </a:extLst>
          </p:cNvPr>
          <p:cNvSpPr/>
          <p:nvPr/>
        </p:nvSpPr>
        <p:spPr>
          <a:xfrm rot="5400000">
            <a:off x="858078" y="5304181"/>
            <a:ext cx="404191" cy="103367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631559-9515-4E62-8B40-5345262E93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0482469" y="5169986"/>
            <a:ext cx="1486337" cy="168801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64C3AC-D67F-47D0-8B2C-9CDE82A678D7}"/>
              </a:ext>
            </a:extLst>
          </p:cNvPr>
          <p:cNvSpPr/>
          <p:nvPr/>
        </p:nvSpPr>
        <p:spPr>
          <a:xfrm rot="5400000">
            <a:off x="9804780" y="4470780"/>
            <a:ext cx="2217758" cy="25566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CC628-B47A-4C7E-A18C-60CED9A8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59" y="4836049"/>
            <a:ext cx="11118576" cy="151510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3100" i="1" dirty="0">
                <a:latin typeface="Sitka Heading" panose="02000505000000020004" pitchFamily="2" charset="0"/>
              </a:rPr>
            </a:br>
            <a:r>
              <a:rPr lang="ru-RU" sz="3100" i="1" dirty="0">
                <a:latin typeface="Sitka Heading" panose="02000505000000020004" pitchFamily="2" charset="0"/>
              </a:rPr>
              <a:t>Сенсорно-динамический зал </a:t>
            </a:r>
            <a:br>
              <a:rPr lang="ru-RU" sz="3100" i="1" dirty="0">
                <a:latin typeface="Sitka Heading" panose="02000505000000020004" pitchFamily="2" charset="0"/>
              </a:rPr>
            </a:br>
            <a:r>
              <a:rPr lang="ru-RU" sz="3100" b="1" i="1" dirty="0">
                <a:latin typeface="Sitka Heading" panose="02000505000000020004" pitchFamily="2" charset="0"/>
              </a:rPr>
              <a:t>«Дом Совы»</a:t>
            </a:r>
            <a:endParaRPr lang="ru-RU" b="1" i="1" dirty="0">
              <a:latin typeface="Sitka Heading" panose="02000505000000020004" pitchFamily="2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5C96D31-F195-452E-82F2-391A08454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901" b="901"/>
          <a:stretch/>
        </p:blipFill>
        <p:spPr>
          <a:xfrm>
            <a:off x="6083300" y="0"/>
            <a:ext cx="6108700" cy="4916557"/>
          </a:xfr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97DB7E9-77AC-4EFD-B8B4-65A8535C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6741" flipH="1">
            <a:off x="8662833" y="5339934"/>
            <a:ext cx="1794472" cy="17944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47F0D1C-1F60-48B2-9240-3B4B1559F0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735" r="2735"/>
          <a:stretch/>
        </p:blipFill>
        <p:spPr>
          <a:xfrm>
            <a:off x="0" y="-1"/>
            <a:ext cx="6096000" cy="4929809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4869621"/>
            <a:ext cx="12192000" cy="9994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8D9F0FE-12D7-4410-AA37-A9F06CB75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5304"/>
            <a:ext cx="1192696" cy="11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71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943;p13">
            <a:extLst>
              <a:ext uri="{FF2B5EF4-FFF2-40B4-BE49-F238E27FC236}">
                <a16:creationId xmlns:a16="http://schemas.microsoft.com/office/drawing/2014/main" id="{CBCAB288-0F12-4D52-81BB-5B005E4221E9}"/>
              </a:ext>
            </a:extLst>
          </p:cNvPr>
          <p:cNvSpPr/>
          <p:nvPr/>
        </p:nvSpPr>
        <p:spPr>
          <a:xfrm>
            <a:off x="5857462" y="490329"/>
            <a:ext cx="6003234" cy="6029739"/>
          </a:xfrm>
          <a:prstGeom prst="ellipse">
            <a:avLst/>
          </a:prstGeom>
          <a:noFill/>
          <a:ln w="38100" cap="flat" cmpd="sng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02" y="2292624"/>
            <a:ext cx="4608837" cy="1524001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  <a:t>СПАСИБО</a:t>
            </a:r>
            <a:b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</a:br>
            <a:r>
              <a:rPr lang="ru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  <a:t>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045" y="5459896"/>
            <a:ext cx="4491067" cy="1220712"/>
          </a:xfrm>
        </p:spPr>
        <p:txBody>
          <a:bodyPr rtlCol="0">
            <a:normAutofit/>
          </a:bodyPr>
          <a:lstStyle/>
          <a:p>
            <a:pPr algn="ctr" rtl="0"/>
            <a:r>
              <a:rPr lang="en-US" sz="2400" i="1" dirty="0">
                <a:solidFill>
                  <a:schemeClr val="bg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http://vladsrcn.social33.ru/</a:t>
            </a:r>
            <a:endParaRPr lang="ru-RU" sz="2400" i="1" dirty="0">
              <a:solidFill>
                <a:schemeClr val="bg2">
                  <a:lumMod val="50000"/>
                </a:schemeClr>
              </a:solidFill>
            </a:endParaRPr>
          </a:p>
          <a:p>
            <a:pPr algn="ctr" rtl="0"/>
            <a:r>
              <a:rPr lang="en-US" sz="2400" i="1" u="sng" dirty="0">
                <a:solidFill>
                  <a:schemeClr val="bg2">
                    <a:lumMod val="50000"/>
                  </a:schemeClr>
                </a:solidFill>
              </a:rPr>
              <a:t>vk.com/</a:t>
            </a:r>
            <a:r>
              <a:rPr lang="en-US" sz="2400" i="1" u="sng" dirty="0" err="1">
                <a:solidFill>
                  <a:schemeClr val="bg2">
                    <a:lumMod val="50000"/>
                  </a:schemeClr>
                </a:solidFill>
              </a:rPr>
              <a:t>vladsrcn_group</a:t>
            </a:r>
            <a:endParaRPr lang="ru-RU" sz="2400" i="1" u="sng" dirty="0">
              <a:solidFill>
                <a:schemeClr val="bg2">
                  <a:lumMod val="50000"/>
                </a:schemeClr>
              </a:solidFill>
            </a:endParaRPr>
          </a:p>
          <a:p>
            <a:pPr algn="ctr" rtl="0"/>
            <a:r>
              <a:rPr lang="en-US" sz="2400" i="1" u="sng" dirty="0">
                <a:solidFill>
                  <a:schemeClr val="bg2">
                    <a:lumMod val="50000"/>
                  </a:schemeClr>
                </a:solidFill>
              </a:rPr>
              <a:t>ok.ru/</a:t>
            </a:r>
            <a:r>
              <a:rPr lang="en-US" sz="2400" i="1" u="sng" dirty="0" err="1">
                <a:solidFill>
                  <a:schemeClr val="bg2">
                    <a:lumMod val="50000"/>
                  </a:schemeClr>
                </a:solidFill>
              </a:rPr>
              <a:t>vladsrcn</a:t>
            </a:r>
            <a:endParaRPr lang="ru-RU" sz="2400" i="1" u="sng" dirty="0">
              <a:solidFill>
                <a:schemeClr val="bg2">
                  <a:lumMod val="50000"/>
                </a:schemeClr>
              </a:solidFill>
            </a:endParaRPr>
          </a:p>
          <a:p>
            <a:pPr algn="ctr" rtl="0"/>
            <a:endParaRPr lang="ru-RU" sz="2400" b="1" dirty="0"/>
          </a:p>
          <a:p>
            <a:pPr rtl="0"/>
            <a:endParaRPr lang="ru-RU" dirty="0"/>
          </a:p>
        </p:txBody>
      </p:sp>
      <p:sp>
        <p:nvSpPr>
          <p:cNvPr id="50" name="Номер слайда 49">
            <a:extLst>
              <a:ext uri="{FF2B5EF4-FFF2-40B4-BE49-F238E27FC236}">
                <a16:creationId xmlns:a16="http://schemas.microsoft.com/office/drawing/2014/main" id="{98B9A687-A26D-4845-9173-E163BFB84A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16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D95B93-D141-4B87-84C2-4653E2516D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740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04" y="5881314"/>
            <a:ext cx="990846" cy="594507"/>
          </a:xfrm>
          <a:prstGeom prst="rect">
            <a:avLst/>
          </a:prstGeom>
        </p:spPr>
      </p:pic>
      <p:grpSp>
        <p:nvGrpSpPr>
          <p:cNvPr id="13" name="Группа 12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AD1C3AF2-FBC1-4C7E-B117-C96F9728E186}"/>
              </a:ext>
            </a:extLst>
          </p:cNvPr>
          <p:cNvGrpSpPr/>
          <p:nvPr/>
        </p:nvGrpSpPr>
        <p:grpSpPr>
          <a:xfrm rot="1939293" flipH="1">
            <a:off x="5968704" y="-183976"/>
            <a:ext cx="5914028" cy="5726890"/>
            <a:chOff x="4855953" y="-2833466"/>
            <a:chExt cx="8948964" cy="1210506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7" name="Полилиния 10">
              <a:extLst>
                <a:ext uri="{FF2B5EF4-FFF2-40B4-BE49-F238E27FC236}">
                  <a16:creationId xmlns:a16="http://schemas.microsoft.com/office/drawing/2014/main" id="{026DF580-FDAF-4EA9-B88E-A4371EE1BCAA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" name="Полилиния 11">
              <a:extLst>
                <a:ext uri="{FF2B5EF4-FFF2-40B4-BE49-F238E27FC236}">
                  <a16:creationId xmlns:a16="http://schemas.microsoft.com/office/drawing/2014/main" id="{688F297B-0911-4FB2-BCF5-D6736C66140C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9" name="Полилиния 12">
              <a:extLst>
                <a:ext uri="{FF2B5EF4-FFF2-40B4-BE49-F238E27FC236}">
                  <a16:creationId xmlns:a16="http://schemas.microsoft.com/office/drawing/2014/main" id="{6694E6F0-7F89-4B8B-A9E4-F492D9E6851D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20" name="Группа 19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0C8D6451-3082-4205-8713-770F13D9A795}"/>
              </a:ext>
            </a:extLst>
          </p:cNvPr>
          <p:cNvGrpSpPr/>
          <p:nvPr/>
        </p:nvGrpSpPr>
        <p:grpSpPr>
          <a:xfrm rot="21025913" flipH="1">
            <a:off x="5690409" y="1340025"/>
            <a:ext cx="5914028" cy="5726890"/>
            <a:chOff x="4855953" y="-2833466"/>
            <a:chExt cx="8948964" cy="1210506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Полилиния 10">
              <a:extLst>
                <a:ext uri="{FF2B5EF4-FFF2-40B4-BE49-F238E27FC236}">
                  <a16:creationId xmlns:a16="http://schemas.microsoft.com/office/drawing/2014/main" id="{B4A5BA81-42E4-4C8B-B0C9-B8C181B21A37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2" name="Полилиния 11">
              <a:extLst>
                <a:ext uri="{FF2B5EF4-FFF2-40B4-BE49-F238E27FC236}">
                  <a16:creationId xmlns:a16="http://schemas.microsoft.com/office/drawing/2014/main" id="{580D7B09-2E36-41F3-94F8-68191F060365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23" name="Полилиния 12">
              <a:extLst>
                <a:ext uri="{FF2B5EF4-FFF2-40B4-BE49-F238E27FC236}">
                  <a16:creationId xmlns:a16="http://schemas.microsoft.com/office/drawing/2014/main" id="{90A6CF0F-83A2-46D5-B690-81656EAB2654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28" name="Группа 27" descr="Это изображение содержит абстрактную форму. ">
            <a:extLst>
              <a:ext uri="{FF2B5EF4-FFF2-40B4-BE49-F238E27FC236}">
                <a16:creationId xmlns:a16="http://schemas.microsoft.com/office/drawing/2014/main" id="{CA125EF3-552D-4081-A4E7-16460AA9BB20}"/>
              </a:ext>
            </a:extLst>
          </p:cNvPr>
          <p:cNvGrpSpPr/>
          <p:nvPr/>
        </p:nvGrpSpPr>
        <p:grpSpPr>
          <a:xfrm rot="9751283" flipH="1">
            <a:off x="6392775" y="862948"/>
            <a:ext cx="5914028" cy="5726890"/>
            <a:chOff x="4855953" y="-2833466"/>
            <a:chExt cx="8948964" cy="12105060"/>
          </a:xfrm>
          <a:solidFill>
            <a:srgbClr val="FFFF00"/>
          </a:solidFill>
        </p:grpSpPr>
        <p:sp>
          <p:nvSpPr>
            <p:cNvPr id="29" name="Полилиния 10">
              <a:extLst>
                <a:ext uri="{FF2B5EF4-FFF2-40B4-BE49-F238E27FC236}">
                  <a16:creationId xmlns:a16="http://schemas.microsoft.com/office/drawing/2014/main" id="{3B987FF3-E57F-461F-8FE4-0BF7906CEFA3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0" name="Полилиния 11">
              <a:extLst>
                <a:ext uri="{FF2B5EF4-FFF2-40B4-BE49-F238E27FC236}">
                  <a16:creationId xmlns:a16="http://schemas.microsoft.com/office/drawing/2014/main" id="{1836D30A-CE47-49B8-B064-9EFC51A918A3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6"/>
              <a:ext cx="8756895" cy="10755935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31" name="Полилиния 12">
              <a:extLst>
                <a:ext uri="{FF2B5EF4-FFF2-40B4-BE49-F238E27FC236}">
                  <a16:creationId xmlns:a16="http://schemas.microsoft.com/office/drawing/2014/main" id="{EAC0BF75-362F-40C5-AE79-04B7D799563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2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0924135-2B63-4642-901A-56A0C11A9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3456">
            <a:off x="8788895" y="145224"/>
            <a:ext cx="3352188" cy="13032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04F2F5-3ADD-46DF-BC6B-CB21F44C58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718"/>
          <a:stretch/>
        </p:blipFill>
        <p:spPr>
          <a:xfrm flipH="1">
            <a:off x="0" y="0"/>
            <a:ext cx="2376956" cy="159026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A1F076-6EBD-48D6-A48B-47B12A23351B}"/>
              </a:ext>
            </a:extLst>
          </p:cNvPr>
          <p:cNvSpPr/>
          <p:nvPr/>
        </p:nvSpPr>
        <p:spPr>
          <a:xfrm rot="5400000">
            <a:off x="483702" y="-364435"/>
            <a:ext cx="1497496" cy="222636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EEF321-D06E-44AD-9341-B5392E4660D3}"/>
              </a:ext>
            </a:extLst>
          </p:cNvPr>
          <p:cNvSpPr/>
          <p:nvPr/>
        </p:nvSpPr>
        <p:spPr>
          <a:xfrm>
            <a:off x="546411" y="5156611"/>
            <a:ext cx="4956379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D14C316-A9A2-47F0-B732-6245B37A90E2}"/>
              </a:ext>
            </a:extLst>
          </p:cNvPr>
          <p:cNvSpPr/>
          <p:nvPr/>
        </p:nvSpPr>
        <p:spPr>
          <a:xfrm rot="5400000">
            <a:off x="5363817" y="29817"/>
            <a:ext cx="6858000" cy="67983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E2A81-2564-43A4-BF13-DEBA71B17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07" b="98541" l="1094" r="98842">
                        <a14:foregroundMark x1="81660" y1="89785" x2="81660" y2="89785"/>
                        <a14:foregroundMark x1="85393" y1="87725" x2="85393" y2="87725"/>
                        <a14:foregroundMark x1="88224" y1="85579" x2="88224" y2="85579"/>
                        <a14:foregroundMark x1="86744" y1="82232" x2="86744" y2="82232"/>
                        <a14:foregroundMark x1="90347" y1="79828" x2="90347" y2="79828"/>
                        <a14:foregroundMark x1="91377" y1="83777" x2="91377" y2="83777"/>
                        <a14:foregroundMark x1="94788" y1="81631" x2="94788" y2="81631"/>
                        <a14:foregroundMark x1="93629" y1="78197" x2="93629" y2="78197"/>
                        <a14:foregroundMark x1="97490" y1="80000" x2="97490" y2="80000"/>
                        <a14:foregroundMark x1="21879" y1="79227" x2="21879" y2="79227"/>
                        <a14:foregroundMark x1="19176" y1="75794" x2="19176" y2="75794"/>
                        <a14:foregroundMark x1="14994" y1="76052" x2="14994" y2="76052"/>
                        <a14:foregroundMark x1="13514" y1="69871" x2="13514" y2="69871"/>
                        <a14:foregroundMark x1="9202" y1="68841" x2="9202" y2="68841"/>
                        <a14:foregroundMark x1="75740" y1="64464" x2="75740" y2="64464"/>
                        <a14:foregroundMark x1="72844" y1="62489" x2="72844" y2="62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0228" y="1405719"/>
            <a:ext cx="5625290" cy="421715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5A2AA33-0E3F-4079-A8FE-777891B1BA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16741" flipH="1">
            <a:off x="6682923" y="457335"/>
            <a:ext cx="1842774" cy="18427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6728CE5-F12D-464E-BDFD-38815765A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35562" y1="51114" x2="35562" y2="51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6741" flipH="1">
            <a:off x="9926396" y="2520308"/>
            <a:ext cx="771721" cy="77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4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aphic 1" descr="Tag=AccentColor&#10;Flavor=Light&#10;Target=Fill">
            <a:extLst>
              <a:ext uri="{FF2B5EF4-FFF2-40B4-BE49-F238E27FC236}">
                <a16:creationId xmlns:a16="http://schemas.microsoft.com/office/drawing/2014/main" id="{7F0380DE-D3F7-4D37-B789-F2CA81A389B8}"/>
              </a:ext>
            </a:extLst>
          </p:cNvPr>
          <p:cNvSpPr/>
          <p:nvPr/>
        </p:nvSpPr>
        <p:spPr>
          <a:xfrm rot="9725260" flipV="1">
            <a:off x="-82708" y="3962864"/>
            <a:ext cx="4160635" cy="94125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rgbClr val="FFB793"/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10" name="Google Shape;73;p2">
            <a:extLst>
              <a:ext uri="{FF2B5EF4-FFF2-40B4-BE49-F238E27FC236}">
                <a16:creationId xmlns:a16="http://schemas.microsoft.com/office/drawing/2014/main" id="{28D01A0C-728E-42E1-8B99-66757BF7109B}"/>
              </a:ext>
            </a:extLst>
          </p:cNvPr>
          <p:cNvGrpSpPr/>
          <p:nvPr/>
        </p:nvGrpSpPr>
        <p:grpSpPr>
          <a:xfrm>
            <a:off x="1613797" y="2208069"/>
            <a:ext cx="4935399" cy="4517409"/>
            <a:chOff x="-1724550" y="3745650"/>
            <a:chExt cx="862800" cy="862800"/>
          </a:xfrm>
        </p:grpSpPr>
        <p:sp>
          <p:nvSpPr>
            <p:cNvPr id="12" name="Google Shape;74;p2">
              <a:extLst>
                <a:ext uri="{FF2B5EF4-FFF2-40B4-BE49-F238E27FC236}">
                  <a16:creationId xmlns:a16="http://schemas.microsoft.com/office/drawing/2014/main" id="{5CD03354-E57B-4A2D-8364-FE608A12CA1A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;p2">
              <a:extLst>
                <a:ext uri="{FF2B5EF4-FFF2-40B4-BE49-F238E27FC236}">
                  <a16:creationId xmlns:a16="http://schemas.microsoft.com/office/drawing/2014/main" id="{B1642870-59B1-4202-BF8A-84D96369502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;p2">
              <a:extLst>
                <a:ext uri="{FF2B5EF4-FFF2-40B4-BE49-F238E27FC236}">
                  <a16:creationId xmlns:a16="http://schemas.microsoft.com/office/drawing/2014/main" id="{484A7041-F55F-4245-8727-93C423747A59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7;p2">
              <a:extLst>
                <a:ext uri="{FF2B5EF4-FFF2-40B4-BE49-F238E27FC236}">
                  <a16:creationId xmlns:a16="http://schemas.microsoft.com/office/drawing/2014/main" id="{21647BBF-BB48-44A7-B068-BD365C7F1080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;p2">
              <a:extLst>
                <a:ext uri="{FF2B5EF4-FFF2-40B4-BE49-F238E27FC236}">
                  <a16:creationId xmlns:a16="http://schemas.microsoft.com/office/drawing/2014/main" id="{209BD27A-F473-490B-92A2-55AEF8B3206E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;p2">
              <a:extLst>
                <a:ext uri="{FF2B5EF4-FFF2-40B4-BE49-F238E27FC236}">
                  <a16:creationId xmlns:a16="http://schemas.microsoft.com/office/drawing/2014/main" id="{3E67978F-F8D3-4E12-ABD1-9E495ABA171A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;p2">
              <a:extLst>
                <a:ext uri="{FF2B5EF4-FFF2-40B4-BE49-F238E27FC236}">
                  <a16:creationId xmlns:a16="http://schemas.microsoft.com/office/drawing/2014/main" id="{7C5376A4-301B-4F92-981B-02A68B8230D2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;p2">
              <a:extLst>
                <a:ext uri="{FF2B5EF4-FFF2-40B4-BE49-F238E27FC236}">
                  <a16:creationId xmlns:a16="http://schemas.microsoft.com/office/drawing/2014/main" id="{DAD1E09A-C57C-4806-A3FB-73486AD703B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;p2">
              <a:extLst>
                <a:ext uri="{FF2B5EF4-FFF2-40B4-BE49-F238E27FC236}">
                  <a16:creationId xmlns:a16="http://schemas.microsoft.com/office/drawing/2014/main" id="{23687057-10CC-4CFF-9B19-1DB4991305E0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;p2">
              <a:extLst>
                <a:ext uri="{FF2B5EF4-FFF2-40B4-BE49-F238E27FC236}">
                  <a16:creationId xmlns:a16="http://schemas.microsoft.com/office/drawing/2014/main" id="{4F7AAC42-6024-4153-9BEF-BB1F2E79EFF9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;p2">
              <a:extLst>
                <a:ext uri="{FF2B5EF4-FFF2-40B4-BE49-F238E27FC236}">
                  <a16:creationId xmlns:a16="http://schemas.microsoft.com/office/drawing/2014/main" id="{76B90837-12DF-4015-9004-DF27E7DE9BE4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;p2">
              <a:extLst>
                <a:ext uri="{FF2B5EF4-FFF2-40B4-BE49-F238E27FC236}">
                  <a16:creationId xmlns:a16="http://schemas.microsoft.com/office/drawing/2014/main" id="{FE70FEC3-3811-470D-A25F-B1CB5401803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;p2">
              <a:extLst>
                <a:ext uri="{FF2B5EF4-FFF2-40B4-BE49-F238E27FC236}">
                  <a16:creationId xmlns:a16="http://schemas.microsoft.com/office/drawing/2014/main" id="{1ADBBA17-78EC-4DDD-BE4D-6C163C22F77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;p2">
              <a:extLst>
                <a:ext uri="{FF2B5EF4-FFF2-40B4-BE49-F238E27FC236}">
                  <a16:creationId xmlns:a16="http://schemas.microsoft.com/office/drawing/2014/main" id="{C5E300BE-1A7C-49A0-B1FA-9B348B84CD6F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;p2">
              <a:extLst>
                <a:ext uri="{FF2B5EF4-FFF2-40B4-BE49-F238E27FC236}">
                  <a16:creationId xmlns:a16="http://schemas.microsoft.com/office/drawing/2014/main" id="{8FF0E50A-7B34-4C1E-A5FB-49BB9C3800E7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4485307"/>
            <a:ext cx="12192000" cy="9994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117474-CDAD-4C42-8B11-44037EB7FDBD}"/>
              </a:ext>
            </a:extLst>
          </p:cNvPr>
          <p:cNvSpPr/>
          <p:nvPr/>
        </p:nvSpPr>
        <p:spPr>
          <a:xfrm rot="5400000">
            <a:off x="858078" y="5304181"/>
            <a:ext cx="404191" cy="103367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631559-9515-4E62-8B40-5345262E93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0117924" y="4755976"/>
            <a:ext cx="1850883" cy="210202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64C3AC-D67F-47D0-8B2C-9CDE82A678D7}"/>
              </a:ext>
            </a:extLst>
          </p:cNvPr>
          <p:cNvSpPr/>
          <p:nvPr/>
        </p:nvSpPr>
        <p:spPr>
          <a:xfrm rot="5400000">
            <a:off x="9804780" y="4470780"/>
            <a:ext cx="2217758" cy="25566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CC628-B47A-4C7E-A18C-60CED9A8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08" y="4797287"/>
            <a:ext cx="10654749" cy="164762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3100" i="1" dirty="0">
                <a:latin typeface="Sitka Heading" panose="02000505000000020004" pitchFamily="2" charset="0"/>
              </a:rPr>
            </a:br>
            <a:r>
              <a:rPr lang="ru-RU" sz="2700" i="1" dirty="0">
                <a:latin typeface="Sitka Heading" panose="02000505000000020004" pitchFamily="2" charset="0"/>
              </a:rPr>
              <a:t>В отделении реабилитации детей с ограниченными возможностями и оказания ранней помощи обслуживается </a:t>
            </a:r>
            <a:r>
              <a:rPr lang="ru-RU" sz="2700" b="1" i="1" dirty="0">
                <a:latin typeface="Sitka Heading" panose="02000505000000020004" pitchFamily="2" charset="0"/>
              </a:rPr>
              <a:t>272 ребенка-инвалида</a:t>
            </a:r>
            <a:r>
              <a:rPr lang="ru-RU" sz="2700" i="1" dirty="0">
                <a:latin typeface="Sitka Heading" panose="02000505000000020004" pitchFamily="2" charset="0"/>
              </a:rPr>
              <a:t>, из них </a:t>
            </a:r>
            <a:r>
              <a:rPr lang="ru-RU" sz="2700" b="1" i="1" dirty="0">
                <a:latin typeface="Sitka Heading" panose="02000505000000020004" pitchFamily="2" charset="0"/>
              </a:rPr>
              <a:t>46 детей с диагнозом расстройство аутистического спектра </a:t>
            </a:r>
            <a:r>
              <a:rPr lang="ru-RU" sz="2700" i="1" dirty="0">
                <a:latin typeface="Sitka Heading" panose="02000505000000020004" pitchFamily="2" charset="0"/>
              </a:rPr>
              <a:t>(17%)</a:t>
            </a:r>
            <a:endParaRPr lang="ru-RU" i="1" dirty="0">
              <a:latin typeface="Sitka Heading" panose="02000505000000020004" pitchFamily="2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5C96D31-F195-452E-82F2-391A08454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0380" r="10380"/>
          <a:stretch>
            <a:fillRect/>
          </a:stretch>
        </p:blipFill>
        <p:spPr>
          <a:xfrm>
            <a:off x="6083300" y="0"/>
            <a:ext cx="6108700" cy="4498975"/>
          </a:xfr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97DB7E9-77AC-4EFD-B8B4-65A8535C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6741" flipH="1">
            <a:off x="88677" y="5419448"/>
            <a:ext cx="1794472" cy="17944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47F0D1C-1F60-48B2-9240-3B4B1559F0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2799" b="12799"/>
          <a:stretch>
            <a:fillRect/>
          </a:stretch>
        </p:blipFill>
        <p:spPr>
          <a:xfrm>
            <a:off x="0" y="0"/>
            <a:ext cx="6096000" cy="4498975"/>
          </a:xfrm>
        </p:spPr>
      </p:pic>
    </p:spTree>
    <p:extLst>
      <p:ext uri="{BB962C8B-B14F-4D97-AF65-F5344CB8AC3E}">
        <p14:creationId xmlns:p14="http://schemas.microsoft.com/office/powerpoint/2010/main" val="294898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aphic 1" descr="Tag=AccentColor&#10;Flavor=Light&#10;Target=Fill">
            <a:extLst>
              <a:ext uri="{FF2B5EF4-FFF2-40B4-BE49-F238E27FC236}">
                <a16:creationId xmlns:a16="http://schemas.microsoft.com/office/drawing/2014/main" id="{7F0380DE-D3F7-4D37-B789-F2CA81A389B8}"/>
              </a:ext>
            </a:extLst>
          </p:cNvPr>
          <p:cNvSpPr/>
          <p:nvPr/>
        </p:nvSpPr>
        <p:spPr>
          <a:xfrm rot="9725260" flipV="1">
            <a:off x="-82708" y="3962864"/>
            <a:ext cx="4160635" cy="94125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10" name="Google Shape;73;p2">
            <a:extLst>
              <a:ext uri="{FF2B5EF4-FFF2-40B4-BE49-F238E27FC236}">
                <a16:creationId xmlns:a16="http://schemas.microsoft.com/office/drawing/2014/main" id="{28D01A0C-728E-42E1-8B99-66757BF7109B}"/>
              </a:ext>
            </a:extLst>
          </p:cNvPr>
          <p:cNvGrpSpPr/>
          <p:nvPr/>
        </p:nvGrpSpPr>
        <p:grpSpPr>
          <a:xfrm>
            <a:off x="1613797" y="2208069"/>
            <a:ext cx="4935399" cy="4517409"/>
            <a:chOff x="-1724550" y="3745650"/>
            <a:chExt cx="862800" cy="862800"/>
          </a:xfrm>
        </p:grpSpPr>
        <p:sp>
          <p:nvSpPr>
            <p:cNvPr id="12" name="Google Shape;74;p2">
              <a:extLst>
                <a:ext uri="{FF2B5EF4-FFF2-40B4-BE49-F238E27FC236}">
                  <a16:creationId xmlns:a16="http://schemas.microsoft.com/office/drawing/2014/main" id="{5CD03354-E57B-4A2D-8364-FE608A12CA1A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;p2">
              <a:extLst>
                <a:ext uri="{FF2B5EF4-FFF2-40B4-BE49-F238E27FC236}">
                  <a16:creationId xmlns:a16="http://schemas.microsoft.com/office/drawing/2014/main" id="{B1642870-59B1-4202-BF8A-84D96369502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;p2">
              <a:extLst>
                <a:ext uri="{FF2B5EF4-FFF2-40B4-BE49-F238E27FC236}">
                  <a16:creationId xmlns:a16="http://schemas.microsoft.com/office/drawing/2014/main" id="{484A7041-F55F-4245-8727-93C423747A59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7;p2">
              <a:extLst>
                <a:ext uri="{FF2B5EF4-FFF2-40B4-BE49-F238E27FC236}">
                  <a16:creationId xmlns:a16="http://schemas.microsoft.com/office/drawing/2014/main" id="{21647BBF-BB48-44A7-B068-BD365C7F1080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;p2">
              <a:extLst>
                <a:ext uri="{FF2B5EF4-FFF2-40B4-BE49-F238E27FC236}">
                  <a16:creationId xmlns:a16="http://schemas.microsoft.com/office/drawing/2014/main" id="{209BD27A-F473-490B-92A2-55AEF8B3206E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;p2">
              <a:extLst>
                <a:ext uri="{FF2B5EF4-FFF2-40B4-BE49-F238E27FC236}">
                  <a16:creationId xmlns:a16="http://schemas.microsoft.com/office/drawing/2014/main" id="{3E67978F-F8D3-4E12-ABD1-9E495ABA171A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;p2">
              <a:extLst>
                <a:ext uri="{FF2B5EF4-FFF2-40B4-BE49-F238E27FC236}">
                  <a16:creationId xmlns:a16="http://schemas.microsoft.com/office/drawing/2014/main" id="{7C5376A4-301B-4F92-981B-02A68B8230D2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;p2">
              <a:extLst>
                <a:ext uri="{FF2B5EF4-FFF2-40B4-BE49-F238E27FC236}">
                  <a16:creationId xmlns:a16="http://schemas.microsoft.com/office/drawing/2014/main" id="{DAD1E09A-C57C-4806-A3FB-73486AD703B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;p2">
              <a:extLst>
                <a:ext uri="{FF2B5EF4-FFF2-40B4-BE49-F238E27FC236}">
                  <a16:creationId xmlns:a16="http://schemas.microsoft.com/office/drawing/2014/main" id="{23687057-10CC-4CFF-9B19-1DB4991305E0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;p2">
              <a:extLst>
                <a:ext uri="{FF2B5EF4-FFF2-40B4-BE49-F238E27FC236}">
                  <a16:creationId xmlns:a16="http://schemas.microsoft.com/office/drawing/2014/main" id="{4F7AAC42-6024-4153-9BEF-BB1F2E79EFF9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;p2">
              <a:extLst>
                <a:ext uri="{FF2B5EF4-FFF2-40B4-BE49-F238E27FC236}">
                  <a16:creationId xmlns:a16="http://schemas.microsoft.com/office/drawing/2014/main" id="{76B90837-12DF-4015-9004-DF27E7DE9BE4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;p2">
              <a:extLst>
                <a:ext uri="{FF2B5EF4-FFF2-40B4-BE49-F238E27FC236}">
                  <a16:creationId xmlns:a16="http://schemas.microsoft.com/office/drawing/2014/main" id="{FE70FEC3-3811-470D-A25F-B1CB5401803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;p2">
              <a:extLst>
                <a:ext uri="{FF2B5EF4-FFF2-40B4-BE49-F238E27FC236}">
                  <a16:creationId xmlns:a16="http://schemas.microsoft.com/office/drawing/2014/main" id="{1ADBBA17-78EC-4DDD-BE4D-6C163C22F77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;p2">
              <a:extLst>
                <a:ext uri="{FF2B5EF4-FFF2-40B4-BE49-F238E27FC236}">
                  <a16:creationId xmlns:a16="http://schemas.microsoft.com/office/drawing/2014/main" id="{C5E300BE-1A7C-49A0-B1FA-9B348B84CD6F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;p2">
              <a:extLst>
                <a:ext uri="{FF2B5EF4-FFF2-40B4-BE49-F238E27FC236}">
                  <a16:creationId xmlns:a16="http://schemas.microsoft.com/office/drawing/2014/main" id="{8FF0E50A-7B34-4C1E-A5FB-49BB9C3800E7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4485307"/>
            <a:ext cx="12192000" cy="9994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117474-CDAD-4C42-8B11-44037EB7FDBD}"/>
              </a:ext>
            </a:extLst>
          </p:cNvPr>
          <p:cNvSpPr/>
          <p:nvPr/>
        </p:nvSpPr>
        <p:spPr>
          <a:xfrm rot="5400000">
            <a:off x="858078" y="5304181"/>
            <a:ext cx="404191" cy="103367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CC628-B47A-4C7E-A18C-60CED9A8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92" y="4731026"/>
            <a:ext cx="9660836" cy="18994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br>
              <a:rPr lang="ru-RU" sz="3100" i="1" dirty="0">
                <a:latin typeface="Sitka Heading" panose="02000505000000020004" pitchFamily="2" charset="0"/>
              </a:rPr>
            </a:br>
            <a:r>
              <a:rPr lang="ru-RU" sz="2700" i="1" dirty="0">
                <a:latin typeface="Sitka Heading" panose="02000505000000020004" pitchFamily="2" charset="0"/>
              </a:rPr>
              <a:t> При финансовой поддержке Фонда поддержки детей, находящихся в трудной жизненной ситуации, реализуется </a:t>
            </a:r>
            <a:r>
              <a:rPr lang="ru-RU" sz="2700" b="1" i="1" dirty="0">
                <a:latin typeface="Sitka Heading" panose="02000505000000020004" pitchFamily="2" charset="0"/>
              </a:rPr>
              <a:t>Комплекс мер по внедрению </a:t>
            </a:r>
            <a:r>
              <a:rPr lang="ru-RU" sz="2700" b="1" i="1" dirty="0" err="1">
                <a:latin typeface="Sitka Heading" panose="02000505000000020004" pitchFamily="2" charset="0"/>
              </a:rPr>
              <a:t>стационарозамещающих</a:t>
            </a:r>
            <a:r>
              <a:rPr lang="ru-RU" sz="2700" b="1" i="1" dirty="0">
                <a:latin typeface="Sitka Heading" panose="02000505000000020004" pitchFamily="2" charset="0"/>
              </a:rPr>
              <a:t> технологий </a:t>
            </a:r>
            <a:r>
              <a:rPr lang="ru-RU" sz="2700" i="1" dirty="0">
                <a:latin typeface="Sitka Heading" panose="02000505000000020004" pitchFamily="2" charset="0"/>
              </a:rPr>
              <a:t>социального обслуживания детей-инвалидов</a:t>
            </a:r>
            <a:endParaRPr lang="ru-RU" i="1" dirty="0">
              <a:latin typeface="Sitka Heading" panose="02000505000000020004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49320F-A951-4881-8B58-C222CF2E97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518" r="518"/>
          <a:stretch>
            <a:fillRect/>
          </a:stretch>
        </p:blipFill>
        <p:spPr>
          <a:xfrm>
            <a:off x="6122504" y="0"/>
            <a:ext cx="6069496" cy="4498975"/>
          </a:xfr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AC0A0ED-EE47-4FB2-A64F-B0932730D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44" y="4797287"/>
            <a:ext cx="1898787" cy="189878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F9DFB26-E75E-4D14-BF29-935CE71DF2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826" b="2826"/>
          <a:stretch>
            <a:fillRect/>
          </a:stretch>
        </p:blipFill>
        <p:spPr>
          <a:xfrm>
            <a:off x="0" y="0"/>
            <a:ext cx="6135757" cy="4498975"/>
          </a:xfr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8D3CB18-0498-4F6D-9AE1-E372B016E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16741" flipH="1">
            <a:off x="132913" y="5638162"/>
            <a:ext cx="1584905" cy="15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90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2585;p32">
            <a:extLst>
              <a:ext uri="{FF2B5EF4-FFF2-40B4-BE49-F238E27FC236}">
                <a16:creationId xmlns:a16="http://schemas.microsoft.com/office/drawing/2014/main" id="{C25AC9B4-911C-4D7F-81A4-BCE4D85B58D2}"/>
              </a:ext>
            </a:extLst>
          </p:cNvPr>
          <p:cNvGrpSpPr/>
          <p:nvPr/>
        </p:nvGrpSpPr>
        <p:grpSpPr>
          <a:xfrm>
            <a:off x="159025" y="1908313"/>
            <a:ext cx="4755755" cy="4817165"/>
            <a:chOff x="-1724550" y="3745650"/>
            <a:chExt cx="862800" cy="862800"/>
          </a:xfrm>
        </p:grpSpPr>
        <p:sp>
          <p:nvSpPr>
            <p:cNvPr id="138" name="Google Shape;2586;p32">
              <a:extLst>
                <a:ext uri="{FF2B5EF4-FFF2-40B4-BE49-F238E27FC236}">
                  <a16:creationId xmlns:a16="http://schemas.microsoft.com/office/drawing/2014/main" id="{0FFB43B7-CE63-4891-860F-C91A2BA3EDA7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87;p32">
              <a:extLst>
                <a:ext uri="{FF2B5EF4-FFF2-40B4-BE49-F238E27FC236}">
                  <a16:creationId xmlns:a16="http://schemas.microsoft.com/office/drawing/2014/main" id="{2280C3D4-60F8-4C24-AB44-56603D32E181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88;p32">
              <a:extLst>
                <a:ext uri="{FF2B5EF4-FFF2-40B4-BE49-F238E27FC236}">
                  <a16:creationId xmlns:a16="http://schemas.microsoft.com/office/drawing/2014/main" id="{AB5CB21B-9B0A-4A54-92CB-0F4B6F3C10F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89;p32">
              <a:extLst>
                <a:ext uri="{FF2B5EF4-FFF2-40B4-BE49-F238E27FC236}">
                  <a16:creationId xmlns:a16="http://schemas.microsoft.com/office/drawing/2014/main" id="{E729E65A-20DF-4110-BFE6-3CF05F831533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90;p32">
              <a:extLst>
                <a:ext uri="{FF2B5EF4-FFF2-40B4-BE49-F238E27FC236}">
                  <a16:creationId xmlns:a16="http://schemas.microsoft.com/office/drawing/2014/main" id="{19944465-962D-494E-A101-EB4D4F874DC4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1;p32">
              <a:extLst>
                <a:ext uri="{FF2B5EF4-FFF2-40B4-BE49-F238E27FC236}">
                  <a16:creationId xmlns:a16="http://schemas.microsoft.com/office/drawing/2014/main" id="{AA386D07-43A7-4F52-B1D8-637EEF5DF991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92;p32">
              <a:extLst>
                <a:ext uri="{FF2B5EF4-FFF2-40B4-BE49-F238E27FC236}">
                  <a16:creationId xmlns:a16="http://schemas.microsoft.com/office/drawing/2014/main" id="{327667D3-F726-4E97-8BB1-76D78348C67E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93;p32">
              <a:extLst>
                <a:ext uri="{FF2B5EF4-FFF2-40B4-BE49-F238E27FC236}">
                  <a16:creationId xmlns:a16="http://schemas.microsoft.com/office/drawing/2014/main" id="{18EB076E-9362-479F-B3F4-7EF355FDAA7D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94;p32">
              <a:extLst>
                <a:ext uri="{FF2B5EF4-FFF2-40B4-BE49-F238E27FC236}">
                  <a16:creationId xmlns:a16="http://schemas.microsoft.com/office/drawing/2014/main" id="{0AA9E717-7B50-4975-B1ED-34DE245CEB77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95;p32">
              <a:extLst>
                <a:ext uri="{FF2B5EF4-FFF2-40B4-BE49-F238E27FC236}">
                  <a16:creationId xmlns:a16="http://schemas.microsoft.com/office/drawing/2014/main" id="{264BDA28-E61C-4903-8DFF-32E5700469E8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96;p32">
              <a:extLst>
                <a:ext uri="{FF2B5EF4-FFF2-40B4-BE49-F238E27FC236}">
                  <a16:creationId xmlns:a16="http://schemas.microsoft.com/office/drawing/2014/main" id="{AE37DE0B-7B0B-4037-AC23-ACCFBD9D05D1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97;p32">
              <a:extLst>
                <a:ext uri="{FF2B5EF4-FFF2-40B4-BE49-F238E27FC236}">
                  <a16:creationId xmlns:a16="http://schemas.microsoft.com/office/drawing/2014/main" id="{8A5007A4-7532-4A94-A984-3AA7B5413CA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98;p32">
              <a:extLst>
                <a:ext uri="{FF2B5EF4-FFF2-40B4-BE49-F238E27FC236}">
                  <a16:creationId xmlns:a16="http://schemas.microsoft.com/office/drawing/2014/main" id="{9C3FD40A-C7A8-4648-B65D-5AAFDDEAE6C4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99;p32">
              <a:extLst>
                <a:ext uri="{FF2B5EF4-FFF2-40B4-BE49-F238E27FC236}">
                  <a16:creationId xmlns:a16="http://schemas.microsoft.com/office/drawing/2014/main" id="{A3F343BA-770C-4EB8-9123-2B75679D6594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00;p32">
              <a:extLst>
                <a:ext uri="{FF2B5EF4-FFF2-40B4-BE49-F238E27FC236}">
                  <a16:creationId xmlns:a16="http://schemas.microsoft.com/office/drawing/2014/main" id="{5480A3BD-EEDD-42EB-A5A0-FC319857C475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6219C333-2ED0-4A51-BB13-8FF917BEF484}"/>
              </a:ext>
            </a:extLst>
          </p:cNvPr>
          <p:cNvSpPr/>
          <p:nvPr/>
        </p:nvSpPr>
        <p:spPr>
          <a:xfrm>
            <a:off x="278295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1" descr="Tag=AccentColor&#10;Flavor=Light&#10;Target=Fill">
            <a:extLst>
              <a:ext uri="{FF2B5EF4-FFF2-40B4-BE49-F238E27FC236}">
                <a16:creationId xmlns:a16="http://schemas.microsoft.com/office/drawing/2014/main" id="{272031EC-C668-4D15-AD6D-587862F2B499}"/>
              </a:ext>
            </a:extLst>
          </p:cNvPr>
          <p:cNvSpPr/>
          <p:nvPr/>
        </p:nvSpPr>
        <p:spPr>
          <a:xfrm rot="9860276" flipV="1">
            <a:off x="3071309" y="2505126"/>
            <a:ext cx="4160635" cy="94125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8" name="Вверху справа">
            <a:extLst>
              <a:ext uri="{FF2B5EF4-FFF2-40B4-BE49-F238E27FC236}">
                <a16:creationId xmlns:a16="http://schemas.microsoft.com/office/drawing/2014/main" id="{711A87FD-FB5B-4241-B02C-576DC087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1910559" y="0"/>
            <a:ext cx="6302642" cy="6858000"/>
            <a:chOff x="10849" y="15178"/>
            <a:chExt cx="2198951" cy="3331254"/>
          </a:xfrm>
        </p:grpSpPr>
        <p:sp>
          <p:nvSpPr>
            <p:cNvPr id="9" name="Полилиния: Фигура 10">
              <a:extLst>
                <a:ext uri="{FF2B5EF4-FFF2-40B4-BE49-F238E27FC236}">
                  <a16:creationId xmlns:a16="http://schemas.microsoft.com/office/drawing/2014/main" id="{A94B677E-CDE0-46CD-B416-4C595249AEF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0" name="Полилиния: Фигура 11">
              <a:extLst>
                <a:ext uri="{FF2B5EF4-FFF2-40B4-BE49-F238E27FC236}">
                  <a16:creationId xmlns:a16="http://schemas.microsoft.com/office/drawing/2014/main" id="{5954B698-F31D-4778-A6EA-D2D55F25041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1" name="Полилиния: Фигура 12">
              <a:extLst>
                <a:ext uri="{FF2B5EF4-FFF2-40B4-BE49-F238E27FC236}">
                  <a16:creationId xmlns:a16="http://schemas.microsoft.com/office/drawing/2014/main" id="{EB31C65C-4FAE-43B1-92EC-DE4C370DAAE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3" name="Полилиния: Фигура 13">
              <a:extLst>
                <a:ext uri="{FF2B5EF4-FFF2-40B4-BE49-F238E27FC236}">
                  <a16:creationId xmlns:a16="http://schemas.microsoft.com/office/drawing/2014/main" id="{37055076-857F-4535-B178-C86AB04C9394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6" name="Полилиния: фигура 14">
              <a:extLst>
                <a:ext uri="{FF2B5EF4-FFF2-40B4-BE49-F238E27FC236}">
                  <a16:creationId xmlns:a16="http://schemas.microsoft.com/office/drawing/2014/main" id="{0D2F160E-37C4-452E-9B4F-ACD8015A55D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 15">
              <a:extLst>
                <a:ext uri="{FF2B5EF4-FFF2-40B4-BE49-F238E27FC236}">
                  <a16:creationId xmlns:a16="http://schemas.microsoft.com/office/drawing/2014/main" id="{D6C972E8-DFE2-4051-9245-6765ADE4113A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9" name="Полилиния: Фигура 16">
              <a:extLst>
                <a:ext uri="{FF2B5EF4-FFF2-40B4-BE49-F238E27FC236}">
                  <a16:creationId xmlns:a16="http://schemas.microsoft.com/office/drawing/2014/main" id="{8AC49000-9D33-4CCF-9A21-DE5C46E6C61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B14DEDA-86ED-45D1-8043-C44E58BB1BEA}"/>
              </a:ext>
            </a:extLst>
          </p:cNvPr>
          <p:cNvSpPr txBox="1"/>
          <p:nvPr/>
        </p:nvSpPr>
        <p:spPr>
          <a:xfrm>
            <a:off x="0" y="2769704"/>
            <a:ext cx="3975652" cy="1756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tka Heading" panose="02000505000000020004" pitchFamily="2" charset="0"/>
                <a:ea typeface="Calibri" panose="020F0502020204030204" pitchFamily="34" charset="0"/>
              </a:rPr>
              <a:t>Реализация технологии «Домашний микрореабилитационный центр»</a:t>
            </a:r>
            <a:endParaRPr lang="ru-RU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ECD72C-1796-4A19-9088-D31B60305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05724">
            <a:off x="-21498" y="324234"/>
            <a:ext cx="2488755" cy="96754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A9A1CED-2333-4D4B-97D5-64A9C11F3331}"/>
              </a:ext>
            </a:extLst>
          </p:cNvPr>
          <p:cNvSpPr/>
          <p:nvPr/>
        </p:nvSpPr>
        <p:spPr>
          <a:xfrm>
            <a:off x="4770782" y="4328999"/>
            <a:ext cx="2774197" cy="45719"/>
          </a:xfrm>
          <a:prstGeom prst="rect">
            <a:avLst/>
          </a:prstGeom>
          <a:solidFill>
            <a:srgbClr val="F5C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AAA607A-53EC-4CFA-838D-643EBCB65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5144">
            <a:off x="1990629" y="3991871"/>
            <a:ext cx="2169939" cy="216993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95BFD58-129D-43FE-97BB-F4B4C228DE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4768" r="4768"/>
          <a:stretch>
            <a:fillRect/>
          </a:stretch>
        </p:blipFill>
        <p:spPr>
          <a:xfrm>
            <a:off x="4027488" y="153988"/>
            <a:ext cx="4041775" cy="4032250"/>
          </a:xfr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8AFEA3EF-D2CC-4FF8-BF0B-388E8C57E7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rcRect l="14006" r="14006"/>
          <a:stretch>
            <a:fillRect/>
          </a:stretch>
        </p:blipFill>
        <p:spPr/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CEF50C-8965-4F8F-84C0-B6D5B28A223E}"/>
              </a:ext>
            </a:extLst>
          </p:cNvPr>
          <p:cNvSpPr txBox="1"/>
          <p:nvPr/>
        </p:nvSpPr>
        <p:spPr>
          <a:xfrm>
            <a:off x="3988904" y="4611756"/>
            <a:ext cx="37636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Sitka Heading" panose="02000505000000020004" pitchFamily="2" charset="0"/>
              </a:rPr>
              <a:t>Активными участниками технологии стала </a:t>
            </a:r>
            <a:r>
              <a:rPr lang="ru-RU" sz="2200" b="1" dirty="0">
                <a:latin typeface="Sitka Heading" panose="02000505000000020004" pitchFamily="2" charset="0"/>
              </a:rPr>
              <a:t>21 семья</a:t>
            </a:r>
            <a:r>
              <a:rPr lang="ru-RU" sz="2200" dirty="0">
                <a:latin typeface="Sitka Heading" panose="02000505000000020004" pitchFamily="2" charset="0"/>
              </a:rPr>
              <a:t>, воспитывающая особенных детей, из них </a:t>
            </a:r>
            <a:r>
              <a:rPr lang="ru-RU" sz="2200" b="1" dirty="0">
                <a:latin typeface="Sitka Heading" panose="02000505000000020004" pitchFamily="2" charset="0"/>
              </a:rPr>
              <a:t>три семьи</a:t>
            </a:r>
            <a:r>
              <a:rPr lang="ru-RU" sz="2200" dirty="0">
                <a:latin typeface="Sitka Heading" panose="02000505000000020004" pitchFamily="2" charset="0"/>
              </a:rPr>
              <a:t>, имеющих детей с РАС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165EA026-57D1-407B-8339-3F4F8B78F215}"/>
              </a:ext>
            </a:extLst>
          </p:cNvPr>
          <p:cNvSpPr/>
          <p:nvPr/>
        </p:nvSpPr>
        <p:spPr>
          <a:xfrm rot="5400000">
            <a:off x="6849924" y="5533497"/>
            <a:ext cx="231327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2FC5FA19-A4A5-4657-80CB-E515241731C9}"/>
              </a:ext>
            </a:extLst>
          </p:cNvPr>
          <p:cNvSpPr/>
          <p:nvPr/>
        </p:nvSpPr>
        <p:spPr>
          <a:xfrm rot="5400000">
            <a:off x="2708620" y="1312679"/>
            <a:ext cx="231327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4BF974A1-E637-45E7-A806-E4F949B2BE84}"/>
              </a:ext>
            </a:extLst>
          </p:cNvPr>
          <p:cNvSpPr/>
          <p:nvPr/>
        </p:nvSpPr>
        <p:spPr>
          <a:xfrm rot="5400000">
            <a:off x="324678" y="-324678"/>
            <a:ext cx="1722783" cy="23721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BEC27DE1-C81E-48AE-8567-938933B6CC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25128" flipH="1">
            <a:off x="1952657" y="720227"/>
            <a:ext cx="1388439" cy="13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B876171D-A260-4219-976A-714DEBA4EE9D}"/>
              </a:ext>
            </a:extLst>
          </p:cNvPr>
          <p:cNvSpPr/>
          <p:nvPr/>
        </p:nvSpPr>
        <p:spPr>
          <a:xfrm>
            <a:off x="106016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6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6732105" y="1219196"/>
            <a:ext cx="5577390" cy="5499656"/>
            <a:chOff x="-1724550" y="3745650"/>
            <a:chExt cx="862800" cy="862800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A86552F-6BB5-43E2-AC9C-C3C1E31780D0}"/>
              </a:ext>
            </a:extLst>
          </p:cNvPr>
          <p:cNvSpPr/>
          <p:nvPr/>
        </p:nvSpPr>
        <p:spPr>
          <a:xfrm flipV="1">
            <a:off x="0" y="781877"/>
            <a:ext cx="12192000" cy="530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9270D-47B0-40A1-9145-078F0C177633}"/>
              </a:ext>
            </a:extLst>
          </p:cNvPr>
          <p:cNvSpPr txBox="1"/>
          <p:nvPr/>
        </p:nvSpPr>
        <p:spPr>
          <a:xfrm>
            <a:off x="424071" y="186483"/>
            <a:ext cx="1151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itka Heading" panose="02000505000000020004" pitchFamily="2" charset="0"/>
              </a:rPr>
              <a:t>РЕАЛИЗАЦИЯ ПРОГРАММ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B8BE6D-2BB8-4481-9AB3-0549FE5E20CC}"/>
              </a:ext>
            </a:extLst>
          </p:cNvPr>
          <p:cNvSpPr txBox="1"/>
          <p:nvPr/>
        </p:nvSpPr>
        <p:spPr>
          <a:xfrm>
            <a:off x="834887" y="1046923"/>
            <a:ext cx="5910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rgbClr val="000000"/>
                </a:solidFill>
                <a:effectLst/>
                <a:latin typeface="Sitka Heading" panose="02000505000000020004" pitchFamily="2" charset="0"/>
              </a:rPr>
              <a:t>Программа социально-психологической реабилитации детей 4-7 лет с ранним детским аутизмом 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Sitka Heading" panose="02000505000000020004" pitchFamily="2" charset="0"/>
              </a:rPr>
              <a:t>«Радужное детство»</a:t>
            </a:r>
            <a:endParaRPr lang="ru-RU" sz="2400" b="1" dirty="0">
              <a:solidFill>
                <a:srgbClr val="C00000"/>
              </a:solidFill>
              <a:latin typeface="Sitka Heading" panose="02000505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0B423-D927-4222-BBB0-E4976E3C1235}"/>
              </a:ext>
            </a:extLst>
          </p:cNvPr>
          <p:cNvSpPr txBox="1"/>
          <p:nvPr/>
        </p:nvSpPr>
        <p:spPr>
          <a:xfrm>
            <a:off x="742121" y="2782957"/>
            <a:ext cx="6745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itka Heading" panose="02000505000000020004" pitchFamily="2" charset="0"/>
              </a:rPr>
              <a:t>Цикл занятий способствует: </a:t>
            </a:r>
          </a:p>
          <a:p>
            <a:pPr algn="just"/>
            <a:r>
              <a:rPr lang="ru-RU" sz="2400" dirty="0">
                <a:latin typeface="Sitka Heading" panose="02000505000000020004" pitchFamily="2" charset="0"/>
              </a:rPr>
              <a:t>уменьшению психоэмоциональной напряженности, тревожности, агрессивности аутичного ребенка</a:t>
            </a:r>
          </a:p>
          <a:p>
            <a:pPr algn="just"/>
            <a:r>
              <a:rPr lang="ru-RU" sz="2400" dirty="0">
                <a:latin typeface="Sitka Heading" panose="02000505000000020004" pitchFamily="2" charset="0"/>
              </a:rPr>
              <a:t>формированию механизмов аффективной регуляции поведения</a:t>
            </a:r>
          </a:p>
          <a:p>
            <a:pPr algn="just"/>
            <a:r>
              <a:rPr lang="ru-RU" sz="2400" dirty="0">
                <a:latin typeface="Sitka Heading" panose="02000505000000020004" pitchFamily="2" charset="0"/>
              </a:rPr>
              <a:t>развитию коммуникативных функций</a:t>
            </a:r>
          </a:p>
          <a:p>
            <a:pPr algn="just"/>
            <a:r>
              <a:rPr lang="ru-RU" sz="2400" dirty="0">
                <a:latin typeface="Sitka Heading" panose="02000505000000020004" pitchFamily="2" charset="0"/>
              </a:rPr>
              <a:t>повышению психического тонуса и активности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5CD5468-1A8C-4F56-A666-7C060396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66" y="3233529"/>
            <a:ext cx="662610" cy="40834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C207CA0-EA1C-4B55-A722-E9BE049716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45" y="4300329"/>
            <a:ext cx="662610" cy="40834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EC59125-E41B-40AB-902F-9DE7598B89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2" y="5029199"/>
            <a:ext cx="662610" cy="4083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29D23E5-F6E9-40F5-9BA1-82AC0EF2BE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2" y="5479773"/>
            <a:ext cx="662610" cy="4083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20AE113-09D3-45A1-ABB9-61390FC8F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98147" flipH="1">
            <a:off x="2017309" y="-536557"/>
            <a:ext cx="1789457" cy="17894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57A08-1C68-42E7-BFC9-A7BC6CC05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28" t="18141" r="38770" b="21715"/>
          <a:stretch/>
        </p:blipFill>
        <p:spPr>
          <a:xfrm>
            <a:off x="7944778" y="936037"/>
            <a:ext cx="3898155" cy="56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3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B876171D-A260-4219-976A-714DEBA4EE9D}"/>
              </a:ext>
            </a:extLst>
          </p:cNvPr>
          <p:cNvSpPr/>
          <p:nvPr/>
        </p:nvSpPr>
        <p:spPr>
          <a:xfrm flipH="1">
            <a:off x="-304801" y="-342001"/>
            <a:ext cx="9952383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3050404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6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0" y="1139683"/>
            <a:ext cx="5577390" cy="5499656"/>
            <a:chOff x="-1724550" y="3745650"/>
            <a:chExt cx="862800" cy="862800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A86552F-6BB5-43E2-AC9C-C3C1E31780D0}"/>
              </a:ext>
            </a:extLst>
          </p:cNvPr>
          <p:cNvSpPr/>
          <p:nvPr/>
        </p:nvSpPr>
        <p:spPr>
          <a:xfrm flipV="1">
            <a:off x="0" y="781877"/>
            <a:ext cx="12192000" cy="530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9270D-47B0-40A1-9145-078F0C177633}"/>
              </a:ext>
            </a:extLst>
          </p:cNvPr>
          <p:cNvSpPr txBox="1"/>
          <p:nvPr/>
        </p:nvSpPr>
        <p:spPr>
          <a:xfrm>
            <a:off x="384312" y="176017"/>
            <a:ext cx="1151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itka Heading" panose="02000505000000020004" pitchFamily="2" charset="0"/>
              </a:rPr>
              <a:t>РЕАЛИЗАЦИЯ ПРОГРАММ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20AE113-09D3-45A1-ABB9-61390FC8F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98147" flipH="1">
            <a:off x="2017309" y="-536557"/>
            <a:ext cx="1789457" cy="178945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AB8BE6D-2BB8-4481-9AB3-0549FE5E20CC}"/>
              </a:ext>
            </a:extLst>
          </p:cNvPr>
          <p:cNvSpPr txBox="1"/>
          <p:nvPr/>
        </p:nvSpPr>
        <p:spPr>
          <a:xfrm>
            <a:off x="5370988" y="980662"/>
            <a:ext cx="6529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rgbClr val="000000"/>
                </a:solidFill>
                <a:effectLst/>
                <a:latin typeface="Sitka Heading" panose="02000505000000020004" pitchFamily="2" charset="0"/>
              </a:rPr>
              <a:t>Дополнительная адаптированная образовательная программа для детей 4-9 лет 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Sitka Heading" panose="02000505000000020004" pitchFamily="2" charset="0"/>
              </a:rPr>
              <a:t>«</a:t>
            </a:r>
            <a:r>
              <a:rPr lang="ru-RU" sz="2400" b="1" i="0" dirty="0" err="1">
                <a:solidFill>
                  <a:srgbClr val="C00000"/>
                </a:solidFill>
                <a:effectLst/>
                <a:latin typeface="Sitka Heading" panose="02000505000000020004" pitchFamily="2" charset="0"/>
              </a:rPr>
              <a:t>Познавайка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Sitka Heading" panose="02000505000000020004" pitchFamily="2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Sitka Heading" panose="0200050500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5B57DF-945A-411C-AAD2-3E3A8F7D1250}"/>
              </a:ext>
            </a:extLst>
          </p:cNvPr>
          <p:cNvSpPr txBox="1"/>
          <p:nvPr/>
        </p:nvSpPr>
        <p:spPr>
          <a:xfrm>
            <a:off x="7103164" y="2818245"/>
            <a:ext cx="50888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Sitka Heading" panose="02000505000000020004" pitchFamily="2" charset="0"/>
              </a:rPr>
              <a:t>Программа имеет социально-педагогическую направленность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Sitka Heading" panose="02000505000000020004" pitchFamily="2" charset="0"/>
              </a:rPr>
              <a:t>Реализация программы способствует развитию познавательной активности, интереса к математике, логического мышления</a:t>
            </a:r>
            <a:endParaRPr lang="ru-RU" sz="2400" dirty="0">
              <a:latin typeface="Sitka Heading" panose="02000505000000020004" pitchFamily="2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AB147D-92F3-4AD1-BDBB-6054C3ED39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7550" y="2888971"/>
            <a:ext cx="662610" cy="40834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424BA50-BE4C-4F14-ABB1-FD7675AAAF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1044" y="3591337"/>
            <a:ext cx="662610" cy="408341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E8D0AFB-8ED8-409C-AD96-7BB0D211C246}"/>
              </a:ext>
            </a:extLst>
          </p:cNvPr>
          <p:cNvSpPr/>
          <p:nvPr/>
        </p:nvSpPr>
        <p:spPr>
          <a:xfrm rot="5400000">
            <a:off x="4289327" y="4125072"/>
            <a:ext cx="3657597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506F38C-AB1A-4179-AE04-82B0C14A97D4}"/>
              </a:ext>
            </a:extLst>
          </p:cNvPr>
          <p:cNvSpPr/>
          <p:nvPr/>
        </p:nvSpPr>
        <p:spPr>
          <a:xfrm rot="10800000" flipV="1">
            <a:off x="1648445" y="6341213"/>
            <a:ext cx="4235520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308B4FC-0939-4E1C-A63F-D1D51D4C47B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0380345" y="5234609"/>
            <a:ext cx="1429435" cy="1623391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6F9AE66E-7DE9-4B09-ACFB-ED511B15B368}"/>
              </a:ext>
            </a:extLst>
          </p:cNvPr>
          <p:cNvSpPr/>
          <p:nvPr/>
        </p:nvSpPr>
        <p:spPr>
          <a:xfrm rot="5400000">
            <a:off x="10533551" y="4965941"/>
            <a:ext cx="1489827" cy="173603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F065B1-260B-41CA-99A4-FF836AAF08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67" t="18417" r="34179" b="4987"/>
          <a:stretch/>
        </p:blipFill>
        <p:spPr>
          <a:xfrm>
            <a:off x="371261" y="1002376"/>
            <a:ext cx="3981150" cy="52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3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aphic 1" descr="Tag=AccentColor&#10;Flavor=Light&#10;Target=Fill">
            <a:extLst>
              <a:ext uri="{FF2B5EF4-FFF2-40B4-BE49-F238E27FC236}">
                <a16:creationId xmlns:a16="http://schemas.microsoft.com/office/drawing/2014/main" id="{7F0380DE-D3F7-4D37-B789-F2CA81A389B8}"/>
              </a:ext>
            </a:extLst>
          </p:cNvPr>
          <p:cNvSpPr/>
          <p:nvPr/>
        </p:nvSpPr>
        <p:spPr>
          <a:xfrm rot="9725260" flipV="1">
            <a:off x="-82708" y="3962864"/>
            <a:ext cx="4160635" cy="941257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grpSp>
        <p:nvGrpSpPr>
          <p:cNvPr id="10" name="Google Shape;73;p2">
            <a:extLst>
              <a:ext uri="{FF2B5EF4-FFF2-40B4-BE49-F238E27FC236}">
                <a16:creationId xmlns:a16="http://schemas.microsoft.com/office/drawing/2014/main" id="{28D01A0C-728E-42E1-8B99-66757BF7109B}"/>
              </a:ext>
            </a:extLst>
          </p:cNvPr>
          <p:cNvGrpSpPr/>
          <p:nvPr/>
        </p:nvGrpSpPr>
        <p:grpSpPr>
          <a:xfrm>
            <a:off x="1613797" y="2208069"/>
            <a:ext cx="4935399" cy="4517409"/>
            <a:chOff x="-1724550" y="3745650"/>
            <a:chExt cx="862800" cy="862800"/>
          </a:xfrm>
        </p:grpSpPr>
        <p:sp>
          <p:nvSpPr>
            <p:cNvPr id="12" name="Google Shape;74;p2">
              <a:extLst>
                <a:ext uri="{FF2B5EF4-FFF2-40B4-BE49-F238E27FC236}">
                  <a16:creationId xmlns:a16="http://schemas.microsoft.com/office/drawing/2014/main" id="{5CD03354-E57B-4A2D-8364-FE608A12CA1A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5;p2">
              <a:extLst>
                <a:ext uri="{FF2B5EF4-FFF2-40B4-BE49-F238E27FC236}">
                  <a16:creationId xmlns:a16="http://schemas.microsoft.com/office/drawing/2014/main" id="{B1642870-59B1-4202-BF8A-84D96369502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;p2">
              <a:extLst>
                <a:ext uri="{FF2B5EF4-FFF2-40B4-BE49-F238E27FC236}">
                  <a16:creationId xmlns:a16="http://schemas.microsoft.com/office/drawing/2014/main" id="{484A7041-F55F-4245-8727-93C423747A59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7;p2">
              <a:extLst>
                <a:ext uri="{FF2B5EF4-FFF2-40B4-BE49-F238E27FC236}">
                  <a16:creationId xmlns:a16="http://schemas.microsoft.com/office/drawing/2014/main" id="{21647BBF-BB48-44A7-B068-BD365C7F1080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;p2">
              <a:extLst>
                <a:ext uri="{FF2B5EF4-FFF2-40B4-BE49-F238E27FC236}">
                  <a16:creationId xmlns:a16="http://schemas.microsoft.com/office/drawing/2014/main" id="{209BD27A-F473-490B-92A2-55AEF8B3206E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;p2">
              <a:extLst>
                <a:ext uri="{FF2B5EF4-FFF2-40B4-BE49-F238E27FC236}">
                  <a16:creationId xmlns:a16="http://schemas.microsoft.com/office/drawing/2014/main" id="{3E67978F-F8D3-4E12-ABD1-9E495ABA171A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;p2">
              <a:extLst>
                <a:ext uri="{FF2B5EF4-FFF2-40B4-BE49-F238E27FC236}">
                  <a16:creationId xmlns:a16="http://schemas.microsoft.com/office/drawing/2014/main" id="{7C5376A4-301B-4F92-981B-02A68B8230D2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;p2">
              <a:extLst>
                <a:ext uri="{FF2B5EF4-FFF2-40B4-BE49-F238E27FC236}">
                  <a16:creationId xmlns:a16="http://schemas.microsoft.com/office/drawing/2014/main" id="{DAD1E09A-C57C-4806-A3FB-73486AD703B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;p2">
              <a:extLst>
                <a:ext uri="{FF2B5EF4-FFF2-40B4-BE49-F238E27FC236}">
                  <a16:creationId xmlns:a16="http://schemas.microsoft.com/office/drawing/2014/main" id="{23687057-10CC-4CFF-9B19-1DB4991305E0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;p2">
              <a:extLst>
                <a:ext uri="{FF2B5EF4-FFF2-40B4-BE49-F238E27FC236}">
                  <a16:creationId xmlns:a16="http://schemas.microsoft.com/office/drawing/2014/main" id="{4F7AAC42-6024-4153-9BEF-BB1F2E79EFF9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;p2">
              <a:extLst>
                <a:ext uri="{FF2B5EF4-FFF2-40B4-BE49-F238E27FC236}">
                  <a16:creationId xmlns:a16="http://schemas.microsoft.com/office/drawing/2014/main" id="{76B90837-12DF-4015-9004-DF27E7DE9BE4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;p2">
              <a:extLst>
                <a:ext uri="{FF2B5EF4-FFF2-40B4-BE49-F238E27FC236}">
                  <a16:creationId xmlns:a16="http://schemas.microsoft.com/office/drawing/2014/main" id="{FE70FEC3-3811-470D-A25F-B1CB5401803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;p2">
              <a:extLst>
                <a:ext uri="{FF2B5EF4-FFF2-40B4-BE49-F238E27FC236}">
                  <a16:creationId xmlns:a16="http://schemas.microsoft.com/office/drawing/2014/main" id="{1ADBBA17-78EC-4DDD-BE4D-6C163C22F77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;p2">
              <a:extLst>
                <a:ext uri="{FF2B5EF4-FFF2-40B4-BE49-F238E27FC236}">
                  <a16:creationId xmlns:a16="http://schemas.microsoft.com/office/drawing/2014/main" id="{C5E300BE-1A7C-49A0-B1FA-9B348B84CD6F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;p2">
              <a:extLst>
                <a:ext uri="{FF2B5EF4-FFF2-40B4-BE49-F238E27FC236}">
                  <a16:creationId xmlns:a16="http://schemas.microsoft.com/office/drawing/2014/main" id="{8FF0E50A-7B34-4C1E-A5FB-49BB9C3800E7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675AB0-90C2-4BBD-B1AF-D7DC0295416C}"/>
              </a:ext>
            </a:extLst>
          </p:cNvPr>
          <p:cNvSpPr/>
          <p:nvPr/>
        </p:nvSpPr>
        <p:spPr>
          <a:xfrm>
            <a:off x="0" y="4485307"/>
            <a:ext cx="12192000" cy="999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117474-CDAD-4C42-8B11-44037EB7FDBD}"/>
              </a:ext>
            </a:extLst>
          </p:cNvPr>
          <p:cNvSpPr/>
          <p:nvPr/>
        </p:nvSpPr>
        <p:spPr>
          <a:xfrm rot="5400000">
            <a:off x="858078" y="5304181"/>
            <a:ext cx="404191" cy="103367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631559-9515-4E62-8B40-5345262E93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0117924" y="4755976"/>
            <a:ext cx="1850883" cy="210202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64C3AC-D67F-47D0-8B2C-9CDE82A678D7}"/>
              </a:ext>
            </a:extLst>
          </p:cNvPr>
          <p:cNvSpPr/>
          <p:nvPr/>
        </p:nvSpPr>
        <p:spPr>
          <a:xfrm rot="5400000">
            <a:off x="9804780" y="4470780"/>
            <a:ext cx="2217758" cy="25566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CC628-B47A-4C7E-A18C-60CED9A8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74" y="4611757"/>
            <a:ext cx="11237844" cy="18553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4000" i="1" dirty="0">
                <a:latin typeface="Sitka Heading" panose="02000505000000020004" pitchFamily="2" charset="0"/>
              </a:rPr>
            </a:br>
            <a:r>
              <a:rPr lang="ru-RU" sz="2400" b="1" dirty="0" err="1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Коррекционно</a:t>
            </a:r>
            <a:r>
              <a:rPr lang="ru-RU" sz="2400" b="1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 – развивающая работа с детьми</a:t>
            </a:r>
            <a:br>
              <a:rPr lang="ru-RU" sz="2400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</a:br>
            <a:br>
              <a:rPr lang="ru-RU" sz="2400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</a:br>
            <a:r>
              <a:rPr lang="ru-RU" sz="2000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Занятия проходят в специально оборудованных кабинетах:</a:t>
            </a:r>
            <a:br>
              <a:rPr lang="ru-RU" sz="2000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игровой и сенсорной комнатах, спортивно-динамическом зале «Дом Совы». </a:t>
            </a:r>
            <a:r>
              <a:rPr lang="ru-RU" sz="2000" dirty="0"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Занятия проводятся, как в индивидуальной, так и групповой форме. </a:t>
            </a:r>
            <a:endParaRPr lang="ru-RU" sz="5400" i="1" dirty="0">
              <a:latin typeface="Sitka Heading" panose="0200050500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FBE117-3258-4731-AF84-277FB4D4C3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98" b="1498"/>
          <a:stretch>
            <a:fillRect/>
          </a:stretch>
        </p:blipFill>
        <p:spPr>
          <a:xfrm>
            <a:off x="0" y="0"/>
            <a:ext cx="6061075" cy="449897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0A7EC6-9324-4ED3-8983-1C17E0A7C5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605" b="605"/>
          <a:stretch>
            <a:fillRect/>
          </a:stretch>
        </p:blipFill>
        <p:spPr>
          <a:xfrm>
            <a:off x="6029325" y="0"/>
            <a:ext cx="6162675" cy="4498975"/>
          </a:xfrm>
        </p:spPr>
      </p:pic>
    </p:spTree>
    <p:extLst>
      <p:ext uri="{BB962C8B-B14F-4D97-AF65-F5344CB8AC3E}">
        <p14:creationId xmlns:p14="http://schemas.microsoft.com/office/powerpoint/2010/main" val="2691197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2585;p32">
            <a:extLst>
              <a:ext uri="{FF2B5EF4-FFF2-40B4-BE49-F238E27FC236}">
                <a16:creationId xmlns:a16="http://schemas.microsoft.com/office/drawing/2014/main" id="{2214D0F8-0062-4213-8E1E-055AA7D06038}"/>
              </a:ext>
            </a:extLst>
          </p:cNvPr>
          <p:cNvGrpSpPr/>
          <p:nvPr/>
        </p:nvGrpSpPr>
        <p:grpSpPr>
          <a:xfrm>
            <a:off x="1828799" y="424070"/>
            <a:ext cx="5908693" cy="5930348"/>
            <a:chOff x="-1724550" y="3745650"/>
            <a:chExt cx="862800" cy="862800"/>
          </a:xfrm>
        </p:grpSpPr>
        <p:sp>
          <p:nvSpPr>
            <p:cNvPr id="129" name="Google Shape;2586;p32">
              <a:extLst>
                <a:ext uri="{FF2B5EF4-FFF2-40B4-BE49-F238E27FC236}">
                  <a16:creationId xmlns:a16="http://schemas.microsoft.com/office/drawing/2014/main" id="{BDECE1DF-D322-4F12-8A6D-0A4AED948916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87;p32">
              <a:extLst>
                <a:ext uri="{FF2B5EF4-FFF2-40B4-BE49-F238E27FC236}">
                  <a16:creationId xmlns:a16="http://schemas.microsoft.com/office/drawing/2014/main" id="{6817872B-A3A9-4661-9CEC-873C5B93B99E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88;p32">
              <a:extLst>
                <a:ext uri="{FF2B5EF4-FFF2-40B4-BE49-F238E27FC236}">
                  <a16:creationId xmlns:a16="http://schemas.microsoft.com/office/drawing/2014/main" id="{C4B87E14-83AB-4FF3-BC15-3BE5DA978D36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89;p32">
              <a:extLst>
                <a:ext uri="{FF2B5EF4-FFF2-40B4-BE49-F238E27FC236}">
                  <a16:creationId xmlns:a16="http://schemas.microsoft.com/office/drawing/2014/main" id="{DDF103F9-EB4E-43F1-85F1-F73203C7F6BF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90;p32">
              <a:extLst>
                <a:ext uri="{FF2B5EF4-FFF2-40B4-BE49-F238E27FC236}">
                  <a16:creationId xmlns:a16="http://schemas.microsoft.com/office/drawing/2014/main" id="{F8AFBD8C-E12A-47E7-A7C1-10F33AB38BFF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91;p32">
              <a:extLst>
                <a:ext uri="{FF2B5EF4-FFF2-40B4-BE49-F238E27FC236}">
                  <a16:creationId xmlns:a16="http://schemas.microsoft.com/office/drawing/2014/main" id="{1ECDED0B-661A-4001-BC8A-1C10CB32260D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92;p32">
              <a:extLst>
                <a:ext uri="{FF2B5EF4-FFF2-40B4-BE49-F238E27FC236}">
                  <a16:creationId xmlns:a16="http://schemas.microsoft.com/office/drawing/2014/main" id="{5375AA01-4E2E-45C5-8666-FC3D0ADD7734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93;p32">
              <a:extLst>
                <a:ext uri="{FF2B5EF4-FFF2-40B4-BE49-F238E27FC236}">
                  <a16:creationId xmlns:a16="http://schemas.microsoft.com/office/drawing/2014/main" id="{23EEA747-2B81-472E-8CA7-6EFC88D6F36C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94;p32">
              <a:extLst>
                <a:ext uri="{FF2B5EF4-FFF2-40B4-BE49-F238E27FC236}">
                  <a16:creationId xmlns:a16="http://schemas.microsoft.com/office/drawing/2014/main" id="{FD16F0FA-491F-41A6-B602-DCEEEF551F8A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95;p32">
              <a:extLst>
                <a:ext uri="{FF2B5EF4-FFF2-40B4-BE49-F238E27FC236}">
                  <a16:creationId xmlns:a16="http://schemas.microsoft.com/office/drawing/2014/main" id="{BEC81427-A8FF-4719-9A90-69DCD429C7F7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96;p32">
              <a:extLst>
                <a:ext uri="{FF2B5EF4-FFF2-40B4-BE49-F238E27FC236}">
                  <a16:creationId xmlns:a16="http://schemas.microsoft.com/office/drawing/2014/main" id="{0ED1FE41-F3B9-418D-848C-FDC61D82BCAC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97;p32">
              <a:extLst>
                <a:ext uri="{FF2B5EF4-FFF2-40B4-BE49-F238E27FC236}">
                  <a16:creationId xmlns:a16="http://schemas.microsoft.com/office/drawing/2014/main" id="{5757D405-397E-46EA-98C8-C24FCF50123C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98;p32">
              <a:extLst>
                <a:ext uri="{FF2B5EF4-FFF2-40B4-BE49-F238E27FC236}">
                  <a16:creationId xmlns:a16="http://schemas.microsoft.com/office/drawing/2014/main" id="{E7466D33-0F3A-477C-902F-46E852AF95A8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99;p32">
              <a:extLst>
                <a:ext uri="{FF2B5EF4-FFF2-40B4-BE49-F238E27FC236}">
                  <a16:creationId xmlns:a16="http://schemas.microsoft.com/office/drawing/2014/main" id="{EEBCA40A-1E4D-4F89-BE7B-C1322F55D1DE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00;p32">
              <a:extLst>
                <a:ext uri="{FF2B5EF4-FFF2-40B4-BE49-F238E27FC236}">
                  <a16:creationId xmlns:a16="http://schemas.microsoft.com/office/drawing/2014/main" id="{38346C6F-5A20-4BD4-AB89-E7CC5843C3DA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6219C333-2ED0-4A51-BB13-8FF917BEF484}"/>
              </a:ext>
            </a:extLst>
          </p:cNvPr>
          <p:cNvSpPr/>
          <p:nvPr/>
        </p:nvSpPr>
        <p:spPr>
          <a:xfrm>
            <a:off x="198782" y="0"/>
            <a:ext cx="12085984" cy="685800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Вверху справа">
            <a:extLst>
              <a:ext uri="{FF2B5EF4-FFF2-40B4-BE49-F238E27FC236}">
                <a16:creationId xmlns:a16="http://schemas.microsoft.com/office/drawing/2014/main" id="{711A87FD-FB5B-4241-B02C-576DC087E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929898" y="0"/>
            <a:ext cx="6302642" cy="6858000"/>
            <a:chOff x="10849" y="15178"/>
            <a:chExt cx="2198951" cy="3331254"/>
          </a:xfrm>
        </p:grpSpPr>
        <p:sp>
          <p:nvSpPr>
            <p:cNvPr id="9" name="Полилиния: Фигура 10">
              <a:extLst>
                <a:ext uri="{FF2B5EF4-FFF2-40B4-BE49-F238E27FC236}">
                  <a16:creationId xmlns:a16="http://schemas.microsoft.com/office/drawing/2014/main" id="{A94B677E-CDE0-46CD-B416-4C595249AEF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0" name="Полилиния: Фигура 11">
              <a:extLst>
                <a:ext uri="{FF2B5EF4-FFF2-40B4-BE49-F238E27FC236}">
                  <a16:creationId xmlns:a16="http://schemas.microsoft.com/office/drawing/2014/main" id="{5954B698-F31D-4778-A6EA-D2D55F25041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1" name="Полилиния: Фигура 12">
              <a:extLst>
                <a:ext uri="{FF2B5EF4-FFF2-40B4-BE49-F238E27FC236}">
                  <a16:creationId xmlns:a16="http://schemas.microsoft.com/office/drawing/2014/main" id="{EB31C65C-4FAE-43B1-92EC-DE4C370DAAE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3" name="Полилиния: Фигура 13">
              <a:extLst>
                <a:ext uri="{FF2B5EF4-FFF2-40B4-BE49-F238E27FC236}">
                  <a16:creationId xmlns:a16="http://schemas.microsoft.com/office/drawing/2014/main" id="{37055076-857F-4535-B178-C86AB04C9394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6" name="Полилиния: фигура 14">
              <a:extLst>
                <a:ext uri="{FF2B5EF4-FFF2-40B4-BE49-F238E27FC236}">
                  <a16:creationId xmlns:a16="http://schemas.microsoft.com/office/drawing/2014/main" id="{0D2F160E-37C4-452E-9B4F-ACD8015A55D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8" name="Полилиния: фигура 15">
              <a:extLst>
                <a:ext uri="{FF2B5EF4-FFF2-40B4-BE49-F238E27FC236}">
                  <a16:creationId xmlns:a16="http://schemas.microsoft.com/office/drawing/2014/main" id="{D6C972E8-DFE2-4051-9245-6765ADE4113A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19" name="Полилиния: Фигура 16">
              <a:extLst>
                <a:ext uri="{FF2B5EF4-FFF2-40B4-BE49-F238E27FC236}">
                  <a16:creationId xmlns:a16="http://schemas.microsoft.com/office/drawing/2014/main" id="{8AC49000-9D33-4CCF-9A21-DE5C46E6C61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00B0F0">
                  <a:alpha val="5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DA5AC7B-3810-45B8-AE43-88ACC92764C1}"/>
              </a:ext>
            </a:extLst>
          </p:cNvPr>
          <p:cNvSpPr/>
          <p:nvPr/>
        </p:nvSpPr>
        <p:spPr>
          <a:xfrm rot="5400000">
            <a:off x="1832495" y="3357894"/>
            <a:ext cx="5801554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Google Shape;973;p13">
            <a:extLst>
              <a:ext uri="{FF2B5EF4-FFF2-40B4-BE49-F238E27FC236}">
                <a16:creationId xmlns:a16="http://schemas.microsoft.com/office/drawing/2014/main" id="{DC84FC9C-FBDE-493B-B34F-FD962A77A564}"/>
              </a:ext>
            </a:extLst>
          </p:cNvPr>
          <p:cNvGrpSpPr/>
          <p:nvPr/>
        </p:nvGrpSpPr>
        <p:grpSpPr>
          <a:xfrm rot="5400000">
            <a:off x="-310950" y="5703126"/>
            <a:ext cx="1465824" cy="843924"/>
            <a:chOff x="-3583200" y="3193700"/>
            <a:chExt cx="980550" cy="390000"/>
          </a:xfrm>
        </p:grpSpPr>
        <p:sp>
          <p:nvSpPr>
            <p:cNvPr id="29" name="Google Shape;974;p13">
              <a:extLst>
                <a:ext uri="{FF2B5EF4-FFF2-40B4-BE49-F238E27FC236}">
                  <a16:creationId xmlns:a16="http://schemas.microsoft.com/office/drawing/2014/main" id="{6902A6FE-9669-4E49-93EA-E4EE6E67A665}"/>
                </a:ext>
              </a:extLst>
            </p:cNvPr>
            <p:cNvSpPr/>
            <p:nvPr/>
          </p:nvSpPr>
          <p:spPr>
            <a:xfrm>
              <a:off x="-35832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75;p13">
              <a:extLst>
                <a:ext uri="{FF2B5EF4-FFF2-40B4-BE49-F238E27FC236}">
                  <a16:creationId xmlns:a16="http://schemas.microsoft.com/office/drawing/2014/main" id="{9C4D7F61-DDB7-422D-8B60-D421D82B2ABE}"/>
                </a:ext>
              </a:extLst>
            </p:cNvPr>
            <p:cNvSpPr/>
            <p:nvPr/>
          </p:nvSpPr>
          <p:spPr>
            <a:xfrm>
              <a:off x="-34495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76;p13">
              <a:extLst>
                <a:ext uri="{FF2B5EF4-FFF2-40B4-BE49-F238E27FC236}">
                  <a16:creationId xmlns:a16="http://schemas.microsoft.com/office/drawing/2014/main" id="{23558904-9D85-454F-BE79-C088BB3DC3BF}"/>
                </a:ext>
              </a:extLst>
            </p:cNvPr>
            <p:cNvSpPr/>
            <p:nvPr/>
          </p:nvSpPr>
          <p:spPr>
            <a:xfrm>
              <a:off x="-33159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77;p13">
              <a:extLst>
                <a:ext uri="{FF2B5EF4-FFF2-40B4-BE49-F238E27FC236}">
                  <a16:creationId xmlns:a16="http://schemas.microsoft.com/office/drawing/2014/main" id="{BCE05DAF-5F60-448A-BEE4-C00BB3102776}"/>
                </a:ext>
              </a:extLst>
            </p:cNvPr>
            <p:cNvSpPr/>
            <p:nvPr/>
          </p:nvSpPr>
          <p:spPr>
            <a:xfrm>
              <a:off x="-31822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78;p13">
              <a:extLst>
                <a:ext uri="{FF2B5EF4-FFF2-40B4-BE49-F238E27FC236}">
                  <a16:creationId xmlns:a16="http://schemas.microsoft.com/office/drawing/2014/main" id="{67C664CE-CA6B-40E3-AAC5-227011A82A57}"/>
                </a:ext>
              </a:extLst>
            </p:cNvPr>
            <p:cNvSpPr/>
            <p:nvPr/>
          </p:nvSpPr>
          <p:spPr>
            <a:xfrm>
              <a:off x="-30486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79;p13">
              <a:extLst>
                <a:ext uri="{FF2B5EF4-FFF2-40B4-BE49-F238E27FC236}">
                  <a16:creationId xmlns:a16="http://schemas.microsoft.com/office/drawing/2014/main" id="{2B8E7AF0-F0C7-4643-B387-E807EAA17BB5}"/>
                </a:ext>
              </a:extLst>
            </p:cNvPr>
            <p:cNvSpPr/>
            <p:nvPr/>
          </p:nvSpPr>
          <p:spPr>
            <a:xfrm>
              <a:off x="-29149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0;p13">
              <a:extLst>
                <a:ext uri="{FF2B5EF4-FFF2-40B4-BE49-F238E27FC236}">
                  <a16:creationId xmlns:a16="http://schemas.microsoft.com/office/drawing/2014/main" id="{E9769F50-AFE3-4786-A905-4C8089202DA5}"/>
                </a:ext>
              </a:extLst>
            </p:cNvPr>
            <p:cNvSpPr/>
            <p:nvPr/>
          </p:nvSpPr>
          <p:spPr>
            <a:xfrm>
              <a:off x="-27813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1;p13">
              <a:extLst>
                <a:ext uri="{FF2B5EF4-FFF2-40B4-BE49-F238E27FC236}">
                  <a16:creationId xmlns:a16="http://schemas.microsoft.com/office/drawing/2014/main" id="{DD1285C7-DAD2-4F21-8F4D-B3F0776C4CC3}"/>
                </a:ext>
              </a:extLst>
            </p:cNvPr>
            <p:cNvSpPr/>
            <p:nvPr/>
          </p:nvSpPr>
          <p:spPr>
            <a:xfrm>
              <a:off x="-26476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2;p13">
              <a:extLst>
                <a:ext uri="{FF2B5EF4-FFF2-40B4-BE49-F238E27FC236}">
                  <a16:creationId xmlns:a16="http://schemas.microsoft.com/office/drawing/2014/main" id="{68257201-7BAE-433D-8268-5C3613FF4AA7}"/>
                </a:ext>
              </a:extLst>
            </p:cNvPr>
            <p:cNvSpPr/>
            <p:nvPr/>
          </p:nvSpPr>
          <p:spPr>
            <a:xfrm>
              <a:off x="-35832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3;p13">
              <a:extLst>
                <a:ext uri="{FF2B5EF4-FFF2-40B4-BE49-F238E27FC236}">
                  <a16:creationId xmlns:a16="http://schemas.microsoft.com/office/drawing/2014/main" id="{E8D1F253-E167-4A88-B69D-AE06E4D29A18}"/>
                </a:ext>
              </a:extLst>
            </p:cNvPr>
            <p:cNvSpPr/>
            <p:nvPr/>
          </p:nvSpPr>
          <p:spPr>
            <a:xfrm>
              <a:off x="-34495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84;p13">
              <a:extLst>
                <a:ext uri="{FF2B5EF4-FFF2-40B4-BE49-F238E27FC236}">
                  <a16:creationId xmlns:a16="http://schemas.microsoft.com/office/drawing/2014/main" id="{533EBE52-6693-47C5-8760-D753F9046F18}"/>
                </a:ext>
              </a:extLst>
            </p:cNvPr>
            <p:cNvSpPr/>
            <p:nvPr/>
          </p:nvSpPr>
          <p:spPr>
            <a:xfrm>
              <a:off x="-33159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5;p13">
              <a:extLst>
                <a:ext uri="{FF2B5EF4-FFF2-40B4-BE49-F238E27FC236}">
                  <a16:creationId xmlns:a16="http://schemas.microsoft.com/office/drawing/2014/main" id="{15AD39DF-4C08-4E09-9C7F-933141447C13}"/>
                </a:ext>
              </a:extLst>
            </p:cNvPr>
            <p:cNvSpPr/>
            <p:nvPr/>
          </p:nvSpPr>
          <p:spPr>
            <a:xfrm>
              <a:off x="-31822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6;p13">
              <a:extLst>
                <a:ext uri="{FF2B5EF4-FFF2-40B4-BE49-F238E27FC236}">
                  <a16:creationId xmlns:a16="http://schemas.microsoft.com/office/drawing/2014/main" id="{A4D2BC10-7038-4AB8-87F3-5D7B52742494}"/>
                </a:ext>
              </a:extLst>
            </p:cNvPr>
            <p:cNvSpPr/>
            <p:nvPr/>
          </p:nvSpPr>
          <p:spPr>
            <a:xfrm>
              <a:off x="-30486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7;p13">
              <a:extLst>
                <a:ext uri="{FF2B5EF4-FFF2-40B4-BE49-F238E27FC236}">
                  <a16:creationId xmlns:a16="http://schemas.microsoft.com/office/drawing/2014/main" id="{BD63FFA8-160A-4391-904E-713EF4479CE7}"/>
                </a:ext>
              </a:extLst>
            </p:cNvPr>
            <p:cNvSpPr/>
            <p:nvPr/>
          </p:nvSpPr>
          <p:spPr>
            <a:xfrm>
              <a:off x="-29149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8;p13">
              <a:extLst>
                <a:ext uri="{FF2B5EF4-FFF2-40B4-BE49-F238E27FC236}">
                  <a16:creationId xmlns:a16="http://schemas.microsoft.com/office/drawing/2014/main" id="{EAC03D68-ADB5-4365-A59D-1D5F0C4C3326}"/>
                </a:ext>
              </a:extLst>
            </p:cNvPr>
            <p:cNvSpPr/>
            <p:nvPr/>
          </p:nvSpPr>
          <p:spPr>
            <a:xfrm>
              <a:off x="-27813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9;p13">
              <a:extLst>
                <a:ext uri="{FF2B5EF4-FFF2-40B4-BE49-F238E27FC236}">
                  <a16:creationId xmlns:a16="http://schemas.microsoft.com/office/drawing/2014/main" id="{A2B1E114-C269-4E43-8A41-66DFEE1BC5E3}"/>
                </a:ext>
              </a:extLst>
            </p:cNvPr>
            <p:cNvSpPr/>
            <p:nvPr/>
          </p:nvSpPr>
          <p:spPr>
            <a:xfrm>
              <a:off x="-26476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0;p13">
              <a:extLst>
                <a:ext uri="{FF2B5EF4-FFF2-40B4-BE49-F238E27FC236}">
                  <a16:creationId xmlns:a16="http://schemas.microsoft.com/office/drawing/2014/main" id="{69494D28-19A6-4B77-9116-2042A6777E9F}"/>
                </a:ext>
              </a:extLst>
            </p:cNvPr>
            <p:cNvSpPr/>
            <p:nvPr/>
          </p:nvSpPr>
          <p:spPr>
            <a:xfrm>
              <a:off x="-35832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1;p13">
              <a:extLst>
                <a:ext uri="{FF2B5EF4-FFF2-40B4-BE49-F238E27FC236}">
                  <a16:creationId xmlns:a16="http://schemas.microsoft.com/office/drawing/2014/main" id="{2797B5EA-808A-4299-8CB0-389784446EE6}"/>
                </a:ext>
              </a:extLst>
            </p:cNvPr>
            <p:cNvSpPr/>
            <p:nvPr/>
          </p:nvSpPr>
          <p:spPr>
            <a:xfrm>
              <a:off x="-34495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2;p13">
              <a:extLst>
                <a:ext uri="{FF2B5EF4-FFF2-40B4-BE49-F238E27FC236}">
                  <a16:creationId xmlns:a16="http://schemas.microsoft.com/office/drawing/2014/main" id="{9ACE8D5B-D709-4E84-9A62-9ED68CA767DA}"/>
                </a:ext>
              </a:extLst>
            </p:cNvPr>
            <p:cNvSpPr/>
            <p:nvPr/>
          </p:nvSpPr>
          <p:spPr>
            <a:xfrm>
              <a:off x="-33159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3;p13">
              <a:extLst>
                <a:ext uri="{FF2B5EF4-FFF2-40B4-BE49-F238E27FC236}">
                  <a16:creationId xmlns:a16="http://schemas.microsoft.com/office/drawing/2014/main" id="{25709256-1ED1-4C40-9D84-53E93B413D56}"/>
                </a:ext>
              </a:extLst>
            </p:cNvPr>
            <p:cNvSpPr/>
            <p:nvPr/>
          </p:nvSpPr>
          <p:spPr>
            <a:xfrm>
              <a:off x="-31822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4;p13">
              <a:extLst>
                <a:ext uri="{FF2B5EF4-FFF2-40B4-BE49-F238E27FC236}">
                  <a16:creationId xmlns:a16="http://schemas.microsoft.com/office/drawing/2014/main" id="{4F727046-C377-4E69-BB6C-39C1EC025DFB}"/>
                </a:ext>
              </a:extLst>
            </p:cNvPr>
            <p:cNvSpPr/>
            <p:nvPr/>
          </p:nvSpPr>
          <p:spPr>
            <a:xfrm>
              <a:off x="-30486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5;p13">
              <a:extLst>
                <a:ext uri="{FF2B5EF4-FFF2-40B4-BE49-F238E27FC236}">
                  <a16:creationId xmlns:a16="http://schemas.microsoft.com/office/drawing/2014/main" id="{A88D54D8-E824-4842-8B67-B902D1086E1E}"/>
                </a:ext>
              </a:extLst>
            </p:cNvPr>
            <p:cNvSpPr/>
            <p:nvPr/>
          </p:nvSpPr>
          <p:spPr>
            <a:xfrm>
              <a:off x="-29149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6;p13">
              <a:extLst>
                <a:ext uri="{FF2B5EF4-FFF2-40B4-BE49-F238E27FC236}">
                  <a16:creationId xmlns:a16="http://schemas.microsoft.com/office/drawing/2014/main" id="{3B432B0C-297A-42C6-A9A3-5E6DB077DEA3}"/>
                </a:ext>
              </a:extLst>
            </p:cNvPr>
            <p:cNvSpPr/>
            <p:nvPr/>
          </p:nvSpPr>
          <p:spPr>
            <a:xfrm>
              <a:off x="-27813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7;p13">
              <a:extLst>
                <a:ext uri="{FF2B5EF4-FFF2-40B4-BE49-F238E27FC236}">
                  <a16:creationId xmlns:a16="http://schemas.microsoft.com/office/drawing/2014/main" id="{25DDA467-7E50-4211-B0AD-777DB642CD7C}"/>
                </a:ext>
              </a:extLst>
            </p:cNvPr>
            <p:cNvSpPr/>
            <p:nvPr/>
          </p:nvSpPr>
          <p:spPr>
            <a:xfrm>
              <a:off x="-26476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8;p13">
              <a:extLst>
                <a:ext uri="{FF2B5EF4-FFF2-40B4-BE49-F238E27FC236}">
                  <a16:creationId xmlns:a16="http://schemas.microsoft.com/office/drawing/2014/main" id="{E1D239DB-78A4-446B-9E75-64092ADE7CD6}"/>
                </a:ext>
              </a:extLst>
            </p:cNvPr>
            <p:cNvSpPr/>
            <p:nvPr/>
          </p:nvSpPr>
          <p:spPr>
            <a:xfrm>
              <a:off x="-35832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9;p13">
              <a:extLst>
                <a:ext uri="{FF2B5EF4-FFF2-40B4-BE49-F238E27FC236}">
                  <a16:creationId xmlns:a16="http://schemas.microsoft.com/office/drawing/2014/main" id="{C9119581-AF9B-4268-BB05-1702CE3007FE}"/>
                </a:ext>
              </a:extLst>
            </p:cNvPr>
            <p:cNvSpPr/>
            <p:nvPr/>
          </p:nvSpPr>
          <p:spPr>
            <a:xfrm>
              <a:off x="-34495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00;p13">
              <a:extLst>
                <a:ext uri="{FF2B5EF4-FFF2-40B4-BE49-F238E27FC236}">
                  <a16:creationId xmlns:a16="http://schemas.microsoft.com/office/drawing/2014/main" id="{04369BBC-4F43-41EE-9B2D-9F3B828CB4D5}"/>
                </a:ext>
              </a:extLst>
            </p:cNvPr>
            <p:cNvSpPr/>
            <p:nvPr/>
          </p:nvSpPr>
          <p:spPr>
            <a:xfrm>
              <a:off x="-33159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01;p13">
              <a:extLst>
                <a:ext uri="{FF2B5EF4-FFF2-40B4-BE49-F238E27FC236}">
                  <a16:creationId xmlns:a16="http://schemas.microsoft.com/office/drawing/2014/main" id="{0372F645-63A5-4560-A70B-5B0155B61F99}"/>
                </a:ext>
              </a:extLst>
            </p:cNvPr>
            <p:cNvSpPr/>
            <p:nvPr/>
          </p:nvSpPr>
          <p:spPr>
            <a:xfrm>
              <a:off x="-31822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02;p13">
              <a:extLst>
                <a:ext uri="{FF2B5EF4-FFF2-40B4-BE49-F238E27FC236}">
                  <a16:creationId xmlns:a16="http://schemas.microsoft.com/office/drawing/2014/main" id="{69E8960C-2072-4C5A-AC6A-3E65DA31AA5C}"/>
                </a:ext>
              </a:extLst>
            </p:cNvPr>
            <p:cNvSpPr/>
            <p:nvPr/>
          </p:nvSpPr>
          <p:spPr>
            <a:xfrm>
              <a:off x="-30486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03;p13">
              <a:extLst>
                <a:ext uri="{FF2B5EF4-FFF2-40B4-BE49-F238E27FC236}">
                  <a16:creationId xmlns:a16="http://schemas.microsoft.com/office/drawing/2014/main" id="{529651CA-3E56-42C4-B2E8-600367A35998}"/>
                </a:ext>
              </a:extLst>
            </p:cNvPr>
            <p:cNvSpPr/>
            <p:nvPr/>
          </p:nvSpPr>
          <p:spPr>
            <a:xfrm>
              <a:off x="-29149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04;p13">
              <a:extLst>
                <a:ext uri="{FF2B5EF4-FFF2-40B4-BE49-F238E27FC236}">
                  <a16:creationId xmlns:a16="http://schemas.microsoft.com/office/drawing/2014/main" id="{850E350E-44C6-4C07-9EE3-A24B38294A26}"/>
                </a:ext>
              </a:extLst>
            </p:cNvPr>
            <p:cNvSpPr/>
            <p:nvPr/>
          </p:nvSpPr>
          <p:spPr>
            <a:xfrm>
              <a:off x="-27813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05;p13">
              <a:extLst>
                <a:ext uri="{FF2B5EF4-FFF2-40B4-BE49-F238E27FC236}">
                  <a16:creationId xmlns:a16="http://schemas.microsoft.com/office/drawing/2014/main" id="{8E1FBB32-9225-41F4-A663-1B39CA3875F4}"/>
                </a:ext>
              </a:extLst>
            </p:cNvPr>
            <p:cNvSpPr/>
            <p:nvPr/>
          </p:nvSpPr>
          <p:spPr>
            <a:xfrm>
              <a:off x="-26476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973;p13">
            <a:extLst>
              <a:ext uri="{FF2B5EF4-FFF2-40B4-BE49-F238E27FC236}">
                <a16:creationId xmlns:a16="http://schemas.microsoft.com/office/drawing/2014/main" id="{94CB5B82-E068-45DE-80C4-248DF586E0D9}"/>
              </a:ext>
            </a:extLst>
          </p:cNvPr>
          <p:cNvGrpSpPr/>
          <p:nvPr/>
        </p:nvGrpSpPr>
        <p:grpSpPr>
          <a:xfrm rot="5400000">
            <a:off x="636580" y="5703126"/>
            <a:ext cx="1465824" cy="843924"/>
            <a:chOff x="-3583200" y="3193700"/>
            <a:chExt cx="980550" cy="390000"/>
          </a:xfrm>
        </p:grpSpPr>
        <p:sp>
          <p:nvSpPr>
            <p:cNvPr id="62" name="Google Shape;974;p13">
              <a:extLst>
                <a:ext uri="{FF2B5EF4-FFF2-40B4-BE49-F238E27FC236}">
                  <a16:creationId xmlns:a16="http://schemas.microsoft.com/office/drawing/2014/main" id="{4315C510-5457-44BF-BBD8-77E5419897A5}"/>
                </a:ext>
              </a:extLst>
            </p:cNvPr>
            <p:cNvSpPr/>
            <p:nvPr/>
          </p:nvSpPr>
          <p:spPr>
            <a:xfrm>
              <a:off x="-35832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75;p13">
              <a:extLst>
                <a:ext uri="{FF2B5EF4-FFF2-40B4-BE49-F238E27FC236}">
                  <a16:creationId xmlns:a16="http://schemas.microsoft.com/office/drawing/2014/main" id="{8397FEFE-A00B-46FD-B9F0-43F1665D033A}"/>
                </a:ext>
              </a:extLst>
            </p:cNvPr>
            <p:cNvSpPr/>
            <p:nvPr/>
          </p:nvSpPr>
          <p:spPr>
            <a:xfrm>
              <a:off x="-34495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76;p13">
              <a:extLst>
                <a:ext uri="{FF2B5EF4-FFF2-40B4-BE49-F238E27FC236}">
                  <a16:creationId xmlns:a16="http://schemas.microsoft.com/office/drawing/2014/main" id="{69A6B7E3-5388-4EC8-84D5-ABCD75A4BE4C}"/>
                </a:ext>
              </a:extLst>
            </p:cNvPr>
            <p:cNvSpPr/>
            <p:nvPr/>
          </p:nvSpPr>
          <p:spPr>
            <a:xfrm>
              <a:off x="-33159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77;p13">
              <a:extLst>
                <a:ext uri="{FF2B5EF4-FFF2-40B4-BE49-F238E27FC236}">
                  <a16:creationId xmlns:a16="http://schemas.microsoft.com/office/drawing/2014/main" id="{9B395D48-5B8A-4144-ACB6-977EFCD1000C}"/>
                </a:ext>
              </a:extLst>
            </p:cNvPr>
            <p:cNvSpPr/>
            <p:nvPr/>
          </p:nvSpPr>
          <p:spPr>
            <a:xfrm>
              <a:off x="-31822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78;p13">
              <a:extLst>
                <a:ext uri="{FF2B5EF4-FFF2-40B4-BE49-F238E27FC236}">
                  <a16:creationId xmlns:a16="http://schemas.microsoft.com/office/drawing/2014/main" id="{21D9EB59-7706-41F7-8CDF-8F0C5E93C5F7}"/>
                </a:ext>
              </a:extLst>
            </p:cNvPr>
            <p:cNvSpPr/>
            <p:nvPr/>
          </p:nvSpPr>
          <p:spPr>
            <a:xfrm>
              <a:off x="-30486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79;p13">
              <a:extLst>
                <a:ext uri="{FF2B5EF4-FFF2-40B4-BE49-F238E27FC236}">
                  <a16:creationId xmlns:a16="http://schemas.microsoft.com/office/drawing/2014/main" id="{B5A134B9-FDC6-4945-9D6D-7492F47BCC9A}"/>
                </a:ext>
              </a:extLst>
            </p:cNvPr>
            <p:cNvSpPr/>
            <p:nvPr/>
          </p:nvSpPr>
          <p:spPr>
            <a:xfrm>
              <a:off x="-29149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80;p13">
              <a:extLst>
                <a:ext uri="{FF2B5EF4-FFF2-40B4-BE49-F238E27FC236}">
                  <a16:creationId xmlns:a16="http://schemas.microsoft.com/office/drawing/2014/main" id="{19E6F790-E21A-4ECE-B5F8-651CC428A7FE}"/>
                </a:ext>
              </a:extLst>
            </p:cNvPr>
            <p:cNvSpPr/>
            <p:nvPr/>
          </p:nvSpPr>
          <p:spPr>
            <a:xfrm>
              <a:off x="-27813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81;p13">
              <a:extLst>
                <a:ext uri="{FF2B5EF4-FFF2-40B4-BE49-F238E27FC236}">
                  <a16:creationId xmlns:a16="http://schemas.microsoft.com/office/drawing/2014/main" id="{612D0382-975A-4304-92C1-396D465A5954}"/>
                </a:ext>
              </a:extLst>
            </p:cNvPr>
            <p:cNvSpPr/>
            <p:nvPr/>
          </p:nvSpPr>
          <p:spPr>
            <a:xfrm>
              <a:off x="-26476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82;p13">
              <a:extLst>
                <a:ext uri="{FF2B5EF4-FFF2-40B4-BE49-F238E27FC236}">
                  <a16:creationId xmlns:a16="http://schemas.microsoft.com/office/drawing/2014/main" id="{1EC2EABD-0E8A-405D-9B20-C4D107DACEA3}"/>
                </a:ext>
              </a:extLst>
            </p:cNvPr>
            <p:cNvSpPr/>
            <p:nvPr/>
          </p:nvSpPr>
          <p:spPr>
            <a:xfrm>
              <a:off x="-35832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83;p13">
              <a:extLst>
                <a:ext uri="{FF2B5EF4-FFF2-40B4-BE49-F238E27FC236}">
                  <a16:creationId xmlns:a16="http://schemas.microsoft.com/office/drawing/2014/main" id="{70784318-D654-45D9-9222-C9217F0E7149}"/>
                </a:ext>
              </a:extLst>
            </p:cNvPr>
            <p:cNvSpPr/>
            <p:nvPr/>
          </p:nvSpPr>
          <p:spPr>
            <a:xfrm>
              <a:off x="-34495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84;p13">
              <a:extLst>
                <a:ext uri="{FF2B5EF4-FFF2-40B4-BE49-F238E27FC236}">
                  <a16:creationId xmlns:a16="http://schemas.microsoft.com/office/drawing/2014/main" id="{245BD77C-E39A-4DCA-B2C2-BEA57A33CA43}"/>
                </a:ext>
              </a:extLst>
            </p:cNvPr>
            <p:cNvSpPr/>
            <p:nvPr/>
          </p:nvSpPr>
          <p:spPr>
            <a:xfrm>
              <a:off x="-33159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85;p13">
              <a:extLst>
                <a:ext uri="{FF2B5EF4-FFF2-40B4-BE49-F238E27FC236}">
                  <a16:creationId xmlns:a16="http://schemas.microsoft.com/office/drawing/2014/main" id="{95BE4A6B-5999-4609-9B48-6B79F571BB22}"/>
                </a:ext>
              </a:extLst>
            </p:cNvPr>
            <p:cNvSpPr/>
            <p:nvPr/>
          </p:nvSpPr>
          <p:spPr>
            <a:xfrm>
              <a:off x="-31822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86;p13">
              <a:extLst>
                <a:ext uri="{FF2B5EF4-FFF2-40B4-BE49-F238E27FC236}">
                  <a16:creationId xmlns:a16="http://schemas.microsoft.com/office/drawing/2014/main" id="{A6B61848-2851-4003-996E-2505B659B8B9}"/>
                </a:ext>
              </a:extLst>
            </p:cNvPr>
            <p:cNvSpPr/>
            <p:nvPr/>
          </p:nvSpPr>
          <p:spPr>
            <a:xfrm>
              <a:off x="-30486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87;p13">
              <a:extLst>
                <a:ext uri="{FF2B5EF4-FFF2-40B4-BE49-F238E27FC236}">
                  <a16:creationId xmlns:a16="http://schemas.microsoft.com/office/drawing/2014/main" id="{E1378617-D837-4C3E-A76D-E345AC372B0D}"/>
                </a:ext>
              </a:extLst>
            </p:cNvPr>
            <p:cNvSpPr/>
            <p:nvPr/>
          </p:nvSpPr>
          <p:spPr>
            <a:xfrm>
              <a:off x="-29149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88;p13">
              <a:extLst>
                <a:ext uri="{FF2B5EF4-FFF2-40B4-BE49-F238E27FC236}">
                  <a16:creationId xmlns:a16="http://schemas.microsoft.com/office/drawing/2014/main" id="{533BCCEC-7126-4B53-BAD3-B654E151E709}"/>
                </a:ext>
              </a:extLst>
            </p:cNvPr>
            <p:cNvSpPr/>
            <p:nvPr/>
          </p:nvSpPr>
          <p:spPr>
            <a:xfrm>
              <a:off x="-27813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89;p13">
              <a:extLst>
                <a:ext uri="{FF2B5EF4-FFF2-40B4-BE49-F238E27FC236}">
                  <a16:creationId xmlns:a16="http://schemas.microsoft.com/office/drawing/2014/main" id="{23E826C3-7CAA-4DBD-806B-2430E0073006}"/>
                </a:ext>
              </a:extLst>
            </p:cNvPr>
            <p:cNvSpPr/>
            <p:nvPr/>
          </p:nvSpPr>
          <p:spPr>
            <a:xfrm>
              <a:off x="-26476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90;p13">
              <a:extLst>
                <a:ext uri="{FF2B5EF4-FFF2-40B4-BE49-F238E27FC236}">
                  <a16:creationId xmlns:a16="http://schemas.microsoft.com/office/drawing/2014/main" id="{D12A77E0-8BCA-48DE-ABEE-7D468E0FD549}"/>
                </a:ext>
              </a:extLst>
            </p:cNvPr>
            <p:cNvSpPr/>
            <p:nvPr/>
          </p:nvSpPr>
          <p:spPr>
            <a:xfrm>
              <a:off x="-35832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91;p13">
              <a:extLst>
                <a:ext uri="{FF2B5EF4-FFF2-40B4-BE49-F238E27FC236}">
                  <a16:creationId xmlns:a16="http://schemas.microsoft.com/office/drawing/2014/main" id="{3E2705F0-43F9-4D31-A26E-9D2351EDFB4B}"/>
                </a:ext>
              </a:extLst>
            </p:cNvPr>
            <p:cNvSpPr/>
            <p:nvPr/>
          </p:nvSpPr>
          <p:spPr>
            <a:xfrm>
              <a:off x="-34495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92;p13">
              <a:extLst>
                <a:ext uri="{FF2B5EF4-FFF2-40B4-BE49-F238E27FC236}">
                  <a16:creationId xmlns:a16="http://schemas.microsoft.com/office/drawing/2014/main" id="{BAA2A049-DE33-43BE-A25A-79B0B761CC9B}"/>
                </a:ext>
              </a:extLst>
            </p:cNvPr>
            <p:cNvSpPr/>
            <p:nvPr/>
          </p:nvSpPr>
          <p:spPr>
            <a:xfrm>
              <a:off x="-33159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93;p13">
              <a:extLst>
                <a:ext uri="{FF2B5EF4-FFF2-40B4-BE49-F238E27FC236}">
                  <a16:creationId xmlns:a16="http://schemas.microsoft.com/office/drawing/2014/main" id="{91838153-FFF4-4B67-96BC-32BD8A8FE36C}"/>
                </a:ext>
              </a:extLst>
            </p:cNvPr>
            <p:cNvSpPr/>
            <p:nvPr/>
          </p:nvSpPr>
          <p:spPr>
            <a:xfrm>
              <a:off x="-31822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94;p13">
              <a:extLst>
                <a:ext uri="{FF2B5EF4-FFF2-40B4-BE49-F238E27FC236}">
                  <a16:creationId xmlns:a16="http://schemas.microsoft.com/office/drawing/2014/main" id="{691FCD9A-875E-479E-8726-C3D834C61927}"/>
                </a:ext>
              </a:extLst>
            </p:cNvPr>
            <p:cNvSpPr/>
            <p:nvPr/>
          </p:nvSpPr>
          <p:spPr>
            <a:xfrm>
              <a:off x="-30486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95;p13">
              <a:extLst>
                <a:ext uri="{FF2B5EF4-FFF2-40B4-BE49-F238E27FC236}">
                  <a16:creationId xmlns:a16="http://schemas.microsoft.com/office/drawing/2014/main" id="{113EA1B9-0362-4A1C-A862-958FF3874D57}"/>
                </a:ext>
              </a:extLst>
            </p:cNvPr>
            <p:cNvSpPr/>
            <p:nvPr/>
          </p:nvSpPr>
          <p:spPr>
            <a:xfrm>
              <a:off x="-29149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96;p13">
              <a:extLst>
                <a:ext uri="{FF2B5EF4-FFF2-40B4-BE49-F238E27FC236}">
                  <a16:creationId xmlns:a16="http://schemas.microsoft.com/office/drawing/2014/main" id="{D5BD7044-F5B4-41FA-9994-16E0EB248827}"/>
                </a:ext>
              </a:extLst>
            </p:cNvPr>
            <p:cNvSpPr/>
            <p:nvPr/>
          </p:nvSpPr>
          <p:spPr>
            <a:xfrm>
              <a:off x="-27813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97;p13">
              <a:extLst>
                <a:ext uri="{FF2B5EF4-FFF2-40B4-BE49-F238E27FC236}">
                  <a16:creationId xmlns:a16="http://schemas.microsoft.com/office/drawing/2014/main" id="{FB45A394-E8E8-4BB3-8231-95526A9FA3F2}"/>
                </a:ext>
              </a:extLst>
            </p:cNvPr>
            <p:cNvSpPr/>
            <p:nvPr/>
          </p:nvSpPr>
          <p:spPr>
            <a:xfrm>
              <a:off x="-26476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98;p13">
              <a:extLst>
                <a:ext uri="{FF2B5EF4-FFF2-40B4-BE49-F238E27FC236}">
                  <a16:creationId xmlns:a16="http://schemas.microsoft.com/office/drawing/2014/main" id="{39FF7388-35F1-4963-88D5-241439B62801}"/>
                </a:ext>
              </a:extLst>
            </p:cNvPr>
            <p:cNvSpPr/>
            <p:nvPr/>
          </p:nvSpPr>
          <p:spPr>
            <a:xfrm>
              <a:off x="-35832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99;p13">
              <a:extLst>
                <a:ext uri="{FF2B5EF4-FFF2-40B4-BE49-F238E27FC236}">
                  <a16:creationId xmlns:a16="http://schemas.microsoft.com/office/drawing/2014/main" id="{C429B1FF-4937-4F40-BFB5-43F5C3BD5BF4}"/>
                </a:ext>
              </a:extLst>
            </p:cNvPr>
            <p:cNvSpPr/>
            <p:nvPr/>
          </p:nvSpPr>
          <p:spPr>
            <a:xfrm>
              <a:off x="-34495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00;p13">
              <a:extLst>
                <a:ext uri="{FF2B5EF4-FFF2-40B4-BE49-F238E27FC236}">
                  <a16:creationId xmlns:a16="http://schemas.microsoft.com/office/drawing/2014/main" id="{6786FB7C-52AD-4419-A59D-D71F74947516}"/>
                </a:ext>
              </a:extLst>
            </p:cNvPr>
            <p:cNvSpPr/>
            <p:nvPr/>
          </p:nvSpPr>
          <p:spPr>
            <a:xfrm>
              <a:off x="-33159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01;p13">
              <a:extLst>
                <a:ext uri="{FF2B5EF4-FFF2-40B4-BE49-F238E27FC236}">
                  <a16:creationId xmlns:a16="http://schemas.microsoft.com/office/drawing/2014/main" id="{6C221D98-85EF-49F8-9634-5E9C60AE1559}"/>
                </a:ext>
              </a:extLst>
            </p:cNvPr>
            <p:cNvSpPr/>
            <p:nvPr/>
          </p:nvSpPr>
          <p:spPr>
            <a:xfrm>
              <a:off x="-31822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02;p13">
              <a:extLst>
                <a:ext uri="{FF2B5EF4-FFF2-40B4-BE49-F238E27FC236}">
                  <a16:creationId xmlns:a16="http://schemas.microsoft.com/office/drawing/2014/main" id="{F9A3F78E-C91D-4CD3-95D9-BB36F1F5ED45}"/>
                </a:ext>
              </a:extLst>
            </p:cNvPr>
            <p:cNvSpPr/>
            <p:nvPr/>
          </p:nvSpPr>
          <p:spPr>
            <a:xfrm>
              <a:off x="-30486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03;p13">
              <a:extLst>
                <a:ext uri="{FF2B5EF4-FFF2-40B4-BE49-F238E27FC236}">
                  <a16:creationId xmlns:a16="http://schemas.microsoft.com/office/drawing/2014/main" id="{9B834BEC-D24A-4D68-AD7E-D479B0CAD7E9}"/>
                </a:ext>
              </a:extLst>
            </p:cNvPr>
            <p:cNvSpPr/>
            <p:nvPr/>
          </p:nvSpPr>
          <p:spPr>
            <a:xfrm>
              <a:off x="-29149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04;p13">
              <a:extLst>
                <a:ext uri="{FF2B5EF4-FFF2-40B4-BE49-F238E27FC236}">
                  <a16:creationId xmlns:a16="http://schemas.microsoft.com/office/drawing/2014/main" id="{F027D8DA-DAB8-4BA0-918A-42C240ED4D35}"/>
                </a:ext>
              </a:extLst>
            </p:cNvPr>
            <p:cNvSpPr/>
            <p:nvPr/>
          </p:nvSpPr>
          <p:spPr>
            <a:xfrm>
              <a:off x="-27813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05;p13">
              <a:extLst>
                <a:ext uri="{FF2B5EF4-FFF2-40B4-BE49-F238E27FC236}">
                  <a16:creationId xmlns:a16="http://schemas.microsoft.com/office/drawing/2014/main" id="{E94DDCB6-FD15-43AC-A098-1B8A53516A69}"/>
                </a:ext>
              </a:extLst>
            </p:cNvPr>
            <p:cNvSpPr/>
            <p:nvPr/>
          </p:nvSpPr>
          <p:spPr>
            <a:xfrm>
              <a:off x="-26476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73;p13">
            <a:extLst>
              <a:ext uri="{FF2B5EF4-FFF2-40B4-BE49-F238E27FC236}">
                <a16:creationId xmlns:a16="http://schemas.microsoft.com/office/drawing/2014/main" id="{574E5A72-3A2B-4519-8F31-7C86A0C90E0A}"/>
              </a:ext>
            </a:extLst>
          </p:cNvPr>
          <p:cNvGrpSpPr/>
          <p:nvPr/>
        </p:nvGrpSpPr>
        <p:grpSpPr>
          <a:xfrm rot="5400000">
            <a:off x="1603990" y="5703126"/>
            <a:ext cx="1465824" cy="843924"/>
            <a:chOff x="-3583200" y="3193700"/>
            <a:chExt cx="980550" cy="390000"/>
          </a:xfrm>
        </p:grpSpPr>
        <p:sp>
          <p:nvSpPr>
            <p:cNvPr id="95" name="Google Shape;974;p13">
              <a:extLst>
                <a:ext uri="{FF2B5EF4-FFF2-40B4-BE49-F238E27FC236}">
                  <a16:creationId xmlns:a16="http://schemas.microsoft.com/office/drawing/2014/main" id="{82769461-E10D-422D-B9ED-C417CC425B8F}"/>
                </a:ext>
              </a:extLst>
            </p:cNvPr>
            <p:cNvSpPr/>
            <p:nvPr/>
          </p:nvSpPr>
          <p:spPr>
            <a:xfrm>
              <a:off x="-35832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5;p13">
              <a:extLst>
                <a:ext uri="{FF2B5EF4-FFF2-40B4-BE49-F238E27FC236}">
                  <a16:creationId xmlns:a16="http://schemas.microsoft.com/office/drawing/2014/main" id="{70655F00-CB09-416C-8A2C-C74B99FC4271}"/>
                </a:ext>
              </a:extLst>
            </p:cNvPr>
            <p:cNvSpPr/>
            <p:nvPr/>
          </p:nvSpPr>
          <p:spPr>
            <a:xfrm>
              <a:off x="-34495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6;p13">
              <a:extLst>
                <a:ext uri="{FF2B5EF4-FFF2-40B4-BE49-F238E27FC236}">
                  <a16:creationId xmlns:a16="http://schemas.microsoft.com/office/drawing/2014/main" id="{0D87FCD5-8C31-4915-8AB2-8A2546BBE286}"/>
                </a:ext>
              </a:extLst>
            </p:cNvPr>
            <p:cNvSpPr/>
            <p:nvPr/>
          </p:nvSpPr>
          <p:spPr>
            <a:xfrm>
              <a:off x="-33159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77;p13">
              <a:extLst>
                <a:ext uri="{FF2B5EF4-FFF2-40B4-BE49-F238E27FC236}">
                  <a16:creationId xmlns:a16="http://schemas.microsoft.com/office/drawing/2014/main" id="{9DE3E707-ADC4-44DF-8516-8C2B16E9C72B}"/>
                </a:ext>
              </a:extLst>
            </p:cNvPr>
            <p:cNvSpPr/>
            <p:nvPr/>
          </p:nvSpPr>
          <p:spPr>
            <a:xfrm>
              <a:off x="-31822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78;p13">
              <a:extLst>
                <a:ext uri="{FF2B5EF4-FFF2-40B4-BE49-F238E27FC236}">
                  <a16:creationId xmlns:a16="http://schemas.microsoft.com/office/drawing/2014/main" id="{BC86F7A7-B093-4ACA-BA53-1C053A546389}"/>
                </a:ext>
              </a:extLst>
            </p:cNvPr>
            <p:cNvSpPr/>
            <p:nvPr/>
          </p:nvSpPr>
          <p:spPr>
            <a:xfrm>
              <a:off x="-30486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9;p13">
              <a:extLst>
                <a:ext uri="{FF2B5EF4-FFF2-40B4-BE49-F238E27FC236}">
                  <a16:creationId xmlns:a16="http://schemas.microsoft.com/office/drawing/2014/main" id="{44752FAE-438F-491A-A54E-C4097176CD1F}"/>
                </a:ext>
              </a:extLst>
            </p:cNvPr>
            <p:cNvSpPr/>
            <p:nvPr/>
          </p:nvSpPr>
          <p:spPr>
            <a:xfrm>
              <a:off x="-29149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80;p13">
              <a:extLst>
                <a:ext uri="{FF2B5EF4-FFF2-40B4-BE49-F238E27FC236}">
                  <a16:creationId xmlns:a16="http://schemas.microsoft.com/office/drawing/2014/main" id="{FEA8BD99-C8A0-4C3C-BE16-3F09AE9E5DDC}"/>
                </a:ext>
              </a:extLst>
            </p:cNvPr>
            <p:cNvSpPr/>
            <p:nvPr/>
          </p:nvSpPr>
          <p:spPr>
            <a:xfrm>
              <a:off x="-278130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81;p13">
              <a:extLst>
                <a:ext uri="{FF2B5EF4-FFF2-40B4-BE49-F238E27FC236}">
                  <a16:creationId xmlns:a16="http://schemas.microsoft.com/office/drawing/2014/main" id="{EBC371EF-F5A6-4BEA-82C2-97BA80BAD059}"/>
                </a:ext>
              </a:extLst>
            </p:cNvPr>
            <p:cNvSpPr/>
            <p:nvPr/>
          </p:nvSpPr>
          <p:spPr>
            <a:xfrm>
              <a:off x="-2647650" y="319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82;p13">
              <a:extLst>
                <a:ext uri="{FF2B5EF4-FFF2-40B4-BE49-F238E27FC236}">
                  <a16:creationId xmlns:a16="http://schemas.microsoft.com/office/drawing/2014/main" id="{762437EE-A3C0-40CE-984D-6E719B0C852A}"/>
                </a:ext>
              </a:extLst>
            </p:cNvPr>
            <p:cNvSpPr/>
            <p:nvPr/>
          </p:nvSpPr>
          <p:spPr>
            <a:xfrm>
              <a:off x="-35832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83;p13">
              <a:extLst>
                <a:ext uri="{FF2B5EF4-FFF2-40B4-BE49-F238E27FC236}">
                  <a16:creationId xmlns:a16="http://schemas.microsoft.com/office/drawing/2014/main" id="{51BFB480-345F-4854-AD76-C6490D0C9C41}"/>
                </a:ext>
              </a:extLst>
            </p:cNvPr>
            <p:cNvSpPr/>
            <p:nvPr/>
          </p:nvSpPr>
          <p:spPr>
            <a:xfrm>
              <a:off x="-34495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84;p13">
              <a:extLst>
                <a:ext uri="{FF2B5EF4-FFF2-40B4-BE49-F238E27FC236}">
                  <a16:creationId xmlns:a16="http://schemas.microsoft.com/office/drawing/2014/main" id="{F0024C84-85E5-4CF9-817D-9C810643EECE}"/>
                </a:ext>
              </a:extLst>
            </p:cNvPr>
            <p:cNvSpPr/>
            <p:nvPr/>
          </p:nvSpPr>
          <p:spPr>
            <a:xfrm>
              <a:off x="-33159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85;p13">
              <a:extLst>
                <a:ext uri="{FF2B5EF4-FFF2-40B4-BE49-F238E27FC236}">
                  <a16:creationId xmlns:a16="http://schemas.microsoft.com/office/drawing/2014/main" id="{F5009186-FC55-4B32-9F71-7ACB4D143684}"/>
                </a:ext>
              </a:extLst>
            </p:cNvPr>
            <p:cNvSpPr/>
            <p:nvPr/>
          </p:nvSpPr>
          <p:spPr>
            <a:xfrm>
              <a:off x="-31822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86;p13">
              <a:extLst>
                <a:ext uri="{FF2B5EF4-FFF2-40B4-BE49-F238E27FC236}">
                  <a16:creationId xmlns:a16="http://schemas.microsoft.com/office/drawing/2014/main" id="{D10FF63C-DC5A-4B6C-95FC-6AB2E05B87BE}"/>
                </a:ext>
              </a:extLst>
            </p:cNvPr>
            <p:cNvSpPr/>
            <p:nvPr/>
          </p:nvSpPr>
          <p:spPr>
            <a:xfrm>
              <a:off x="-30486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87;p13">
              <a:extLst>
                <a:ext uri="{FF2B5EF4-FFF2-40B4-BE49-F238E27FC236}">
                  <a16:creationId xmlns:a16="http://schemas.microsoft.com/office/drawing/2014/main" id="{C18ACD66-41B1-4A4F-BEBD-C960218A2ECB}"/>
                </a:ext>
              </a:extLst>
            </p:cNvPr>
            <p:cNvSpPr/>
            <p:nvPr/>
          </p:nvSpPr>
          <p:spPr>
            <a:xfrm>
              <a:off x="-29149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88;p13">
              <a:extLst>
                <a:ext uri="{FF2B5EF4-FFF2-40B4-BE49-F238E27FC236}">
                  <a16:creationId xmlns:a16="http://schemas.microsoft.com/office/drawing/2014/main" id="{F1CE8EC4-9284-4C0A-9253-024862BD8C3B}"/>
                </a:ext>
              </a:extLst>
            </p:cNvPr>
            <p:cNvSpPr/>
            <p:nvPr/>
          </p:nvSpPr>
          <p:spPr>
            <a:xfrm>
              <a:off x="-278130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89;p13">
              <a:extLst>
                <a:ext uri="{FF2B5EF4-FFF2-40B4-BE49-F238E27FC236}">
                  <a16:creationId xmlns:a16="http://schemas.microsoft.com/office/drawing/2014/main" id="{9A7309E8-8212-42D3-88A2-E05362CF877F}"/>
                </a:ext>
              </a:extLst>
            </p:cNvPr>
            <p:cNvSpPr/>
            <p:nvPr/>
          </p:nvSpPr>
          <p:spPr>
            <a:xfrm>
              <a:off x="-2647650" y="330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90;p13">
              <a:extLst>
                <a:ext uri="{FF2B5EF4-FFF2-40B4-BE49-F238E27FC236}">
                  <a16:creationId xmlns:a16="http://schemas.microsoft.com/office/drawing/2014/main" id="{FAD87451-577B-42F8-8451-0E350F4646A7}"/>
                </a:ext>
              </a:extLst>
            </p:cNvPr>
            <p:cNvSpPr/>
            <p:nvPr/>
          </p:nvSpPr>
          <p:spPr>
            <a:xfrm>
              <a:off x="-35832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91;p13">
              <a:extLst>
                <a:ext uri="{FF2B5EF4-FFF2-40B4-BE49-F238E27FC236}">
                  <a16:creationId xmlns:a16="http://schemas.microsoft.com/office/drawing/2014/main" id="{654DF48D-FEEF-4A7F-93B1-6ED19B95B329}"/>
                </a:ext>
              </a:extLst>
            </p:cNvPr>
            <p:cNvSpPr/>
            <p:nvPr/>
          </p:nvSpPr>
          <p:spPr>
            <a:xfrm>
              <a:off x="-34495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92;p13">
              <a:extLst>
                <a:ext uri="{FF2B5EF4-FFF2-40B4-BE49-F238E27FC236}">
                  <a16:creationId xmlns:a16="http://schemas.microsoft.com/office/drawing/2014/main" id="{896A2D29-ACB4-4B45-810A-B5E3E99B6F7A}"/>
                </a:ext>
              </a:extLst>
            </p:cNvPr>
            <p:cNvSpPr/>
            <p:nvPr/>
          </p:nvSpPr>
          <p:spPr>
            <a:xfrm>
              <a:off x="-33159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93;p13">
              <a:extLst>
                <a:ext uri="{FF2B5EF4-FFF2-40B4-BE49-F238E27FC236}">
                  <a16:creationId xmlns:a16="http://schemas.microsoft.com/office/drawing/2014/main" id="{B9155A6B-C11F-408D-9DA6-2A800CC95362}"/>
                </a:ext>
              </a:extLst>
            </p:cNvPr>
            <p:cNvSpPr/>
            <p:nvPr/>
          </p:nvSpPr>
          <p:spPr>
            <a:xfrm>
              <a:off x="-31822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94;p13">
              <a:extLst>
                <a:ext uri="{FF2B5EF4-FFF2-40B4-BE49-F238E27FC236}">
                  <a16:creationId xmlns:a16="http://schemas.microsoft.com/office/drawing/2014/main" id="{47D874EB-4F46-41A9-8DC8-85B769BC8986}"/>
                </a:ext>
              </a:extLst>
            </p:cNvPr>
            <p:cNvSpPr/>
            <p:nvPr/>
          </p:nvSpPr>
          <p:spPr>
            <a:xfrm>
              <a:off x="-30486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95;p13">
              <a:extLst>
                <a:ext uri="{FF2B5EF4-FFF2-40B4-BE49-F238E27FC236}">
                  <a16:creationId xmlns:a16="http://schemas.microsoft.com/office/drawing/2014/main" id="{3DB7A365-26CB-42E5-85A8-E56D1FBDAAFC}"/>
                </a:ext>
              </a:extLst>
            </p:cNvPr>
            <p:cNvSpPr/>
            <p:nvPr/>
          </p:nvSpPr>
          <p:spPr>
            <a:xfrm>
              <a:off x="-29149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96;p13">
              <a:extLst>
                <a:ext uri="{FF2B5EF4-FFF2-40B4-BE49-F238E27FC236}">
                  <a16:creationId xmlns:a16="http://schemas.microsoft.com/office/drawing/2014/main" id="{898908C4-D95D-4261-9AB0-BE28FE1A2CBC}"/>
                </a:ext>
              </a:extLst>
            </p:cNvPr>
            <p:cNvSpPr/>
            <p:nvPr/>
          </p:nvSpPr>
          <p:spPr>
            <a:xfrm>
              <a:off x="-278130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97;p13">
              <a:extLst>
                <a:ext uri="{FF2B5EF4-FFF2-40B4-BE49-F238E27FC236}">
                  <a16:creationId xmlns:a16="http://schemas.microsoft.com/office/drawing/2014/main" id="{4926210C-F71F-44B4-A4AF-8AF97C5E43F7}"/>
                </a:ext>
              </a:extLst>
            </p:cNvPr>
            <p:cNvSpPr/>
            <p:nvPr/>
          </p:nvSpPr>
          <p:spPr>
            <a:xfrm>
              <a:off x="-2647650" y="3423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98;p13">
              <a:extLst>
                <a:ext uri="{FF2B5EF4-FFF2-40B4-BE49-F238E27FC236}">
                  <a16:creationId xmlns:a16="http://schemas.microsoft.com/office/drawing/2014/main" id="{FDBFAAD1-55B4-4E7E-86BF-19DBFAB58658}"/>
                </a:ext>
              </a:extLst>
            </p:cNvPr>
            <p:cNvSpPr/>
            <p:nvPr/>
          </p:nvSpPr>
          <p:spPr>
            <a:xfrm>
              <a:off x="-35832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99;p13">
              <a:extLst>
                <a:ext uri="{FF2B5EF4-FFF2-40B4-BE49-F238E27FC236}">
                  <a16:creationId xmlns:a16="http://schemas.microsoft.com/office/drawing/2014/main" id="{B0C43BF1-D7EB-4526-8E99-50D349E2D94A}"/>
                </a:ext>
              </a:extLst>
            </p:cNvPr>
            <p:cNvSpPr/>
            <p:nvPr/>
          </p:nvSpPr>
          <p:spPr>
            <a:xfrm>
              <a:off x="-34495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0;p13">
              <a:extLst>
                <a:ext uri="{FF2B5EF4-FFF2-40B4-BE49-F238E27FC236}">
                  <a16:creationId xmlns:a16="http://schemas.microsoft.com/office/drawing/2014/main" id="{F3E6E68A-CEB1-4AA3-87EB-5324B2B10C3F}"/>
                </a:ext>
              </a:extLst>
            </p:cNvPr>
            <p:cNvSpPr/>
            <p:nvPr/>
          </p:nvSpPr>
          <p:spPr>
            <a:xfrm>
              <a:off x="-33159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01;p13">
              <a:extLst>
                <a:ext uri="{FF2B5EF4-FFF2-40B4-BE49-F238E27FC236}">
                  <a16:creationId xmlns:a16="http://schemas.microsoft.com/office/drawing/2014/main" id="{F097E9A3-BA99-4942-A052-DAAC52ABFCF4}"/>
                </a:ext>
              </a:extLst>
            </p:cNvPr>
            <p:cNvSpPr/>
            <p:nvPr/>
          </p:nvSpPr>
          <p:spPr>
            <a:xfrm>
              <a:off x="-31822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02;p13">
              <a:extLst>
                <a:ext uri="{FF2B5EF4-FFF2-40B4-BE49-F238E27FC236}">
                  <a16:creationId xmlns:a16="http://schemas.microsoft.com/office/drawing/2014/main" id="{3B3FD040-7D11-40FF-952E-F645777588EF}"/>
                </a:ext>
              </a:extLst>
            </p:cNvPr>
            <p:cNvSpPr/>
            <p:nvPr/>
          </p:nvSpPr>
          <p:spPr>
            <a:xfrm>
              <a:off x="-30486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03;p13">
              <a:extLst>
                <a:ext uri="{FF2B5EF4-FFF2-40B4-BE49-F238E27FC236}">
                  <a16:creationId xmlns:a16="http://schemas.microsoft.com/office/drawing/2014/main" id="{350AC92B-20F6-44F7-9235-D7CC887A42B6}"/>
                </a:ext>
              </a:extLst>
            </p:cNvPr>
            <p:cNvSpPr/>
            <p:nvPr/>
          </p:nvSpPr>
          <p:spPr>
            <a:xfrm>
              <a:off x="-29149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04;p13">
              <a:extLst>
                <a:ext uri="{FF2B5EF4-FFF2-40B4-BE49-F238E27FC236}">
                  <a16:creationId xmlns:a16="http://schemas.microsoft.com/office/drawing/2014/main" id="{51DFBD4E-49A8-4FC1-8B4B-5BCA97519BF1}"/>
                </a:ext>
              </a:extLst>
            </p:cNvPr>
            <p:cNvSpPr/>
            <p:nvPr/>
          </p:nvSpPr>
          <p:spPr>
            <a:xfrm>
              <a:off x="-278130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05;p13">
              <a:extLst>
                <a:ext uri="{FF2B5EF4-FFF2-40B4-BE49-F238E27FC236}">
                  <a16:creationId xmlns:a16="http://schemas.microsoft.com/office/drawing/2014/main" id="{370B9E41-CF70-4954-9666-FFED83EDC0C2}"/>
                </a:ext>
              </a:extLst>
            </p:cNvPr>
            <p:cNvSpPr/>
            <p:nvPr/>
          </p:nvSpPr>
          <p:spPr>
            <a:xfrm>
              <a:off x="-2647650" y="3538700"/>
              <a:ext cx="45000" cy="4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895054-43A9-4FD6-8C86-65549F25717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2947" r="12947"/>
          <a:stretch>
            <a:fillRect/>
          </a:stretch>
        </p:blipFill>
        <p:spPr>
          <a:xfrm>
            <a:off x="4849951" y="365332"/>
            <a:ext cx="7050087" cy="6048375"/>
          </a:xfrm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665EEB5A-4D9B-4FB8-B099-325D674BE689}"/>
              </a:ext>
            </a:extLst>
          </p:cNvPr>
          <p:cNvSpPr/>
          <p:nvPr/>
        </p:nvSpPr>
        <p:spPr>
          <a:xfrm>
            <a:off x="7063408" y="194321"/>
            <a:ext cx="2774197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C2B8CA8F-59A7-42C6-A8A1-5B11AA5A9CAA}"/>
              </a:ext>
            </a:extLst>
          </p:cNvPr>
          <p:cNvSpPr/>
          <p:nvPr/>
        </p:nvSpPr>
        <p:spPr>
          <a:xfrm>
            <a:off x="7368208" y="6608373"/>
            <a:ext cx="2774197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592D0D45-8987-440E-A29D-262A09333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98147" flipH="1">
            <a:off x="1821859" y="1232699"/>
            <a:ext cx="2275228" cy="2275228"/>
          </a:xfrm>
          <a:prstGeom prst="rect">
            <a:avLst/>
          </a:prstGeom>
        </p:spPr>
      </p:pic>
      <p:sp>
        <p:nvSpPr>
          <p:cNvPr id="148" name="Graphic 1" descr="Tag=AccentColor&#10;Flavor=Light&#10;Target=Fill">
            <a:extLst>
              <a:ext uri="{FF2B5EF4-FFF2-40B4-BE49-F238E27FC236}">
                <a16:creationId xmlns:a16="http://schemas.microsoft.com/office/drawing/2014/main" id="{50F048AB-298D-4850-B074-B8A058B1CA4D}"/>
              </a:ext>
            </a:extLst>
          </p:cNvPr>
          <p:cNvSpPr/>
          <p:nvPr/>
        </p:nvSpPr>
        <p:spPr>
          <a:xfrm rot="9860276" flipV="1">
            <a:off x="60336" y="568899"/>
            <a:ext cx="4358563" cy="104644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8E27FF01-6D9A-4AA3-BE48-C87C850B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23678"/>
          <a:stretch/>
        </p:blipFill>
        <p:spPr>
          <a:xfrm rot="21260823">
            <a:off x="457626" y="476818"/>
            <a:ext cx="3208020" cy="1065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4C8CF651-41E5-4067-9172-D0CE778FE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355" l="0" r="98090">
                        <a14:foregroundMark x1="37079" y1="51645" x2="66854" y2="92105"/>
                        <a14:foregroundMark x1="41910" y1="24013" x2="43596" y2="28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422288"/>
            <a:ext cx="1151264" cy="6687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14DEDA-86ED-45D1-8043-C44E58BB1BEA}"/>
              </a:ext>
            </a:extLst>
          </p:cNvPr>
          <p:cNvSpPr txBox="1"/>
          <p:nvPr/>
        </p:nvSpPr>
        <p:spPr>
          <a:xfrm rot="20959452">
            <a:off x="48498" y="554921"/>
            <a:ext cx="4108174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 Занятия с педагогом–психологом </a:t>
            </a:r>
            <a:endParaRPr lang="ru-RU" sz="2400" b="1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C50E50-2F2B-4F5C-B33B-8127639A0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78087"/>
            <a:ext cx="4798015" cy="3279913"/>
          </a:xfrm>
          <a:prstGeom prst="rect">
            <a:avLst/>
          </a:prstGeom>
        </p:spPr>
      </p:pic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02E11570-F770-482D-BD34-AE51853DB21F}"/>
              </a:ext>
            </a:extLst>
          </p:cNvPr>
          <p:cNvSpPr/>
          <p:nvPr/>
        </p:nvSpPr>
        <p:spPr>
          <a:xfrm rot="5400000">
            <a:off x="692425" y="2898914"/>
            <a:ext cx="3266662" cy="465151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69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C584A2-A039-4B45-9575-46B03AD8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8" y="3438940"/>
            <a:ext cx="3419060" cy="3419060"/>
          </a:xfrm>
          <a:prstGeom prst="rect">
            <a:avLst/>
          </a:prstGeom>
        </p:spPr>
      </p:pic>
      <p:grpSp>
        <p:nvGrpSpPr>
          <p:cNvPr id="47" name="Вверху справа">
            <a:extLst>
              <a:ext uri="{FF2B5EF4-FFF2-40B4-BE49-F238E27FC236}">
                <a16:creationId xmlns:a16="http://schemas.microsoft.com/office/drawing/2014/main" id="{D447246E-B901-4F43-9FE3-FA2711246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3149794" cy="4452730"/>
            <a:chOff x="10849" y="-3086"/>
            <a:chExt cx="2198951" cy="3349518"/>
          </a:xfrm>
        </p:grpSpPr>
        <p:sp>
          <p:nvSpPr>
            <p:cNvPr id="48" name="Полилиния: Фигура 9">
              <a:extLst>
                <a:ext uri="{FF2B5EF4-FFF2-40B4-BE49-F238E27FC236}">
                  <a16:creationId xmlns:a16="http://schemas.microsoft.com/office/drawing/2014/main" id="{DC962D64-D9F5-4E8B-AB96-3ADE422D9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9" name="Полилиния: Фигура 10">
              <a:extLst>
                <a:ext uri="{FF2B5EF4-FFF2-40B4-BE49-F238E27FC236}">
                  <a16:creationId xmlns:a16="http://schemas.microsoft.com/office/drawing/2014/main" id="{C23682EA-A5A5-42EB-BBF4-5680F3F2A534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0" name="Полилиния: Фигура 11">
              <a:extLst>
                <a:ext uri="{FF2B5EF4-FFF2-40B4-BE49-F238E27FC236}">
                  <a16:creationId xmlns:a16="http://schemas.microsoft.com/office/drawing/2014/main" id="{3C932D21-1096-45C7-A061-F24A26E34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1" name="Полилиния: Фигура 12">
              <a:extLst>
                <a:ext uri="{FF2B5EF4-FFF2-40B4-BE49-F238E27FC236}">
                  <a16:creationId xmlns:a16="http://schemas.microsoft.com/office/drawing/2014/main" id="{1EE4C993-D27D-438F-9016-A508D9BD4BF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2" name="Полилиния: Фигура 13">
              <a:extLst>
                <a:ext uri="{FF2B5EF4-FFF2-40B4-BE49-F238E27FC236}">
                  <a16:creationId xmlns:a16="http://schemas.microsoft.com/office/drawing/2014/main" id="{956E1183-A3B2-4DC8-8F77-B776D7EC7315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3" name="Полилиния: фигура 14">
              <a:extLst>
                <a:ext uri="{FF2B5EF4-FFF2-40B4-BE49-F238E27FC236}">
                  <a16:creationId xmlns:a16="http://schemas.microsoft.com/office/drawing/2014/main" id="{DA157F3B-B4E8-4A22-A9D8-F3FFCB5C48E5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4" name="Полилиния: фигура 15">
              <a:extLst>
                <a:ext uri="{FF2B5EF4-FFF2-40B4-BE49-F238E27FC236}">
                  <a16:creationId xmlns:a16="http://schemas.microsoft.com/office/drawing/2014/main" id="{290BDD76-AAD4-45DE-B364-37684A93454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55" name="Полилиния: Фигура 16">
              <a:extLst>
                <a:ext uri="{FF2B5EF4-FFF2-40B4-BE49-F238E27FC236}">
                  <a16:creationId xmlns:a16="http://schemas.microsoft.com/office/drawing/2014/main" id="{BCAD56A3-DBA3-4E46-9EFF-122504712919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88" name="Вверху справа">
            <a:extLst>
              <a:ext uri="{FF2B5EF4-FFF2-40B4-BE49-F238E27FC236}">
                <a16:creationId xmlns:a16="http://schemas.microsoft.com/office/drawing/2014/main" id="{E91CA46F-DD1F-4040-9519-3054417D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8907864" y="0"/>
            <a:ext cx="3284136" cy="5906585"/>
            <a:chOff x="10849" y="-3086"/>
            <a:chExt cx="2198951" cy="3349518"/>
          </a:xfrm>
        </p:grpSpPr>
        <p:sp>
          <p:nvSpPr>
            <p:cNvPr id="89" name="Полилиния: Фигура 9">
              <a:extLst>
                <a:ext uri="{FF2B5EF4-FFF2-40B4-BE49-F238E27FC236}">
                  <a16:creationId xmlns:a16="http://schemas.microsoft.com/office/drawing/2014/main" id="{A5587F88-5621-488F-97A0-8D69B8E0D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noProof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90" name="Полилиния: Фигура 10">
              <a:extLst>
                <a:ext uri="{FF2B5EF4-FFF2-40B4-BE49-F238E27FC236}">
                  <a16:creationId xmlns:a16="http://schemas.microsoft.com/office/drawing/2014/main" id="{6AB42A17-1BEC-4CEA-A21F-74030EFC42B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1" name="Полилиния: Фигура 11">
              <a:extLst>
                <a:ext uri="{FF2B5EF4-FFF2-40B4-BE49-F238E27FC236}">
                  <a16:creationId xmlns:a16="http://schemas.microsoft.com/office/drawing/2014/main" id="{4D425302-3A2F-4338-BB08-754173010D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2" name="Полилиния: Фигура 12">
              <a:extLst>
                <a:ext uri="{FF2B5EF4-FFF2-40B4-BE49-F238E27FC236}">
                  <a16:creationId xmlns:a16="http://schemas.microsoft.com/office/drawing/2014/main" id="{ABA92AFC-9297-4E50-AA87-59B7647EFA6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3" name="Полилиния: Фигура 13">
              <a:extLst>
                <a:ext uri="{FF2B5EF4-FFF2-40B4-BE49-F238E27FC236}">
                  <a16:creationId xmlns:a16="http://schemas.microsoft.com/office/drawing/2014/main" id="{50E44D53-1720-45BA-95B5-479FA3A13779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4" name="Полилиния: фигура 14">
              <a:extLst>
                <a:ext uri="{FF2B5EF4-FFF2-40B4-BE49-F238E27FC236}">
                  <a16:creationId xmlns:a16="http://schemas.microsoft.com/office/drawing/2014/main" id="{C4863F5A-51D3-40BB-873A-1D3DD989EBD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5" name="Полилиния: фигура 15">
              <a:extLst>
                <a:ext uri="{FF2B5EF4-FFF2-40B4-BE49-F238E27FC236}">
                  <a16:creationId xmlns:a16="http://schemas.microsoft.com/office/drawing/2014/main" id="{F6FB88DD-0A65-45BD-8550-0B6C1139D1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  <p:sp>
          <p:nvSpPr>
            <p:cNvPr id="96" name="Полилиния: Фигура 16">
              <a:extLst>
                <a:ext uri="{FF2B5EF4-FFF2-40B4-BE49-F238E27FC236}">
                  <a16:creationId xmlns:a16="http://schemas.microsoft.com/office/drawing/2014/main" id="{4DD6299C-1C4B-4CA7-9C60-497BC9446050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6">
                  <a:lumMod val="40000"/>
                  <a:lumOff val="6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ru-RU" noProof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6" name="Google Shape;2585;p32">
            <a:extLst>
              <a:ext uri="{FF2B5EF4-FFF2-40B4-BE49-F238E27FC236}">
                <a16:creationId xmlns:a16="http://schemas.microsoft.com/office/drawing/2014/main" id="{628B518A-93E8-4697-9986-C575A59E3C16}"/>
              </a:ext>
            </a:extLst>
          </p:cNvPr>
          <p:cNvGrpSpPr/>
          <p:nvPr/>
        </p:nvGrpSpPr>
        <p:grpSpPr>
          <a:xfrm>
            <a:off x="6614610" y="1219196"/>
            <a:ext cx="5577390" cy="5499656"/>
            <a:chOff x="-1724550" y="3745650"/>
            <a:chExt cx="862800" cy="862800"/>
          </a:xfrm>
        </p:grpSpPr>
        <p:sp>
          <p:nvSpPr>
            <p:cNvPr id="57" name="Google Shape;2586;p32">
              <a:extLst>
                <a:ext uri="{FF2B5EF4-FFF2-40B4-BE49-F238E27FC236}">
                  <a16:creationId xmlns:a16="http://schemas.microsoft.com/office/drawing/2014/main" id="{0B407FF9-91BC-44C0-AAE8-8421AA68333F}"/>
                </a:ext>
              </a:extLst>
            </p:cNvPr>
            <p:cNvSpPr/>
            <p:nvPr/>
          </p:nvSpPr>
          <p:spPr>
            <a:xfrm>
              <a:off x="-1581000" y="3889200"/>
              <a:ext cx="575700" cy="5757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7;p32">
              <a:extLst>
                <a:ext uri="{FF2B5EF4-FFF2-40B4-BE49-F238E27FC236}">
                  <a16:creationId xmlns:a16="http://schemas.microsoft.com/office/drawing/2014/main" id="{6C435138-460B-4AAE-AA00-422ED1A55EB8}"/>
                </a:ext>
              </a:extLst>
            </p:cNvPr>
            <p:cNvSpPr/>
            <p:nvPr/>
          </p:nvSpPr>
          <p:spPr>
            <a:xfrm>
              <a:off x="-1616700" y="3853500"/>
              <a:ext cx="647100" cy="647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8;p32">
              <a:extLst>
                <a:ext uri="{FF2B5EF4-FFF2-40B4-BE49-F238E27FC236}">
                  <a16:creationId xmlns:a16="http://schemas.microsoft.com/office/drawing/2014/main" id="{190B9947-1819-4090-B935-E5A7EF2BD017}"/>
                </a:ext>
              </a:extLst>
            </p:cNvPr>
            <p:cNvSpPr/>
            <p:nvPr/>
          </p:nvSpPr>
          <p:spPr>
            <a:xfrm>
              <a:off x="-1724550" y="3745650"/>
              <a:ext cx="862800" cy="862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9;p32">
              <a:extLst>
                <a:ext uri="{FF2B5EF4-FFF2-40B4-BE49-F238E27FC236}">
                  <a16:creationId xmlns:a16="http://schemas.microsoft.com/office/drawing/2014/main" id="{7EA47F3B-3AE7-4F8D-9282-F095E31A9735}"/>
                </a:ext>
              </a:extLst>
            </p:cNvPr>
            <p:cNvSpPr/>
            <p:nvPr/>
          </p:nvSpPr>
          <p:spPr>
            <a:xfrm>
              <a:off x="-1687050" y="3783150"/>
              <a:ext cx="787800" cy="7878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90;p32">
              <a:extLst>
                <a:ext uri="{FF2B5EF4-FFF2-40B4-BE49-F238E27FC236}">
                  <a16:creationId xmlns:a16="http://schemas.microsoft.com/office/drawing/2014/main" id="{5DCEC6F4-6A7E-4381-8AE1-BAA8F4F740F6}"/>
                </a:ext>
              </a:extLst>
            </p:cNvPr>
            <p:cNvSpPr/>
            <p:nvPr/>
          </p:nvSpPr>
          <p:spPr>
            <a:xfrm>
              <a:off x="-1651350" y="3818850"/>
              <a:ext cx="716400" cy="7164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91;p32">
              <a:extLst>
                <a:ext uri="{FF2B5EF4-FFF2-40B4-BE49-F238E27FC236}">
                  <a16:creationId xmlns:a16="http://schemas.microsoft.com/office/drawing/2014/main" id="{5055A15A-3548-4ED6-B14C-3D0D27241EBF}"/>
                </a:ext>
              </a:extLst>
            </p:cNvPr>
            <p:cNvSpPr/>
            <p:nvPr/>
          </p:nvSpPr>
          <p:spPr>
            <a:xfrm>
              <a:off x="-1547400" y="3922800"/>
              <a:ext cx="508500" cy="508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92;p32">
              <a:extLst>
                <a:ext uri="{FF2B5EF4-FFF2-40B4-BE49-F238E27FC236}">
                  <a16:creationId xmlns:a16="http://schemas.microsoft.com/office/drawing/2014/main" id="{5E75AD1A-30A9-4B4A-914E-D6D04AF3C693}"/>
                </a:ext>
              </a:extLst>
            </p:cNvPr>
            <p:cNvSpPr/>
            <p:nvPr/>
          </p:nvSpPr>
          <p:spPr>
            <a:xfrm>
              <a:off x="-1512900" y="3957450"/>
              <a:ext cx="439500" cy="439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93;p32">
              <a:extLst>
                <a:ext uri="{FF2B5EF4-FFF2-40B4-BE49-F238E27FC236}">
                  <a16:creationId xmlns:a16="http://schemas.microsoft.com/office/drawing/2014/main" id="{E813086A-ECBF-4AA4-B8C7-DDAFBFB89B3A}"/>
                </a:ext>
              </a:extLst>
            </p:cNvPr>
            <p:cNvSpPr/>
            <p:nvPr/>
          </p:nvSpPr>
          <p:spPr>
            <a:xfrm>
              <a:off x="-1477050" y="3993300"/>
              <a:ext cx="367800" cy="3675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94;p32">
              <a:extLst>
                <a:ext uri="{FF2B5EF4-FFF2-40B4-BE49-F238E27FC236}">
                  <a16:creationId xmlns:a16="http://schemas.microsoft.com/office/drawing/2014/main" id="{9FADF949-051C-47C3-BB51-029ABA9A54DC}"/>
                </a:ext>
              </a:extLst>
            </p:cNvPr>
            <p:cNvSpPr/>
            <p:nvPr/>
          </p:nvSpPr>
          <p:spPr>
            <a:xfrm>
              <a:off x="-1705200" y="3765000"/>
              <a:ext cx="824100" cy="8241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95;p32">
              <a:extLst>
                <a:ext uri="{FF2B5EF4-FFF2-40B4-BE49-F238E27FC236}">
                  <a16:creationId xmlns:a16="http://schemas.microsoft.com/office/drawing/2014/main" id="{11CF55A8-A882-4481-82DE-369FC1EC3046}"/>
                </a:ext>
              </a:extLst>
            </p:cNvPr>
            <p:cNvSpPr/>
            <p:nvPr/>
          </p:nvSpPr>
          <p:spPr>
            <a:xfrm>
              <a:off x="-1668600" y="3801600"/>
              <a:ext cx="750900" cy="750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6;p32">
              <a:extLst>
                <a:ext uri="{FF2B5EF4-FFF2-40B4-BE49-F238E27FC236}">
                  <a16:creationId xmlns:a16="http://schemas.microsoft.com/office/drawing/2014/main" id="{204B1C63-CF7E-460C-9499-490FA494C46B}"/>
                </a:ext>
              </a:extLst>
            </p:cNvPr>
            <p:cNvSpPr/>
            <p:nvPr/>
          </p:nvSpPr>
          <p:spPr>
            <a:xfrm>
              <a:off x="-1633800" y="3836400"/>
              <a:ext cx="681300" cy="681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7;p32">
              <a:extLst>
                <a:ext uri="{FF2B5EF4-FFF2-40B4-BE49-F238E27FC236}">
                  <a16:creationId xmlns:a16="http://schemas.microsoft.com/office/drawing/2014/main" id="{9489FA90-A7D3-465B-AD56-3D1661090C66}"/>
                </a:ext>
              </a:extLst>
            </p:cNvPr>
            <p:cNvSpPr/>
            <p:nvPr/>
          </p:nvSpPr>
          <p:spPr>
            <a:xfrm>
              <a:off x="-1598300" y="3871900"/>
              <a:ext cx="610200" cy="610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8;p32">
              <a:extLst>
                <a:ext uri="{FF2B5EF4-FFF2-40B4-BE49-F238E27FC236}">
                  <a16:creationId xmlns:a16="http://schemas.microsoft.com/office/drawing/2014/main" id="{F356A9AD-FC89-4ED0-B61F-7A3E343F1A09}"/>
                </a:ext>
              </a:extLst>
            </p:cNvPr>
            <p:cNvSpPr/>
            <p:nvPr/>
          </p:nvSpPr>
          <p:spPr>
            <a:xfrm>
              <a:off x="-1563825" y="3906425"/>
              <a:ext cx="541200" cy="5412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9;p32">
              <a:extLst>
                <a:ext uri="{FF2B5EF4-FFF2-40B4-BE49-F238E27FC236}">
                  <a16:creationId xmlns:a16="http://schemas.microsoft.com/office/drawing/2014/main" id="{C9095B78-92C9-4C81-9473-257A750916DB}"/>
                </a:ext>
              </a:extLst>
            </p:cNvPr>
            <p:cNvSpPr/>
            <p:nvPr/>
          </p:nvSpPr>
          <p:spPr>
            <a:xfrm>
              <a:off x="-1530325" y="3939875"/>
              <a:ext cx="474300" cy="4743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00;p32">
              <a:extLst>
                <a:ext uri="{FF2B5EF4-FFF2-40B4-BE49-F238E27FC236}">
                  <a16:creationId xmlns:a16="http://schemas.microsoft.com/office/drawing/2014/main" id="{EC4F30B1-2377-4C44-A0D5-3C96658CCC14}"/>
                </a:ext>
              </a:extLst>
            </p:cNvPr>
            <p:cNvSpPr/>
            <p:nvPr/>
          </p:nvSpPr>
          <p:spPr>
            <a:xfrm>
              <a:off x="-1494600" y="3975600"/>
              <a:ext cx="402900" cy="402900"/>
            </a:xfrm>
            <a:prstGeom prst="ellipse">
              <a:avLst/>
            </a:prstGeom>
            <a:noFill/>
            <a:ln w="9525" cap="flat" cmpd="sng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raphic 1" descr="Tag=AccentColor&#10;Flavor=Light&#10;Target=Fill">
            <a:extLst>
              <a:ext uri="{FF2B5EF4-FFF2-40B4-BE49-F238E27FC236}">
                <a16:creationId xmlns:a16="http://schemas.microsoft.com/office/drawing/2014/main" id="{DD5C0FBD-31DB-497A-B65B-8C4463A0C3A5}"/>
              </a:ext>
            </a:extLst>
          </p:cNvPr>
          <p:cNvSpPr/>
          <p:nvPr/>
        </p:nvSpPr>
        <p:spPr>
          <a:xfrm rot="9860276" flipV="1">
            <a:off x="60335" y="515466"/>
            <a:ext cx="4358563" cy="104644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rgbClr val="FFC000"/>
          </a:solidFill>
          <a:ln w="32707" cap="flat">
            <a:solidFill>
              <a:srgbClr val="FFFFFF">
                <a:alpha val="5882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3866EC3B-BB6F-42B1-9583-A168B9108FF8}"/>
              </a:ext>
            </a:extLst>
          </p:cNvPr>
          <p:cNvSpPr/>
          <p:nvPr/>
        </p:nvSpPr>
        <p:spPr>
          <a:xfrm flipV="1">
            <a:off x="4969567" y="1465217"/>
            <a:ext cx="27299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7FDA6A-6A5A-4AF1-A3CC-B17BD1D82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23678"/>
          <a:stretch/>
        </p:blipFill>
        <p:spPr>
          <a:xfrm rot="21260823">
            <a:off x="457626" y="476818"/>
            <a:ext cx="3208020" cy="1065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20175D-28AB-414C-B8FA-F698684E2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55" l="0" r="98090">
                        <a14:foregroundMark x1="37079" y1="51645" x2="66854" y2="92105"/>
                        <a14:foregroundMark x1="41910" y1="24013" x2="43596" y2="28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422288"/>
            <a:ext cx="1151264" cy="668741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A86552F-6BB5-43E2-AC9C-C3C1E31780D0}"/>
              </a:ext>
            </a:extLst>
          </p:cNvPr>
          <p:cNvSpPr/>
          <p:nvPr/>
        </p:nvSpPr>
        <p:spPr>
          <a:xfrm flipV="1">
            <a:off x="5181599" y="6665844"/>
            <a:ext cx="6573079" cy="861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1C4938A-55BD-4E8B-B58A-8808FA4A4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5060">
            <a:off x="9172941" y="235645"/>
            <a:ext cx="3080101" cy="119743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0F732A3-A8A7-4A49-ABBB-3CF8F5F3A37F}"/>
              </a:ext>
            </a:extLst>
          </p:cNvPr>
          <p:cNvSpPr txBox="1"/>
          <p:nvPr/>
        </p:nvSpPr>
        <p:spPr>
          <a:xfrm rot="20928643">
            <a:off x="209720" y="287367"/>
            <a:ext cx="3725881" cy="1332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tka Heading" panose="02000505000000020004" pitchFamily="2" charset="0"/>
                <a:ea typeface="Calibri" panose="020F0502020204030204" pitchFamily="34" charset="0"/>
              </a:rPr>
              <a:t>Коррекционно-развивающая работа с логопедом </a:t>
            </a:r>
            <a:endParaRPr lang="ru-RU" sz="2400" b="1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Sitka Heading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C21D55C-A0BA-4028-ACBF-036E4AB5F28B}"/>
              </a:ext>
            </a:extLst>
          </p:cNvPr>
          <p:cNvSpPr/>
          <p:nvPr/>
        </p:nvSpPr>
        <p:spPr>
          <a:xfrm rot="5400000">
            <a:off x="9799983" y="-669234"/>
            <a:ext cx="1722783" cy="306125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2DC3B25-8DDC-4659-9C30-181B1D773D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rcRect/>
          <a:stretch/>
        </p:blipFill>
        <p:spPr>
          <a:xfrm>
            <a:off x="4850296" y="1643269"/>
            <a:ext cx="7089447" cy="4989712"/>
          </a:xfrm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8AB499E-A6BF-4AB0-8054-205A6FA7FC18}"/>
              </a:ext>
            </a:extLst>
          </p:cNvPr>
          <p:cNvSpPr/>
          <p:nvPr/>
        </p:nvSpPr>
        <p:spPr>
          <a:xfrm rot="5400000">
            <a:off x="1142999" y="3349488"/>
            <a:ext cx="3120888" cy="38961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5D2DCBCA-F97A-479D-804B-FF4D46D0BD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98147" flipH="1">
            <a:off x="2272432" y="1047168"/>
            <a:ext cx="2275228" cy="2275228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1C24995-B0E3-4642-A5F4-CCCF8D431066}"/>
              </a:ext>
            </a:extLst>
          </p:cNvPr>
          <p:cNvSpPr/>
          <p:nvPr/>
        </p:nvSpPr>
        <p:spPr>
          <a:xfrm rot="5400000" flipV="1">
            <a:off x="3372680" y="4056017"/>
            <a:ext cx="2729947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983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81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2A828C"/>
      </a:accent1>
      <a:accent2>
        <a:srgbClr val="41A6A6"/>
      </a:accent2>
      <a:accent3>
        <a:srgbClr val="D99B77"/>
      </a:accent3>
      <a:accent4>
        <a:srgbClr val="D9B6A3"/>
      </a:accent4>
      <a:accent5>
        <a:srgbClr val="F2A74B"/>
      </a:accent5>
      <a:accent6>
        <a:srgbClr val="4D748C"/>
      </a:accent6>
      <a:hlink>
        <a:srgbClr val="0563C1"/>
      </a:hlink>
      <a:folHlink>
        <a:srgbClr val="954F72"/>
      </a:folHlink>
    </a:clrScheme>
    <a:fontScheme name="Custom 115">
      <a:majorFont>
        <a:latin typeface="Century Gothic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99999_TF89715846_Win32" id="{A9DD3232-5540-4002-97B5-C14CDBBED870}" vid="{28C2524F-00FA-4357-9591-AEB075A465A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2B45E2D-EE5B-40BD-B8EB-1CD549F414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2B5C00-D108-4E13-8A78-1AA312E16E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340800-6004-42FD-A042-AAA261C103D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морском стиле</Template>
  <TotalTime>1659</TotalTime>
  <Words>432</Words>
  <Application>Microsoft Office PowerPoint</Application>
  <PresentationFormat>Широкоэкранный</PresentationFormat>
  <Paragraphs>46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Avenir Next LT Pro Light</vt:lpstr>
      <vt:lpstr>AvenirNext LT Pro Medium</vt:lpstr>
      <vt:lpstr>Calibri</vt:lpstr>
      <vt:lpstr>Calibri Light</vt:lpstr>
      <vt:lpstr>Century Gothic</vt:lpstr>
      <vt:lpstr>Sitka Heading</vt:lpstr>
      <vt:lpstr>Times New Roman</vt:lpstr>
      <vt:lpstr>Тема Office</vt:lpstr>
      <vt:lpstr>Организация работы с детьми с расстройствами аутистического спектра в условиях ГКУСО ВО «Владимирский СРЦН: психолого-педагогический и коррекционный подходы»</vt:lpstr>
      <vt:lpstr>             В отделении реабилитации детей с ограниченными возможностями и оказания ранней помощи обслуживается 272 ребенка-инвалида, из них 46 детей с диагнозом расстройство аутистического спектра (17%)</vt:lpstr>
      <vt:lpstr>              При финансовой поддержке Фонда поддержки детей, находящихся в трудной жизненной ситуации, реализуется Комплекс мер по внедрению стационарозамещающих технологий социального обслуживания детей-инвалидов</vt:lpstr>
      <vt:lpstr>Презентация PowerPoint</vt:lpstr>
      <vt:lpstr>Презентация PowerPoint</vt:lpstr>
      <vt:lpstr>Презентация PowerPoint</vt:lpstr>
      <vt:lpstr> Коррекционно – развивающая работа с детьми  Занятия проходят в специально оборудованных кабинетах: игровой и сенсорной комнатах, спортивно-динамическом зале «Дом Совы». Занятия проводятся, как в индивидуальной, так и групповой форме.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Интерактивный логопедический комплекс  «Антошка» </vt:lpstr>
      <vt:lpstr>           Интерактивная песочница – стол  «Островок»</vt:lpstr>
      <vt:lpstr>           Сенсорно-динамический зал  «Дом Совы»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будущее с уверенностью: технология профессиональной ориентации детей и подростков</dc:title>
  <dc:creator>Анна Володченко</dc:creator>
  <cp:lastModifiedBy>Мария Сипина</cp:lastModifiedBy>
  <cp:revision>57</cp:revision>
  <dcterms:created xsi:type="dcterms:W3CDTF">2021-11-11T07:04:36Z</dcterms:created>
  <dcterms:modified xsi:type="dcterms:W3CDTF">2022-04-01T10:42:34Z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