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43" r:id="rId5"/>
    <p:sldId id="321" r:id="rId6"/>
    <p:sldId id="328" r:id="rId7"/>
    <p:sldId id="351" r:id="rId8"/>
    <p:sldId id="320" r:id="rId9"/>
    <p:sldId id="332" r:id="rId10"/>
    <p:sldId id="335" r:id="rId11"/>
    <p:sldId id="352" r:id="rId12"/>
    <p:sldId id="353" r:id="rId13"/>
    <p:sldId id="292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36" userDrawn="1">
          <p15:clr>
            <a:srgbClr val="A4A3A4"/>
          </p15:clr>
        </p15:guide>
        <p15:guide id="4" pos="6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CCFF"/>
    <a:srgbClr val="B3FDBC"/>
    <a:srgbClr val="DBFDDB"/>
    <a:srgbClr val="000000"/>
    <a:srgbClr val="FF9865"/>
    <a:srgbClr val="B20627"/>
    <a:srgbClr val="FFB793"/>
    <a:srgbClr val="FF4343"/>
    <a:srgbClr val="F5C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88" autoAdjust="0"/>
    <p:restoredTop sz="86807" autoAdjust="0"/>
  </p:normalViewPr>
  <p:slideViewPr>
    <p:cSldViewPr snapToGrid="0">
      <p:cViewPr>
        <p:scale>
          <a:sx n="80" d="100"/>
          <a:sy n="80" d="100"/>
        </p:scale>
        <p:origin x="1194" y="318"/>
      </p:cViewPr>
      <p:guideLst>
        <p:guide pos="1224"/>
        <p:guide pos="3840"/>
        <p:guide orient="horz" pos="1536"/>
        <p:guide pos="6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8BDA1-30F8-4BF2-B7D4-D6A0A137104B}" type="doc">
      <dgm:prSet loTypeId="urn:microsoft.com/office/officeart/2005/8/layout/vProcess5" loCatId="process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A910C1BB-6EEC-4B30-A5DB-6D0950B71BEA}">
      <dgm:prSet phldrT="[Текст]" custT="1"/>
      <dgm:spPr/>
      <dgm:t>
        <a:bodyPr/>
        <a:lstStyle/>
        <a:p>
          <a:r>
            <a:rPr lang="ru-RU" sz="1800" dirty="0">
              <a:latin typeface="Sitka Heading" pitchFamily="2" charset="0"/>
            </a:rPr>
            <a:t>Знакомство с нижним уровнем пространства (мягкие маты) и спортивными снарядами</a:t>
          </a:r>
        </a:p>
      </dgm:t>
    </dgm:pt>
    <dgm:pt modelId="{559F0077-BDCD-4707-AD1F-9FCAE705AF40}" type="parTrans" cxnId="{FA289B9C-2AB9-4C2A-ADDB-3F3A18982375}">
      <dgm:prSet/>
      <dgm:spPr/>
      <dgm:t>
        <a:bodyPr/>
        <a:lstStyle/>
        <a:p>
          <a:endParaRPr lang="ru-RU"/>
        </a:p>
      </dgm:t>
    </dgm:pt>
    <dgm:pt modelId="{650094A9-CABB-4D63-B2BD-6FD409E99141}" type="sibTrans" cxnId="{FA289B9C-2AB9-4C2A-ADDB-3F3A18982375}">
      <dgm:prSet/>
      <dgm:spPr/>
      <dgm:t>
        <a:bodyPr/>
        <a:lstStyle/>
        <a:p>
          <a:endParaRPr lang="ru-RU"/>
        </a:p>
      </dgm:t>
    </dgm:pt>
    <dgm:pt modelId="{B0C9CEF1-1C09-4D76-9B6F-65A977AF6533}">
      <dgm:prSet phldrT="[Текст]" custT="1"/>
      <dgm:spPr/>
      <dgm:t>
        <a:bodyPr/>
        <a:lstStyle/>
        <a:p>
          <a:r>
            <a:rPr lang="ru-RU" sz="1800" dirty="0">
              <a:latin typeface="Sitka Heading" pitchFamily="2" charset="0"/>
            </a:rPr>
            <a:t>Предметно-манипулятивные и сюжетно-ролевые игры с оборудованием разного размера, цвета, фактуры, материала</a:t>
          </a:r>
        </a:p>
      </dgm:t>
    </dgm:pt>
    <dgm:pt modelId="{3B31E66C-CC6D-4E36-8699-F621495B4444}" type="parTrans" cxnId="{3B697228-184B-468C-851B-AEC75607C7FF}">
      <dgm:prSet/>
      <dgm:spPr/>
      <dgm:t>
        <a:bodyPr/>
        <a:lstStyle/>
        <a:p>
          <a:endParaRPr lang="ru-RU"/>
        </a:p>
      </dgm:t>
    </dgm:pt>
    <dgm:pt modelId="{49BD9AA9-C25A-490B-B6AF-CEED92A29BA2}" type="sibTrans" cxnId="{3B697228-184B-468C-851B-AEC75607C7FF}">
      <dgm:prSet/>
      <dgm:spPr/>
      <dgm:t>
        <a:bodyPr/>
        <a:lstStyle/>
        <a:p>
          <a:endParaRPr lang="ru-RU"/>
        </a:p>
      </dgm:t>
    </dgm:pt>
    <dgm:pt modelId="{BABF71E0-EBCF-4B7D-97D5-065E10E20E6C}">
      <dgm:prSet phldrT="[Текст]" custT="1"/>
      <dgm:spPr/>
      <dgm:t>
        <a:bodyPr/>
        <a:lstStyle/>
        <a:p>
          <a:r>
            <a:rPr lang="ru-RU" sz="1800" dirty="0">
              <a:latin typeface="Sitka Heading" pitchFamily="2" charset="0"/>
            </a:rPr>
            <a:t>Использование подвесных конструкций</a:t>
          </a:r>
        </a:p>
      </dgm:t>
    </dgm:pt>
    <dgm:pt modelId="{27C4A038-B531-4797-BCA0-765AA7840B5E}" type="parTrans" cxnId="{0D45698D-B2CD-4E04-85B9-906D787D6F33}">
      <dgm:prSet/>
      <dgm:spPr/>
      <dgm:t>
        <a:bodyPr/>
        <a:lstStyle/>
        <a:p>
          <a:endParaRPr lang="ru-RU"/>
        </a:p>
      </dgm:t>
    </dgm:pt>
    <dgm:pt modelId="{31FAECAC-43EE-4F24-89F4-0CF9BF5D04FC}" type="sibTrans" cxnId="{0D45698D-B2CD-4E04-85B9-906D787D6F33}">
      <dgm:prSet/>
      <dgm:spPr/>
      <dgm:t>
        <a:bodyPr/>
        <a:lstStyle/>
        <a:p>
          <a:endParaRPr lang="ru-RU"/>
        </a:p>
      </dgm:t>
    </dgm:pt>
    <dgm:pt modelId="{4AF3BDF4-30E6-48AB-8404-792B5FE084CB}">
      <dgm:prSet phldrT="[Текст]" custT="1"/>
      <dgm:spPr/>
      <dgm:t>
        <a:bodyPr/>
        <a:lstStyle/>
        <a:p>
          <a:r>
            <a:rPr lang="ru-RU" sz="1800" dirty="0">
              <a:latin typeface="Sitka Heading" pitchFamily="2" charset="0"/>
            </a:rPr>
            <a:t>Включение пространственных комбинаций снарядов и внешних атрибутов</a:t>
          </a:r>
        </a:p>
      </dgm:t>
    </dgm:pt>
    <dgm:pt modelId="{D7BD1BB9-182B-4F7A-95B5-E7306E2F322B}" type="parTrans" cxnId="{FE5C7524-048B-4C79-BA1A-2AD19C5DA277}">
      <dgm:prSet/>
      <dgm:spPr/>
      <dgm:t>
        <a:bodyPr/>
        <a:lstStyle/>
        <a:p>
          <a:endParaRPr lang="ru-RU"/>
        </a:p>
      </dgm:t>
    </dgm:pt>
    <dgm:pt modelId="{3E5EEC6F-4EAB-465F-A5FD-15959E327E83}" type="sibTrans" cxnId="{FE5C7524-048B-4C79-BA1A-2AD19C5DA277}">
      <dgm:prSet/>
      <dgm:spPr/>
      <dgm:t>
        <a:bodyPr/>
        <a:lstStyle/>
        <a:p>
          <a:endParaRPr lang="ru-RU"/>
        </a:p>
      </dgm:t>
    </dgm:pt>
    <dgm:pt modelId="{73D930D8-C7E0-4B59-A016-F52EECA5A247}" type="pres">
      <dgm:prSet presAssocID="{B888BDA1-30F8-4BF2-B7D4-D6A0A137104B}" presName="outerComposite" presStyleCnt="0">
        <dgm:presLayoutVars>
          <dgm:chMax val="5"/>
          <dgm:dir/>
          <dgm:resizeHandles val="exact"/>
        </dgm:presLayoutVars>
      </dgm:prSet>
      <dgm:spPr/>
    </dgm:pt>
    <dgm:pt modelId="{5DF448B3-F666-4A94-820D-987E09153F22}" type="pres">
      <dgm:prSet presAssocID="{B888BDA1-30F8-4BF2-B7D4-D6A0A137104B}" presName="dummyMaxCanvas" presStyleCnt="0">
        <dgm:presLayoutVars/>
      </dgm:prSet>
      <dgm:spPr/>
    </dgm:pt>
    <dgm:pt modelId="{9366FC23-F099-4315-BFC7-AEEFFA91B1BC}" type="pres">
      <dgm:prSet presAssocID="{B888BDA1-30F8-4BF2-B7D4-D6A0A137104B}" presName="FourNodes_1" presStyleLbl="node1" presStyleIdx="0" presStyleCnt="4" custLinFactNeighborX="-1140">
        <dgm:presLayoutVars>
          <dgm:bulletEnabled val="1"/>
        </dgm:presLayoutVars>
      </dgm:prSet>
      <dgm:spPr/>
    </dgm:pt>
    <dgm:pt modelId="{D75B2C97-C8A5-498F-9D8D-4E03DBBBD669}" type="pres">
      <dgm:prSet presAssocID="{B888BDA1-30F8-4BF2-B7D4-D6A0A137104B}" presName="FourNodes_2" presStyleLbl="node1" presStyleIdx="1" presStyleCnt="4">
        <dgm:presLayoutVars>
          <dgm:bulletEnabled val="1"/>
        </dgm:presLayoutVars>
      </dgm:prSet>
      <dgm:spPr/>
    </dgm:pt>
    <dgm:pt modelId="{6CF7DA13-14C1-4372-9BA3-BCA7B0620C71}" type="pres">
      <dgm:prSet presAssocID="{B888BDA1-30F8-4BF2-B7D4-D6A0A137104B}" presName="FourNodes_3" presStyleLbl="node1" presStyleIdx="2" presStyleCnt="4">
        <dgm:presLayoutVars>
          <dgm:bulletEnabled val="1"/>
        </dgm:presLayoutVars>
      </dgm:prSet>
      <dgm:spPr/>
    </dgm:pt>
    <dgm:pt modelId="{3C670E77-F7AC-4E66-8D1F-55492EA2E335}" type="pres">
      <dgm:prSet presAssocID="{B888BDA1-30F8-4BF2-B7D4-D6A0A137104B}" presName="FourNodes_4" presStyleLbl="node1" presStyleIdx="3" presStyleCnt="4">
        <dgm:presLayoutVars>
          <dgm:bulletEnabled val="1"/>
        </dgm:presLayoutVars>
      </dgm:prSet>
      <dgm:spPr/>
    </dgm:pt>
    <dgm:pt modelId="{F9747094-FCE3-4B0E-9D92-BF7C4B3B6209}" type="pres">
      <dgm:prSet presAssocID="{B888BDA1-30F8-4BF2-B7D4-D6A0A137104B}" presName="FourConn_1-2" presStyleLbl="fgAccFollowNode1" presStyleIdx="0" presStyleCnt="3">
        <dgm:presLayoutVars>
          <dgm:bulletEnabled val="1"/>
        </dgm:presLayoutVars>
      </dgm:prSet>
      <dgm:spPr/>
    </dgm:pt>
    <dgm:pt modelId="{1FECD07D-84A9-41AB-9B24-81AEA633CF56}" type="pres">
      <dgm:prSet presAssocID="{B888BDA1-30F8-4BF2-B7D4-D6A0A137104B}" presName="FourConn_2-3" presStyleLbl="fgAccFollowNode1" presStyleIdx="1" presStyleCnt="3">
        <dgm:presLayoutVars>
          <dgm:bulletEnabled val="1"/>
        </dgm:presLayoutVars>
      </dgm:prSet>
      <dgm:spPr/>
    </dgm:pt>
    <dgm:pt modelId="{BBC4C9BE-FBC4-4F9C-8F2F-9EBFECC055C9}" type="pres">
      <dgm:prSet presAssocID="{B888BDA1-30F8-4BF2-B7D4-D6A0A137104B}" presName="FourConn_3-4" presStyleLbl="fgAccFollowNode1" presStyleIdx="2" presStyleCnt="3">
        <dgm:presLayoutVars>
          <dgm:bulletEnabled val="1"/>
        </dgm:presLayoutVars>
      </dgm:prSet>
      <dgm:spPr/>
    </dgm:pt>
    <dgm:pt modelId="{899AAB01-3CC0-4C42-9240-F38D339917D4}" type="pres">
      <dgm:prSet presAssocID="{B888BDA1-30F8-4BF2-B7D4-D6A0A137104B}" presName="FourNodes_1_text" presStyleLbl="node1" presStyleIdx="3" presStyleCnt="4">
        <dgm:presLayoutVars>
          <dgm:bulletEnabled val="1"/>
        </dgm:presLayoutVars>
      </dgm:prSet>
      <dgm:spPr/>
    </dgm:pt>
    <dgm:pt modelId="{64F7BDCE-D0B1-4168-BE8D-1E232F47C322}" type="pres">
      <dgm:prSet presAssocID="{B888BDA1-30F8-4BF2-B7D4-D6A0A137104B}" presName="FourNodes_2_text" presStyleLbl="node1" presStyleIdx="3" presStyleCnt="4">
        <dgm:presLayoutVars>
          <dgm:bulletEnabled val="1"/>
        </dgm:presLayoutVars>
      </dgm:prSet>
      <dgm:spPr/>
    </dgm:pt>
    <dgm:pt modelId="{7FBC6F6D-0E65-4F2A-80E0-FFD6621A9D24}" type="pres">
      <dgm:prSet presAssocID="{B888BDA1-30F8-4BF2-B7D4-D6A0A137104B}" presName="FourNodes_3_text" presStyleLbl="node1" presStyleIdx="3" presStyleCnt="4">
        <dgm:presLayoutVars>
          <dgm:bulletEnabled val="1"/>
        </dgm:presLayoutVars>
      </dgm:prSet>
      <dgm:spPr/>
    </dgm:pt>
    <dgm:pt modelId="{B6B06B93-59DF-4976-BDE1-752DDF545A37}" type="pres">
      <dgm:prSet presAssocID="{B888BDA1-30F8-4BF2-B7D4-D6A0A137104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4C92403-30BB-4A32-8298-721675D06A3A}" type="presOf" srcId="{B0C9CEF1-1C09-4D76-9B6F-65A977AF6533}" destId="{64F7BDCE-D0B1-4168-BE8D-1E232F47C322}" srcOrd="1" destOrd="0" presId="urn:microsoft.com/office/officeart/2005/8/layout/vProcess5"/>
    <dgm:cxn modelId="{A70BD005-FCE2-4BAF-9005-B7D744BC93C7}" type="presOf" srcId="{4AF3BDF4-30E6-48AB-8404-792B5FE084CB}" destId="{3C670E77-F7AC-4E66-8D1F-55492EA2E335}" srcOrd="0" destOrd="0" presId="urn:microsoft.com/office/officeart/2005/8/layout/vProcess5"/>
    <dgm:cxn modelId="{9762910C-18B5-4A9D-8E01-B6ECD78DE3A8}" type="presOf" srcId="{31FAECAC-43EE-4F24-89F4-0CF9BF5D04FC}" destId="{BBC4C9BE-FBC4-4F9C-8F2F-9EBFECC055C9}" srcOrd="0" destOrd="0" presId="urn:microsoft.com/office/officeart/2005/8/layout/vProcess5"/>
    <dgm:cxn modelId="{4EDF211A-235D-47DD-A293-ACC48F1F627E}" type="presOf" srcId="{650094A9-CABB-4D63-B2BD-6FD409E99141}" destId="{F9747094-FCE3-4B0E-9D92-BF7C4B3B6209}" srcOrd="0" destOrd="0" presId="urn:microsoft.com/office/officeart/2005/8/layout/vProcess5"/>
    <dgm:cxn modelId="{FE5C7524-048B-4C79-BA1A-2AD19C5DA277}" srcId="{B888BDA1-30F8-4BF2-B7D4-D6A0A137104B}" destId="{4AF3BDF4-30E6-48AB-8404-792B5FE084CB}" srcOrd="3" destOrd="0" parTransId="{D7BD1BB9-182B-4F7A-95B5-E7306E2F322B}" sibTransId="{3E5EEC6F-4EAB-465F-A5FD-15959E327E83}"/>
    <dgm:cxn modelId="{3B697228-184B-468C-851B-AEC75607C7FF}" srcId="{B888BDA1-30F8-4BF2-B7D4-D6A0A137104B}" destId="{B0C9CEF1-1C09-4D76-9B6F-65A977AF6533}" srcOrd="1" destOrd="0" parTransId="{3B31E66C-CC6D-4E36-8699-F621495B4444}" sibTransId="{49BD9AA9-C25A-490B-B6AF-CEED92A29BA2}"/>
    <dgm:cxn modelId="{1C4F1E40-4A19-4B75-9139-36A45A9F2B87}" type="presOf" srcId="{49BD9AA9-C25A-490B-B6AF-CEED92A29BA2}" destId="{1FECD07D-84A9-41AB-9B24-81AEA633CF56}" srcOrd="0" destOrd="0" presId="urn:microsoft.com/office/officeart/2005/8/layout/vProcess5"/>
    <dgm:cxn modelId="{06C29C74-F4E1-47E4-B46D-5B53E0006F7A}" type="presOf" srcId="{A910C1BB-6EEC-4B30-A5DB-6D0950B71BEA}" destId="{899AAB01-3CC0-4C42-9240-F38D339917D4}" srcOrd="1" destOrd="0" presId="urn:microsoft.com/office/officeart/2005/8/layout/vProcess5"/>
    <dgm:cxn modelId="{713B0A7A-FBCD-4D12-9A16-6E799B16754A}" type="presOf" srcId="{A910C1BB-6EEC-4B30-A5DB-6D0950B71BEA}" destId="{9366FC23-F099-4315-BFC7-AEEFFA91B1BC}" srcOrd="0" destOrd="0" presId="urn:microsoft.com/office/officeart/2005/8/layout/vProcess5"/>
    <dgm:cxn modelId="{A922D485-B158-43DB-AB30-DFEC1456042A}" type="presOf" srcId="{BABF71E0-EBCF-4B7D-97D5-065E10E20E6C}" destId="{6CF7DA13-14C1-4372-9BA3-BCA7B0620C71}" srcOrd="0" destOrd="0" presId="urn:microsoft.com/office/officeart/2005/8/layout/vProcess5"/>
    <dgm:cxn modelId="{0D45698D-B2CD-4E04-85B9-906D787D6F33}" srcId="{B888BDA1-30F8-4BF2-B7D4-D6A0A137104B}" destId="{BABF71E0-EBCF-4B7D-97D5-065E10E20E6C}" srcOrd="2" destOrd="0" parTransId="{27C4A038-B531-4797-BCA0-765AA7840B5E}" sibTransId="{31FAECAC-43EE-4F24-89F4-0CF9BF5D04FC}"/>
    <dgm:cxn modelId="{C5FBFC94-A198-4272-B434-902313A028B1}" type="presOf" srcId="{B0C9CEF1-1C09-4D76-9B6F-65A977AF6533}" destId="{D75B2C97-C8A5-498F-9D8D-4E03DBBBD669}" srcOrd="0" destOrd="0" presId="urn:microsoft.com/office/officeart/2005/8/layout/vProcess5"/>
    <dgm:cxn modelId="{A582D99A-5F0C-4D95-A124-86553BDC7FAA}" type="presOf" srcId="{4AF3BDF4-30E6-48AB-8404-792B5FE084CB}" destId="{B6B06B93-59DF-4976-BDE1-752DDF545A37}" srcOrd="1" destOrd="0" presId="urn:microsoft.com/office/officeart/2005/8/layout/vProcess5"/>
    <dgm:cxn modelId="{FA289B9C-2AB9-4C2A-ADDB-3F3A18982375}" srcId="{B888BDA1-30F8-4BF2-B7D4-D6A0A137104B}" destId="{A910C1BB-6EEC-4B30-A5DB-6D0950B71BEA}" srcOrd="0" destOrd="0" parTransId="{559F0077-BDCD-4707-AD1F-9FCAE705AF40}" sibTransId="{650094A9-CABB-4D63-B2BD-6FD409E99141}"/>
    <dgm:cxn modelId="{7638DBD8-4DCF-40E8-B099-E97550CEDFE3}" type="presOf" srcId="{B888BDA1-30F8-4BF2-B7D4-D6A0A137104B}" destId="{73D930D8-C7E0-4B59-A016-F52EECA5A247}" srcOrd="0" destOrd="0" presId="urn:microsoft.com/office/officeart/2005/8/layout/vProcess5"/>
    <dgm:cxn modelId="{1D1768F3-65B0-44DA-BCDB-2B5458AF3D5D}" type="presOf" srcId="{BABF71E0-EBCF-4B7D-97D5-065E10E20E6C}" destId="{7FBC6F6D-0E65-4F2A-80E0-FFD6621A9D24}" srcOrd="1" destOrd="0" presId="urn:microsoft.com/office/officeart/2005/8/layout/vProcess5"/>
    <dgm:cxn modelId="{2ED301E9-CBF7-47BC-827E-E05EED431AB1}" type="presParOf" srcId="{73D930D8-C7E0-4B59-A016-F52EECA5A247}" destId="{5DF448B3-F666-4A94-820D-987E09153F22}" srcOrd="0" destOrd="0" presId="urn:microsoft.com/office/officeart/2005/8/layout/vProcess5"/>
    <dgm:cxn modelId="{A24BB53E-E2F4-45C0-BE71-5F423E7A3E6E}" type="presParOf" srcId="{73D930D8-C7E0-4B59-A016-F52EECA5A247}" destId="{9366FC23-F099-4315-BFC7-AEEFFA91B1BC}" srcOrd="1" destOrd="0" presId="urn:microsoft.com/office/officeart/2005/8/layout/vProcess5"/>
    <dgm:cxn modelId="{26A60316-BA4B-4159-A1C7-30D1E6922646}" type="presParOf" srcId="{73D930D8-C7E0-4B59-A016-F52EECA5A247}" destId="{D75B2C97-C8A5-498F-9D8D-4E03DBBBD669}" srcOrd="2" destOrd="0" presId="urn:microsoft.com/office/officeart/2005/8/layout/vProcess5"/>
    <dgm:cxn modelId="{97BF543D-34F4-4A3A-974B-FDA28F7C48E2}" type="presParOf" srcId="{73D930D8-C7E0-4B59-A016-F52EECA5A247}" destId="{6CF7DA13-14C1-4372-9BA3-BCA7B0620C71}" srcOrd="3" destOrd="0" presId="urn:microsoft.com/office/officeart/2005/8/layout/vProcess5"/>
    <dgm:cxn modelId="{382D7252-4EAE-4506-93AA-380F51D566C4}" type="presParOf" srcId="{73D930D8-C7E0-4B59-A016-F52EECA5A247}" destId="{3C670E77-F7AC-4E66-8D1F-55492EA2E335}" srcOrd="4" destOrd="0" presId="urn:microsoft.com/office/officeart/2005/8/layout/vProcess5"/>
    <dgm:cxn modelId="{5CA6FB6E-25B6-4528-8B97-85F6B65A84D5}" type="presParOf" srcId="{73D930D8-C7E0-4B59-A016-F52EECA5A247}" destId="{F9747094-FCE3-4B0E-9D92-BF7C4B3B6209}" srcOrd="5" destOrd="0" presId="urn:microsoft.com/office/officeart/2005/8/layout/vProcess5"/>
    <dgm:cxn modelId="{4718819C-C7A3-44A3-907C-6B95A5664BA5}" type="presParOf" srcId="{73D930D8-C7E0-4B59-A016-F52EECA5A247}" destId="{1FECD07D-84A9-41AB-9B24-81AEA633CF56}" srcOrd="6" destOrd="0" presId="urn:microsoft.com/office/officeart/2005/8/layout/vProcess5"/>
    <dgm:cxn modelId="{1108F8C9-D123-40C2-A5B0-402F79D128D7}" type="presParOf" srcId="{73D930D8-C7E0-4B59-A016-F52EECA5A247}" destId="{BBC4C9BE-FBC4-4F9C-8F2F-9EBFECC055C9}" srcOrd="7" destOrd="0" presId="urn:microsoft.com/office/officeart/2005/8/layout/vProcess5"/>
    <dgm:cxn modelId="{26D68278-D64A-4B2D-8A74-F00C35052821}" type="presParOf" srcId="{73D930D8-C7E0-4B59-A016-F52EECA5A247}" destId="{899AAB01-3CC0-4C42-9240-F38D339917D4}" srcOrd="8" destOrd="0" presId="urn:microsoft.com/office/officeart/2005/8/layout/vProcess5"/>
    <dgm:cxn modelId="{3769B25C-B224-4CFD-B45B-876131DE3777}" type="presParOf" srcId="{73D930D8-C7E0-4B59-A016-F52EECA5A247}" destId="{64F7BDCE-D0B1-4168-BE8D-1E232F47C322}" srcOrd="9" destOrd="0" presId="urn:microsoft.com/office/officeart/2005/8/layout/vProcess5"/>
    <dgm:cxn modelId="{BB91B1F5-CA5B-42D5-BF13-6F5120C657F7}" type="presParOf" srcId="{73D930D8-C7E0-4B59-A016-F52EECA5A247}" destId="{7FBC6F6D-0E65-4F2A-80E0-FFD6621A9D24}" srcOrd="10" destOrd="0" presId="urn:microsoft.com/office/officeart/2005/8/layout/vProcess5"/>
    <dgm:cxn modelId="{5A395E1D-B1D3-4E3E-8B1D-78CA6FB2DCEF}" type="presParOf" srcId="{73D930D8-C7E0-4B59-A016-F52EECA5A247}" destId="{B6B06B93-59DF-4976-BDE1-752DDF545A3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E2F797-87F8-485D-9391-E6F587050EFD}" type="doc">
      <dgm:prSet loTypeId="urn:microsoft.com/office/officeart/2005/8/layout/vList6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2DEDEC7-5E17-420B-990E-7820A4861242}">
      <dgm:prSet phldrT="[Текст]"/>
      <dgm:spPr/>
      <dgm:t>
        <a:bodyPr/>
        <a:lstStyle/>
        <a:p>
          <a:r>
            <a:rPr lang="ru-RU" dirty="0">
              <a:latin typeface="Sitka Heading" pitchFamily="2" charset="0"/>
            </a:rPr>
            <a:t>Вводный этап</a:t>
          </a:r>
        </a:p>
      </dgm:t>
    </dgm:pt>
    <dgm:pt modelId="{9580F5FC-6DB5-4BC5-8D30-E2D5699CEBCE}" type="parTrans" cxnId="{2BB92A75-4507-4FDC-B92C-8779A73317C1}">
      <dgm:prSet/>
      <dgm:spPr/>
      <dgm:t>
        <a:bodyPr/>
        <a:lstStyle/>
        <a:p>
          <a:endParaRPr lang="ru-RU"/>
        </a:p>
      </dgm:t>
    </dgm:pt>
    <dgm:pt modelId="{836376B8-8ECA-4468-96C0-1BF4C7002CFC}" type="sibTrans" cxnId="{2BB92A75-4507-4FDC-B92C-8779A73317C1}">
      <dgm:prSet/>
      <dgm:spPr/>
      <dgm:t>
        <a:bodyPr/>
        <a:lstStyle/>
        <a:p>
          <a:endParaRPr lang="ru-RU"/>
        </a:p>
      </dgm:t>
    </dgm:pt>
    <dgm:pt modelId="{74B77C02-7BBE-4BFD-89E6-C50A04B08FB3}">
      <dgm:prSet phldrT="[Текст]" custT="1"/>
      <dgm:spPr/>
      <dgm:t>
        <a:bodyPr/>
        <a:lstStyle/>
        <a:p>
          <a:r>
            <a:rPr lang="ru-RU" sz="1600" dirty="0">
              <a:latin typeface="Sitka Heading" pitchFamily="2" charset="0"/>
            </a:rPr>
            <a:t>Разминка</a:t>
          </a:r>
        </a:p>
      </dgm:t>
    </dgm:pt>
    <dgm:pt modelId="{DC9A9B55-BC8D-4711-A4EC-356D12E8B841}" type="parTrans" cxnId="{D5D54380-2667-43D1-9300-0013A7609A43}">
      <dgm:prSet/>
      <dgm:spPr/>
      <dgm:t>
        <a:bodyPr/>
        <a:lstStyle/>
        <a:p>
          <a:endParaRPr lang="ru-RU"/>
        </a:p>
      </dgm:t>
    </dgm:pt>
    <dgm:pt modelId="{E609F0AB-3D00-4249-A001-422B1A1C4B83}" type="sibTrans" cxnId="{D5D54380-2667-43D1-9300-0013A7609A43}">
      <dgm:prSet/>
      <dgm:spPr/>
      <dgm:t>
        <a:bodyPr/>
        <a:lstStyle/>
        <a:p>
          <a:endParaRPr lang="ru-RU"/>
        </a:p>
      </dgm:t>
    </dgm:pt>
    <dgm:pt modelId="{687439DC-4DE4-4A61-B963-F8FCB703CC20}">
      <dgm:prSet phldrT="[Текст]" custT="1"/>
      <dgm:spPr/>
      <dgm:t>
        <a:bodyPr/>
        <a:lstStyle/>
        <a:p>
          <a:r>
            <a:rPr lang="ru-RU" sz="1600" dirty="0">
              <a:latin typeface="Sitka Heading" pitchFamily="2" charset="0"/>
            </a:rPr>
            <a:t>Общеукрепляющая дыхательная и двигательная гимнастика</a:t>
          </a:r>
        </a:p>
      </dgm:t>
    </dgm:pt>
    <dgm:pt modelId="{5E71038F-6E68-4212-ABCC-7EFFBFC087AF}" type="parTrans" cxnId="{6809B14D-65E9-44A9-9A18-E9F7D6DC12EF}">
      <dgm:prSet/>
      <dgm:spPr/>
      <dgm:t>
        <a:bodyPr/>
        <a:lstStyle/>
        <a:p>
          <a:endParaRPr lang="ru-RU"/>
        </a:p>
      </dgm:t>
    </dgm:pt>
    <dgm:pt modelId="{EB5A8D3A-ADB1-47DE-AE4D-3C68017E40EC}" type="sibTrans" cxnId="{6809B14D-65E9-44A9-9A18-E9F7D6DC12EF}">
      <dgm:prSet/>
      <dgm:spPr/>
      <dgm:t>
        <a:bodyPr/>
        <a:lstStyle/>
        <a:p>
          <a:endParaRPr lang="ru-RU"/>
        </a:p>
      </dgm:t>
    </dgm:pt>
    <dgm:pt modelId="{E6392F39-FE15-49D3-B602-D272F3790060}">
      <dgm:prSet phldrT="[Текст]"/>
      <dgm:spPr/>
      <dgm:t>
        <a:bodyPr/>
        <a:lstStyle/>
        <a:p>
          <a:r>
            <a:rPr lang="ru-RU" dirty="0">
              <a:latin typeface="Sitka Heading" pitchFamily="2" charset="0"/>
            </a:rPr>
            <a:t>Основной этап</a:t>
          </a:r>
        </a:p>
      </dgm:t>
    </dgm:pt>
    <dgm:pt modelId="{306D1A37-0021-4430-8F7B-D546005D0668}" type="parTrans" cxnId="{E7E72A8D-582F-46AA-BAAA-7C86F576BCC2}">
      <dgm:prSet/>
      <dgm:spPr/>
      <dgm:t>
        <a:bodyPr/>
        <a:lstStyle/>
        <a:p>
          <a:endParaRPr lang="ru-RU"/>
        </a:p>
      </dgm:t>
    </dgm:pt>
    <dgm:pt modelId="{A46CB1C8-0FE5-4047-943E-CB124E5818A5}" type="sibTrans" cxnId="{E7E72A8D-582F-46AA-BAAA-7C86F576BCC2}">
      <dgm:prSet/>
      <dgm:spPr/>
      <dgm:t>
        <a:bodyPr/>
        <a:lstStyle/>
        <a:p>
          <a:endParaRPr lang="ru-RU"/>
        </a:p>
      </dgm:t>
    </dgm:pt>
    <dgm:pt modelId="{1BAA45B4-4E5E-4FC4-BBA0-E4BB91A9F75F}">
      <dgm:prSet phldrT="[Текст]"/>
      <dgm:spPr/>
      <dgm:t>
        <a:bodyPr/>
        <a:lstStyle/>
        <a:p>
          <a:r>
            <a:rPr lang="ru-RU" dirty="0">
              <a:latin typeface="Sitka Heading" pitchFamily="2" charset="0"/>
            </a:rPr>
            <a:t>Образование необходимого мышечного напряжения</a:t>
          </a:r>
        </a:p>
      </dgm:t>
    </dgm:pt>
    <dgm:pt modelId="{C69BAF33-575F-47EC-A33B-B586D02BDC2D}" type="parTrans" cxnId="{77B19A23-0C5B-4674-83A6-8C0EAA9E00A4}">
      <dgm:prSet/>
      <dgm:spPr/>
      <dgm:t>
        <a:bodyPr/>
        <a:lstStyle/>
        <a:p>
          <a:endParaRPr lang="ru-RU"/>
        </a:p>
      </dgm:t>
    </dgm:pt>
    <dgm:pt modelId="{A250AB5C-19C6-4741-BF40-1047F8B5D303}" type="sibTrans" cxnId="{77B19A23-0C5B-4674-83A6-8C0EAA9E00A4}">
      <dgm:prSet/>
      <dgm:spPr/>
      <dgm:t>
        <a:bodyPr/>
        <a:lstStyle/>
        <a:p>
          <a:endParaRPr lang="ru-RU"/>
        </a:p>
      </dgm:t>
    </dgm:pt>
    <dgm:pt modelId="{87CB9B62-306A-4ACE-B847-1F91F4236B56}">
      <dgm:prSet phldrT="[Текст]"/>
      <dgm:spPr/>
      <dgm:t>
        <a:bodyPr/>
        <a:lstStyle/>
        <a:p>
          <a:r>
            <a:rPr lang="ru-RU" dirty="0">
              <a:latin typeface="Sitka Heading" pitchFamily="2" charset="0"/>
            </a:rPr>
            <a:t>Укрепление вестибулярного аппарата</a:t>
          </a:r>
        </a:p>
      </dgm:t>
    </dgm:pt>
    <dgm:pt modelId="{B1627550-8C7F-4C77-B4CD-1BAD25974281}" type="parTrans" cxnId="{52526821-19ED-4822-A60F-A2EF2D1E8D19}">
      <dgm:prSet/>
      <dgm:spPr/>
      <dgm:t>
        <a:bodyPr/>
        <a:lstStyle/>
        <a:p>
          <a:endParaRPr lang="ru-RU"/>
        </a:p>
      </dgm:t>
    </dgm:pt>
    <dgm:pt modelId="{CE81B66B-E1FE-423A-BB42-B17F44B70F94}" type="sibTrans" cxnId="{52526821-19ED-4822-A60F-A2EF2D1E8D19}">
      <dgm:prSet/>
      <dgm:spPr/>
      <dgm:t>
        <a:bodyPr/>
        <a:lstStyle/>
        <a:p>
          <a:endParaRPr lang="ru-RU"/>
        </a:p>
      </dgm:t>
    </dgm:pt>
    <dgm:pt modelId="{B2AD0523-469D-49F6-933E-DA45D2706CF1}">
      <dgm:prSet phldrT="[Текст]"/>
      <dgm:spPr/>
      <dgm:t>
        <a:bodyPr/>
        <a:lstStyle/>
        <a:p>
          <a:r>
            <a:rPr lang="ru-RU" dirty="0">
              <a:latin typeface="Sitka Heading" pitchFamily="2" charset="0"/>
            </a:rPr>
            <a:t>Развитие ориентировки в пространстве</a:t>
          </a:r>
        </a:p>
      </dgm:t>
    </dgm:pt>
    <dgm:pt modelId="{335B6E9C-CFE9-47DF-9EF2-903345F1A199}" type="parTrans" cxnId="{B364D29E-215E-4134-87FE-41B10CC11459}">
      <dgm:prSet/>
      <dgm:spPr/>
      <dgm:t>
        <a:bodyPr/>
        <a:lstStyle/>
        <a:p>
          <a:endParaRPr lang="ru-RU"/>
        </a:p>
      </dgm:t>
    </dgm:pt>
    <dgm:pt modelId="{919BF25B-5EF8-4A0A-B1C2-1179C4A439B2}" type="sibTrans" cxnId="{B364D29E-215E-4134-87FE-41B10CC11459}">
      <dgm:prSet/>
      <dgm:spPr/>
      <dgm:t>
        <a:bodyPr/>
        <a:lstStyle/>
        <a:p>
          <a:endParaRPr lang="ru-RU"/>
        </a:p>
      </dgm:t>
    </dgm:pt>
    <dgm:pt modelId="{DAA94D70-BBE7-4AF7-AE32-8C68354A0106}">
      <dgm:prSet phldrT="[Текст]"/>
      <dgm:spPr/>
      <dgm:t>
        <a:bodyPr/>
        <a:lstStyle/>
        <a:p>
          <a:r>
            <a:rPr lang="ru-RU" dirty="0">
              <a:latin typeface="Sitka Heading" pitchFamily="2" charset="0"/>
            </a:rPr>
            <a:t>Заключительный этап</a:t>
          </a:r>
        </a:p>
      </dgm:t>
    </dgm:pt>
    <dgm:pt modelId="{74565477-9917-4A2C-9C23-5ACDABFFF98C}" type="parTrans" cxnId="{209E3A48-A684-4BCE-B482-F1FDDAF0C65F}">
      <dgm:prSet/>
      <dgm:spPr/>
      <dgm:t>
        <a:bodyPr/>
        <a:lstStyle/>
        <a:p>
          <a:endParaRPr lang="ru-RU"/>
        </a:p>
      </dgm:t>
    </dgm:pt>
    <dgm:pt modelId="{3AD1C881-4FBF-4733-BB36-99FDF7AACE8B}" type="sibTrans" cxnId="{209E3A48-A684-4BCE-B482-F1FDDAF0C65F}">
      <dgm:prSet/>
      <dgm:spPr/>
      <dgm:t>
        <a:bodyPr/>
        <a:lstStyle/>
        <a:p>
          <a:endParaRPr lang="ru-RU"/>
        </a:p>
      </dgm:t>
    </dgm:pt>
    <dgm:pt modelId="{304A65C8-94CD-4279-8340-46F3A9CCF39E}">
      <dgm:prSet phldrT="[Текст]" custT="1"/>
      <dgm:spPr/>
      <dgm:t>
        <a:bodyPr/>
        <a:lstStyle/>
        <a:p>
          <a:r>
            <a:rPr lang="ru-RU" sz="1600" dirty="0">
              <a:latin typeface="Sitka Heading" pitchFamily="2" charset="0"/>
            </a:rPr>
            <a:t>Возвращение на исходную позицию в обратном порядке</a:t>
          </a:r>
        </a:p>
      </dgm:t>
    </dgm:pt>
    <dgm:pt modelId="{475D5405-8508-4E4F-AC7E-B606FEBFEDCB}" type="parTrans" cxnId="{B9A1B11B-5715-4287-84E3-1A896CE29FBC}">
      <dgm:prSet/>
      <dgm:spPr/>
      <dgm:t>
        <a:bodyPr/>
        <a:lstStyle/>
        <a:p>
          <a:endParaRPr lang="ru-RU"/>
        </a:p>
      </dgm:t>
    </dgm:pt>
    <dgm:pt modelId="{49B1A609-E911-4C55-9BC5-AB646A46CDF9}" type="sibTrans" cxnId="{B9A1B11B-5715-4287-84E3-1A896CE29FBC}">
      <dgm:prSet/>
      <dgm:spPr/>
      <dgm:t>
        <a:bodyPr/>
        <a:lstStyle/>
        <a:p>
          <a:endParaRPr lang="ru-RU"/>
        </a:p>
      </dgm:t>
    </dgm:pt>
    <dgm:pt modelId="{DCBE119D-FEC1-4350-9F8A-09CB64BC5D1E}">
      <dgm:prSet phldrT="[Текст]" custT="1"/>
      <dgm:spPr/>
      <dgm:t>
        <a:bodyPr/>
        <a:lstStyle/>
        <a:p>
          <a:r>
            <a:rPr lang="ru-RU" sz="1600" dirty="0">
              <a:latin typeface="Sitka Heading" pitchFamily="2" charset="0"/>
            </a:rPr>
            <a:t>Расслабляющие упражнения</a:t>
          </a:r>
        </a:p>
      </dgm:t>
    </dgm:pt>
    <dgm:pt modelId="{1D0BAEF4-4077-4E85-A018-6135B851DD93}" type="parTrans" cxnId="{3ABEDECF-586F-455F-ABB6-F9FB822E5459}">
      <dgm:prSet/>
      <dgm:spPr/>
      <dgm:t>
        <a:bodyPr/>
        <a:lstStyle/>
        <a:p>
          <a:endParaRPr lang="ru-RU"/>
        </a:p>
      </dgm:t>
    </dgm:pt>
    <dgm:pt modelId="{D01FC5AF-C678-44FD-BC28-A80CC367AE0E}" type="sibTrans" cxnId="{3ABEDECF-586F-455F-ABB6-F9FB822E5459}">
      <dgm:prSet/>
      <dgm:spPr/>
      <dgm:t>
        <a:bodyPr/>
        <a:lstStyle/>
        <a:p>
          <a:endParaRPr lang="ru-RU"/>
        </a:p>
      </dgm:t>
    </dgm:pt>
    <dgm:pt modelId="{9303D1A7-2F1F-4CA7-AC91-FC54EBF3D0BC}" type="pres">
      <dgm:prSet presAssocID="{AAE2F797-87F8-485D-9391-E6F587050EFD}" presName="Name0" presStyleCnt="0">
        <dgm:presLayoutVars>
          <dgm:dir/>
          <dgm:animLvl val="lvl"/>
          <dgm:resizeHandles/>
        </dgm:presLayoutVars>
      </dgm:prSet>
      <dgm:spPr/>
    </dgm:pt>
    <dgm:pt modelId="{274AA430-BFAC-4B22-926A-3D11C52049B2}" type="pres">
      <dgm:prSet presAssocID="{82DEDEC7-5E17-420B-990E-7820A4861242}" presName="linNode" presStyleCnt="0"/>
      <dgm:spPr/>
    </dgm:pt>
    <dgm:pt modelId="{569C6F7B-7BBA-49E9-836A-DB161F8FCBFD}" type="pres">
      <dgm:prSet presAssocID="{82DEDEC7-5E17-420B-990E-7820A4861242}" presName="parentShp" presStyleLbl="node1" presStyleIdx="0" presStyleCnt="3">
        <dgm:presLayoutVars>
          <dgm:bulletEnabled val="1"/>
        </dgm:presLayoutVars>
      </dgm:prSet>
      <dgm:spPr/>
    </dgm:pt>
    <dgm:pt modelId="{3712FCE1-DE6C-468C-A7D5-C291F74BFA47}" type="pres">
      <dgm:prSet presAssocID="{82DEDEC7-5E17-420B-990E-7820A4861242}" presName="childShp" presStyleLbl="bgAccFollowNode1" presStyleIdx="0" presStyleCnt="3">
        <dgm:presLayoutVars>
          <dgm:bulletEnabled val="1"/>
        </dgm:presLayoutVars>
      </dgm:prSet>
      <dgm:spPr/>
    </dgm:pt>
    <dgm:pt modelId="{64AD0799-F5E7-48AF-97E5-B8852F752799}" type="pres">
      <dgm:prSet presAssocID="{836376B8-8ECA-4468-96C0-1BF4C7002CFC}" presName="spacing" presStyleCnt="0"/>
      <dgm:spPr/>
    </dgm:pt>
    <dgm:pt modelId="{30E20A2E-7A23-4970-BE7F-DB6587E4CC6C}" type="pres">
      <dgm:prSet presAssocID="{E6392F39-FE15-49D3-B602-D272F3790060}" presName="linNode" presStyleCnt="0"/>
      <dgm:spPr/>
    </dgm:pt>
    <dgm:pt modelId="{5A6DC3F4-4FAE-43A7-8620-3CACDCFCBDC5}" type="pres">
      <dgm:prSet presAssocID="{E6392F39-FE15-49D3-B602-D272F3790060}" presName="parentShp" presStyleLbl="node1" presStyleIdx="1" presStyleCnt="3">
        <dgm:presLayoutVars>
          <dgm:bulletEnabled val="1"/>
        </dgm:presLayoutVars>
      </dgm:prSet>
      <dgm:spPr/>
    </dgm:pt>
    <dgm:pt modelId="{62656676-F89C-4C7D-A75F-9E159D5571C3}" type="pres">
      <dgm:prSet presAssocID="{E6392F39-FE15-49D3-B602-D272F3790060}" presName="childShp" presStyleLbl="bgAccFollowNode1" presStyleIdx="1" presStyleCnt="3">
        <dgm:presLayoutVars>
          <dgm:bulletEnabled val="1"/>
        </dgm:presLayoutVars>
      </dgm:prSet>
      <dgm:spPr/>
    </dgm:pt>
    <dgm:pt modelId="{8B13202C-09DB-44A7-BC5B-540C9E976A74}" type="pres">
      <dgm:prSet presAssocID="{A46CB1C8-0FE5-4047-943E-CB124E5818A5}" presName="spacing" presStyleCnt="0"/>
      <dgm:spPr/>
    </dgm:pt>
    <dgm:pt modelId="{F7371CC6-740D-4E97-9D9B-3884BA97B36D}" type="pres">
      <dgm:prSet presAssocID="{DAA94D70-BBE7-4AF7-AE32-8C68354A0106}" presName="linNode" presStyleCnt="0"/>
      <dgm:spPr/>
    </dgm:pt>
    <dgm:pt modelId="{168D0476-1EC8-48CE-9EF7-C10DB14EFA2D}" type="pres">
      <dgm:prSet presAssocID="{DAA94D70-BBE7-4AF7-AE32-8C68354A0106}" presName="parentShp" presStyleLbl="node1" presStyleIdx="2" presStyleCnt="3">
        <dgm:presLayoutVars>
          <dgm:bulletEnabled val="1"/>
        </dgm:presLayoutVars>
      </dgm:prSet>
      <dgm:spPr/>
    </dgm:pt>
    <dgm:pt modelId="{0FDC965E-C049-4488-A1B1-639B0EB8F0F0}" type="pres">
      <dgm:prSet presAssocID="{DAA94D70-BBE7-4AF7-AE32-8C68354A0106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94F37913-280A-4D67-9822-5CB842F483CA}" type="presOf" srcId="{1BAA45B4-4E5E-4FC4-BBA0-E4BB91A9F75F}" destId="{62656676-F89C-4C7D-A75F-9E159D5571C3}" srcOrd="0" destOrd="0" presId="urn:microsoft.com/office/officeart/2005/8/layout/vList6"/>
    <dgm:cxn modelId="{B9A1B11B-5715-4287-84E3-1A896CE29FBC}" srcId="{DAA94D70-BBE7-4AF7-AE32-8C68354A0106}" destId="{304A65C8-94CD-4279-8340-46F3A9CCF39E}" srcOrd="0" destOrd="0" parTransId="{475D5405-8508-4E4F-AC7E-B606FEBFEDCB}" sibTransId="{49B1A609-E911-4C55-9BC5-AB646A46CDF9}"/>
    <dgm:cxn modelId="{52526821-19ED-4822-A60F-A2EF2D1E8D19}" srcId="{E6392F39-FE15-49D3-B602-D272F3790060}" destId="{87CB9B62-306A-4ACE-B847-1F91F4236B56}" srcOrd="1" destOrd="0" parTransId="{B1627550-8C7F-4C77-B4CD-1BAD25974281}" sibTransId="{CE81B66B-E1FE-423A-BB42-B17F44B70F94}"/>
    <dgm:cxn modelId="{77B19A23-0C5B-4674-83A6-8C0EAA9E00A4}" srcId="{E6392F39-FE15-49D3-B602-D272F3790060}" destId="{1BAA45B4-4E5E-4FC4-BBA0-E4BB91A9F75F}" srcOrd="0" destOrd="0" parTransId="{C69BAF33-575F-47EC-A33B-B586D02BDC2D}" sibTransId="{A250AB5C-19C6-4741-BF40-1047F8B5D303}"/>
    <dgm:cxn modelId="{540ECF2D-0AA9-4316-AAE1-348DE68BEF2A}" type="presOf" srcId="{B2AD0523-469D-49F6-933E-DA45D2706CF1}" destId="{62656676-F89C-4C7D-A75F-9E159D5571C3}" srcOrd="0" destOrd="2" presId="urn:microsoft.com/office/officeart/2005/8/layout/vList6"/>
    <dgm:cxn modelId="{0C99EC39-B466-474F-B6F9-04E28141C67D}" type="presOf" srcId="{DAA94D70-BBE7-4AF7-AE32-8C68354A0106}" destId="{168D0476-1EC8-48CE-9EF7-C10DB14EFA2D}" srcOrd="0" destOrd="0" presId="urn:microsoft.com/office/officeart/2005/8/layout/vList6"/>
    <dgm:cxn modelId="{85DCB65E-64AC-40E4-8B71-EA5A411DF87A}" type="presOf" srcId="{87CB9B62-306A-4ACE-B847-1F91F4236B56}" destId="{62656676-F89C-4C7D-A75F-9E159D5571C3}" srcOrd="0" destOrd="1" presId="urn:microsoft.com/office/officeart/2005/8/layout/vList6"/>
    <dgm:cxn modelId="{ED495762-B489-4269-8044-767BD2C28FD8}" type="presOf" srcId="{304A65C8-94CD-4279-8340-46F3A9CCF39E}" destId="{0FDC965E-C049-4488-A1B1-639B0EB8F0F0}" srcOrd="0" destOrd="0" presId="urn:microsoft.com/office/officeart/2005/8/layout/vList6"/>
    <dgm:cxn modelId="{DCE62B65-3376-4612-8D0F-6D153545C866}" type="presOf" srcId="{E6392F39-FE15-49D3-B602-D272F3790060}" destId="{5A6DC3F4-4FAE-43A7-8620-3CACDCFCBDC5}" srcOrd="0" destOrd="0" presId="urn:microsoft.com/office/officeart/2005/8/layout/vList6"/>
    <dgm:cxn modelId="{209E3A48-A684-4BCE-B482-F1FDDAF0C65F}" srcId="{AAE2F797-87F8-485D-9391-E6F587050EFD}" destId="{DAA94D70-BBE7-4AF7-AE32-8C68354A0106}" srcOrd="2" destOrd="0" parTransId="{74565477-9917-4A2C-9C23-5ACDABFFF98C}" sibTransId="{3AD1C881-4FBF-4733-BB36-99FDF7AACE8B}"/>
    <dgm:cxn modelId="{6809B14D-65E9-44A9-9A18-E9F7D6DC12EF}" srcId="{82DEDEC7-5E17-420B-990E-7820A4861242}" destId="{687439DC-4DE4-4A61-B963-F8FCB703CC20}" srcOrd="1" destOrd="0" parTransId="{5E71038F-6E68-4212-ABCC-7EFFBFC087AF}" sibTransId="{EB5A8D3A-ADB1-47DE-AE4D-3C68017E40EC}"/>
    <dgm:cxn modelId="{2BB92A75-4507-4FDC-B92C-8779A73317C1}" srcId="{AAE2F797-87F8-485D-9391-E6F587050EFD}" destId="{82DEDEC7-5E17-420B-990E-7820A4861242}" srcOrd="0" destOrd="0" parTransId="{9580F5FC-6DB5-4BC5-8D30-E2D5699CEBCE}" sibTransId="{836376B8-8ECA-4468-96C0-1BF4C7002CFC}"/>
    <dgm:cxn modelId="{3DA4D37B-D1B4-4BBE-9C4B-736B88321C61}" type="presOf" srcId="{687439DC-4DE4-4A61-B963-F8FCB703CC20}" destId="{3712FCE1-DE6C-468C-A7D5-C291F74BFA47}" srcOrd="0" destOrd="1" presId="urn:microsoft.com/office/officeart/2005/8/layout/vList6"/>
    <dgm:cxn modelId="{D5D54380-2667-43D1-9300-0013A7609A43}" srcId="{82DEDEC7-5E17-420B-990E-7820A4861242}" destId="{74B77C02-7BBE-4BFD-89E6-C50A04B08FB3}" srcOrd="0" destOrd="0" parTransId="{DC9A9B55-BC8D-4711-A4EC-356D12E8B841}" sibTransId="{E609F0AB-3D00-4249-A001-422B1A1C4B83}"/>
    <dgm:cxn modelId="{E7E72A8D-582F-46AA-BAAA-7C86F576BCC2}" srcId="{AAE2F797-87F8-485D-9391-E6F587050EFD}" destId="{E6392F39-FE15-49D3-B602-D272F3790060}" srcOrd="1" destOrd="0" parTransId="{306D1A37-0021-4430-8F7B-D546005D0668}" sibTransId="{A46CB1C8-0FE5-4047-943E-CB124E5818A5}"/>
    <dgm:cxn modelId="{5051C68D-6C09-4774-8064-D2E24EA51C33}" type="presOf" srcId="{DCBE119D-FEC1-4350-9F8A-09CB64BC5D1E}" destId="{0FDC965E-C049-4488-A1B1-639B0EB8F0F0}" srcOrd="0" destOrd="1" presId="urn:microsoft.com/office/officeart/2005/8/layout/vList6"/>
    <dgm:cxn modelId="{ACF1C98E-C17D-453B-8F50-2A161D07E813}" type="presOf" srcId="{74B77C02-7BBE-4BFD-89E6-C50A04B08FB3}" destId="{3712FCE1-DE6C-468C-A7D5-C291F74BFA47}" srcOrd="0" destOrd="0" presId="urn:microsoft.com/office/officeart/2005/8/layout/vList6"/>
    <dgm:cxn modelId="{B364D29E-215E-4134-87FE-41B10CC11459}" srcId="{E6392F39-FE15-49D3-B602-D272F3790060}" destId="{B2AD0523-469D-49F6-933E-DA45D2706CF1}" srcOrd="2" destOrd="0" parTransId="{335B6E9C-CFE9-47DF-9EF2-903345F1A199}" sibTransId="{919BF25B-5EF8-4A0A-B1C2-1179C4A439B2}"/>
    <dgm:cxn modelId="{3ABEDECF-586F-455F-ABB6-F9FB822E5459}" srcId="{DAA94D70-BBE7-4AF7-AE32-8C68354A0106}" destId="{DCBE119D-FEC1-4350-9F8A-09CB64BC5D1E}" srcOrd="1" destOrd="0" parTransId="{1D0BAEF4-4077-4E85-A018-6135B851DD93}" sibTransId="{D01FC5AF-C678-44FD-BC28-A80CC367AE0E}"/>
    <dgm:cxn modelId="{0E7C1BD5-3B99-4CEE-B137-35324FDD6DEF}" type="presOf" srcId="{AAE2F797-87F8-485D-9391-E6F587050EFD}" destId="{9303D1A7-2F1F-4CA7-AC91-FC54EBF3D0BC}" srcOrd="0" destOrd="0" presId="urn:microsoft.com/office/officeart/2005/8/layout/vList6"/>
    <dgm:cxn modelId="{33171DFA-135C-44EA-BB96-534B0118DDF0}" type="presOf" srcId="{82DEDEC7-5E17-420B-990E-7820A4861242}" destId="{569C6F7B-7BBA-49E9-836A-DB161F8FCBFD}" srcOrd="0" destOrd="0" presId="urn:microsoft.com/office/officeart/2005/8/layout/vList6"/>
    <dgm:cxn modelId="{F8BF4A1D-4406-4632-AF13-134A662C901E}" type="presParOf" srcId="{9303D1A7-2F1F-4CA7-AC91-FC54EBF3D0BC}" destId="{274AA430-BFAC-4B22-926A-3D11C52049B2}" srcOrd="0" destOrd="0" presId="urn:microsoft.com/office/officeart/2005/8/layout/vList6"/>
    <dgm:cxn modelId="{32842C3B-BCC7-4C60-8F7C-D75813840711}" type="presParOf" srcId="{274AA430-BFAC-4B22-926A-3D11C52049B2}" destId="{569C6F7B-7BBA-49E9-836A-DB161F8FCBFD}" srcOrd="0" destOrd="0" presId="urn:microsoft.com/office/officeart/2005/8/layout/vList6"/>
    <dgm:cxn modelId="{7D620E96-1D76-4772-96E8-29350DC8981F}" type="presParOf" srcId="{274AA430-BFAC-4B22-926A-3D11C52049B2}" destId="{3712FCE1-DE6C-468C-A7D5-C291F74BFA47}" srcOrd="1" destOrd="0" presId="urn:microsoft.com/office/officeart/2005/8/layout/vList6"/>
    <dgm:cxn modelId="{C7AA2D17-FA39-43AD-AF38-E4B3C19BFE2B}" type="presParOf" srcId="{9303D1A7-2F1F-4CA7-AC91-FC54EBF3D0BC}" destId="{64AD0799-F5E7-48AF-97E5-B8852F752799}" srcOrd="1" destOrd="0" presId="urn:microsoft.com/office/officeart/2005/8/layout/vList6"/>
    <dgm:cxn modelId="{4CB06A80-0E3E-4924-A3ED-974FF4192FA3}" type="presParOf" srcId="{9303D1A7-2F1F-4CA7-AC91-FC54EBF3D0BC}" destId="{30E20A2E-7A23-4970-BE7F-DB6587E4CC6C}" srcOrd="2" destOrd="0" presId="urn:microsoft.com/office/officeart/2005/8/layout/vList6"/>
    <dgm:cxn modelId="{29C28494-1042-4815-A47C-13D99C601001}" type="presParOf" srcId="{30E20A2E-7A23-4970-BE7F-DB6587E4CC6C}" destId="{5A6DC3F4-4FAE-43A7-8620-3CACDCFCBDC5}" srcOrd="0" destOrd="0" presId="urn:microsoft.com/office/officeart/2005/8/layout/vList6"/>
    <dgm:cxn modelId="{6EEAAE67-D40D-4BB1-AF14-99BB7C3749A7}" type="presParOf" srcId="{30E20A2E-7A23-4970-BE7F-DB6587E4CC6C}" destId="{62656676-F89C-4C7D-A75F-9E159D5571C3}" srcOrd="1" destOrd="0" presId="urn:microsoft.com/office/officeart/2005/8/layout/vList6"/>
    <dgm:cxn modelId="{3F2E2A43-09FE-439C-A489-1DD22C8D1887}" type="presParOf" srcId="{9303D1A7-2F1F-4CA7-AC91-FC54EBF3D0BC}" destId="{8B13202C-09DB-44A7-BC5B-540C9E976A74}" srcOrd="3" destOrd="0" presId="urn:microsoft.com/office/officeart/2005/8/layout/vList6"/>
    <dgm:cxn modelId="{8DCBD50C-D33A-4AEC-A7B1-82D12364019F}" type="presParOf" srcId="{9303D1A7-2F1F-4CA7-AC91-FC54EBF3D0BC}" destId="{F7371CC6-740D-4E97-9D9B-3884BA97B36D}" srcOrd="4" destOrd="0" presId="urn:microsoft.com/office/officeart/2005/8/layout/vList6"/>
    <dgm:cxn modelId="{1E62364F-1751-4F71-BE9A-89C968194FB4}" type="presParOf" srcId="{F7371CC6-740D-4E97-9D9B-3884BA97B36D}" destId="{168D0476-1EC8-48CE-9EF7-C10DB14EFA2D}" srcOrd="0" destOrd="0" presId="urn:microsoft.com/office/officeart/2005/8/layout/vList6"/>
    <dgm:cxn modelId="{F5DEDB8D-FA21-4589-8CE3-A2DC83E25012}" type="presParOf" srcId="{F7371CC6-740D-4E97-9D9B-3884BA97B36D}" destId="{0FDC965E-C049-4488-A1B1-639B0EB8F0F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6B47C0-B991-4F71-B615-682ACD6D4808}" type="doc">
      <dgm:prSet loTypeId="urn:microsoft.com/office/officeart/2005/8/layout/cycle4" loCatId="cycle" qsTypeId="urn:microsoft.com/office/officeart/2005/8/quickstyle/3d2#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93B3B0D-D4D1-495A-8FE8-DF83CCE71CF5}">
      <dgm:prSet phldrT="[Текст]" custT="1"/>
      <dgm:spPr/>
      <dgm:t>
        <a:bodyPr/>
        <a:lstStyle/>
        <a:p>
          <a:r>
            <a:rPr lang="ru-RU" sz="1800" b="1" dirty="0">
              <a:latin typeface="Sitka Heading" pitchFamily="2" charset="0"/>
            </a:rPr>
            <a:t>Защищенность</a:t>
          </a:r>
        </a:p>
      </dgm:t>
    </dgm:pt>
    <dgm:pt modelId="{D4D2FD8D-7D26-4110-8071-99CC0C45F272}" type="parTrans" cxnId="{ED1EC99C-E7D0-41C7-BA25-5A5762C25314}">
      <dgm:prSet/>
      <dgm:spPr/>
      <dgm:t>
        <a:bodyPr/>
        <a:lstStyle/>
        <a:p>
          <a:endParaRPr lang="ru-RU"/>
        </a:p>
      </dgm:t>
    </dgm:pt>
    <dgm:pt modelId="{1A6AB001-273C-457D-9767-336377EBF5C9}" type="sibTrans" cxnId="{ED1EC99C-E7D0-41C7-BA25-5A5762C25314}">
      <dgm:prSet/>
      <dgm:spPr/>
      <dgm:t>
        <a:bodyPr/>
        <a:lstStyle/>
        <a:p>
          <a:endParaRPr lang="ru-RU"/>
        </a:p>
      </dgm:t>
    </dgm:pt>
    <dgm:pt modelId="{01215837-355D-41BA-9155-83973579290F}">
      <dgm:prSet phldrT="[Текст]" custT="1"/>
      <dgm:spPr/>
      <dgm:t>
        <a:bodyPr/>
        <a:lstStyle/>
        <a:p>
          <a:r>
            <a:rPr lang="ru-RU" sz="1600" b="1" i="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«Тоннель»</a:t>
          </a:r>
        </a:p>
      </dgm:t>
    </dgm:pt>
    <dgm:pt modelId="{F5D8614B-BF5D-4F3E-8EAF-DF305339D4BF}" type="parTrans" cxnId="{9D7D351A-8E1F-47A8-867D-B5AFFA4FFA78}">
      <dgm:prSet/>
      <dgm:spPr/>
      <dgm:t>
        <a:bodyPr/>
        <a:lstStyle/>
        <a:p>
          <a:endParaRPr lang="ru-RU"/>
        </a:p>
      </dgm:t>
    </dgm:pt>
    <dgm:pt modelId="{2DA5DB64-1A6E-43CC-8817-868F60DB6088}" type="sibTrans" cxnId="{9D7D351A-8E1F-47A8-867D-B5AFFA4FFA78}">
      <dgm:prSet/>
      <dgm:spPr/>
      <dgm:t>
        <a:bodyPr/>
        <a:lstStyle/>
        <a:p>
          <a:endParaRPr lang="ru-RU"/>
        </a:p>
      </dgm:t>
    </dgm:pt>
    <dgm:pt modelId="{213B6A33-E596-4285-9F4A-7EE56590365F}">
      <dgm:prSet phldrT="[Текст]" custT="1"/>
      <dgm:spPr/>
      <dgm:t>
        <a:bodyPr/>
        <a:lstStyle/>
        <a:p>
          <a:r>
            <a:rPr lang="ru-RU" sz="1400" b="1" dirty="0" err="1">
              <a:latin typeface="Sitka Heading" pitchFamily="2" charset="0"/>
            </a:rPr>
            <a:t>Невесомостькомфорт</a:t>
          </a:r>
          <a:endParaRPr lang="ru-RU" sz="1400" b="1" dirty="0">
            <a:latin typeface="Sitka Heading" pitchFamily="2" charset="0"/>
          </a:endParaRPr>
        </a:p>
      </dgm:t>
    </dgm:pt>
    <dgm:pt modelId="{6ED71118-C027-40AB-A408-FCE1C9E55B5E}" type="parTrans" cxnId="{4926ADAD-28CB-4D85-8F07-840130C30F18}">
      <dgm:prSet/>
      <dgm:spPr/>
      <dgm:t>
        <a:bodyPr/>
        <a:lstStyle/>
        <a:p>
          <a:endParaRPr lang="ru-RU"/>
        </a:p>
      </dgm:t>
    </dgm:pt>
    <dgm:pt modelId="{0586B864-8867-4F69-8C47-DD9524B140B3}" type="sibTrans" cxnId="{4926ADAD-28CB-4D85-8F07-840130C30F18}">
      <dgm:prSet/>
      <dgm:spPr/>
      <dgm:t>
        <a:bodyPr/>
        <a:lstStyle/>
        <a:p>
          <a:endParaRPr lang="ru-RU"/>
        </a:p>
      </dgm:t>
    </dgm:pt>
    <dgm:pt modelId="{06D346D0-1B36-4A00-96C6-7E93E382A88F}">
      <dgm:prSet phldrT="[Текст]" custT="1"/>
      <dgm:spPr/>
      <dgm:t>
        <a:bodyPr/>
        <a:lstStyle/>
        <a:p>
          <a:r>
            <a:rPr lang="ru-RU" sz="1500" b="1" i="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«</a:t>
          </a:r>
          <a:r>
            <a:rPr lang="ru-RU" sz="1500" b="1" i="0" dirty="0" err="1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Соволет</a:t>
          </a:r>
          <a:r>
            <a:rPr lang="ru-RU" sz="1500" b="1" i="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»</a:t>
          </a:r>
        </a:p>
      </dgm:t>
    </dgm:pt>
    <dgm:pt modelId="{0BE28A44-6377-4AB7-BE42-1CEAE7E453B3}" type="parTrans" cxnId="{8B584558-7D36-4D42-9336-DF9F62E12F4C}">
      <dgm:prSet/>
      <dgm:spPr/>
      <dgm:t>
        <a:bodyPr/>
        <a:lstStyle/>
        <a:p>
          <a:endParaRPr lang="ru-RU"/>
        </a:p>
      </dgm:t>
    </dgm:pt>
    <dgm:pt modelId="{51FFC57C-B23B-4749-A911-1977817B3571}" type="sibTrans" cxnId="{8B584558-7D36-4D42-9336-DF9F62E12F4C}">
      <dgm:prSet/>
      <dgm:spPr/>
      <dgm:t>
        <a:bodyPr/>
        <a:lstStyle/>
        <a:p>
          <a:endParaRPr lang="ru-RU"/>
        </a:p>
      </dgm:t>
    </dgm:pt>
    <dgm:pt modelId="{97C55D0B-2AD8-43B6-9D7A-47C4E0728A1F}">
      <dgm:prSet phldrT="[Текст]" custT="1"/>
      <dgm:spPr/>
      <dgm:t>
        <a:bodyPr/>
        <a:lstStyle/>
        <a:p>
          <a:r>
            <a:rPr lang="ru-RU" sz="1600" b="1" dirty="0">
              <a:latin typeface="Sitka Heading" pitchFamily="2" charset="0"/>
            </a:rPr>
            <a:t>Равновесие</a:t>
          </a:r>
        </a:p>
      </dgm:t>
    </dgm:pt>
    <dgm:pt modelId="{FECDD0AC-58F2-4D79-8CFD-4853E3E4265C}" type="parTrans" cxnId="{277E32E4-EC3A-4806-85BB-3B55536185AA}">
      <dgm:prSet/>
      <dgm:spPr/>
      <dgm:t>
        <a:bodyPr/>
        <a:lstStyle/>
        <a:p>
          <a:endParaRPr lang="ru-RU"/>
        </a:p>
      </dgm:t>
    </dgm:pt>
    <dgm:pt modelId="{239C27C4-33B4-43AD-8A6F-BA358CC0B858}" type="sibTrans" cxnId="{277E32E4-EC3A-4806-85BB-3B55536185AA}">
      <dgm:prSet/>
      <dgm:spPr/>
      <dgm:t>
        <a:bodyPr/>
        <a:lstStyle/>
        <a:p>
          <a:endParaRPr lang="ru-RU"/>
        </a:p>
      </dgm:t>
    </dgm:pt>
    <dgm:pt modelId="{63F5AE7A-B2FB-46D3-B0AB-E3837E4606C4}">
      <dgm:prSet phldrT="[Текст]" custT="1"/>
      <dgm:spPr/>
      <dgm:t>
        <a:bodyPr/>
        <a:lstStyle/>
        <a:p>
          <a:r>
            <a:rPr lang="ru-RU" sz="1500" i="0" dirty="0">
              <a:latin typeface="Sitka Heading" pitchFamily="2" charset="0"/>
            </a:rPr>
            <a:t>«</a:t>
          </a:r>
          <a:r>
            <a:rPr lang="ru-RU" sz="1500" b="1" i="0" dirty="0">
              <a:latin typeface="Sitka Heading" pitchFamily="2" charset="0"/>
            </a:rPr>
            <a:t>Платформа»</a:t>
          </a:r>
        </a:p>
      </dgm:t>
    </dgm:pt>
    <dgm:pt modelId="{40E41EB6-74FA-4984-9B67-73A85A880FF2}" type="parTrans" cxnId="{D4572D82-0393-494C-80AC-970C1CE2E7F6}">
      <dgm:prSet/>
      <dgm:spPr/>
      <dgm:t>
        <a:bodyPr/>
        <a:lstStyle/>
        <a:p>
          <a:endParaRPr lang="ru-RU"/>
        </a:p>
      </dgm:t>
    </dgm:pt>
    <dgm:pt modelId="{B4A4C86C-35C0-40A0-BB46-AA53F2490BA8}" type="sibTrans" cxnId="{D4572D82-0393-494C-80AC-970C1CE2E7F6}">
      <dgm:prSet/>
      <dgm:spPr/>
      <dgm:t>
        <a:bodyPr/>
        <a:lstStyle/>
        <a:p>
          <a:endParaRPr lang="ru-RU"/>
        </a:p>
      </dgm:t>
    </dgm:pt>
    <dgm:pt modelId="{5E657F05-FA35-41A8-9743-DBDA76DCC3F0}">
      <dgm:prSet phldrT="[Текст]" custT="1"/>
      <dgm:spPr/>
      <dgm:t>
        <a:bodyPr/>
        <a:lstStyle/>
        <a:p>
          <a:r>
            <a:rPr lang="ru-RU" sz="1800" b="1" dirty="0">
              <a:latin typeface="Sitka Heading" pitchFamily="2" charset="0"/>
            </a:rPr>
            <a:t>Тревога</a:t>
          </a:r>
        </a:p>
      </dgm:t>
    </dgm:pt>
    <dgm:pt modelId="{F825E663-09FD-471F-94F6-FE48850EB2AA}" type="parTrans" cxnId="{21433A21-B5B8-4843-A8A4-9905E755A038}">
      <dgm:prSet/>
      <dgm:spPr/>
      <dgm:t>
        <a:bodyPr/>
        <a:lstStyle/>
        <a:p>
          <a:endParaRPr lang="ru-RU"/>
        </a:p>
      </dgm:t>
    </dgm:pt>
    <dgm:pt modelId="{C2AEAA12-E600-48BC-A8C8-736C6BCB26C4}" type="sibTrans" cxnId="{21433A21-B5B8-4843-A8A4-9905E755A038}">
      <dgm:prSet/>
      <dgm:spPr/>
      <dgm:t>
        <a:bodyPr/>
        <a:lstStyle/>
        <a:p>
          <a:endParaRPr lang="ru-RU"/>
        </a:p>
      </dgm:t>
    </dgm:pt>
    <dgm:pt modelId="{0D78B00F-CABB-46FB-B166-DC05D7FD70EF}">
      <dgm:prSet phldrT="[Текст]" custT="1"/>
      <dgm:spPr/>
      <dgm:t>
        <a:bodyPr/>
        <a:lstStyle/>
        <a:p>
          <a:r>
            <a:rPr lang="ru-RU" sz="1500" b="1" i="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«Бревно»</a:t>
          </a:r>
        </a:p>
      </dgm:t>
    </dgm:pt>
    <dgm:pt modelId="{85B980D8-599C-4943-8659-7BB8F6FDAD0B}" type="parTrans" cxnId="{03771238-F05B-4471-973B-12DAF2ABA85C}">
      <dgm:prSet/>
      <dgm:spPr/>
      <dgm:t>
        <a:bodyPr/>
        <a:lstStyle/>
        <a:p>
          <a:endParaRPr lang="ru-RU"/>
        </a:p>
      </dgm:t>
    </dgm:pt>
    <dgm:pt modelId="{E9C0A658-ADB6-4C2D-B972-9D12D771183E}" type="sibTrans" cxnId="{03771238-F05B-4471-973B-12DAF2ABA85C}">
      <dgm:prSet/>
      <dgm:spPr/>
      <dgm:t>
        <a:bodyPr/>
        <a:lstStyle/>
        <a:p>
          <a:endParaRPr lang="ru-RU"/>
        </a:p>
      </dgm:t>
    </dgm:pt>
    <dgm:pt modelId="{7640025A-85C9-4BE0-9014-7F318CCA24AD}">
      <dgm:prSet phldrT="[Текст]" custT="1"/>
      <dgm:spPr/>
      <dgm:t>
        <a:bodyPr/>
        <a:lstStyle/>
        <a:p>
          <a:r>
            <a:rPr lang="ru-RU" sz="1600" i="1" dirty="0">
              <a:latin typeface="Sitka Heading" pitchFamily="2" charset="0"/>
            </a:rPr>
            <a:t>Развитие тактильных ощущений</a:t>
          </a:r>
        </a:p>
      </dgm:t>
    </dgm:pt>
    <dgm:pt modelId="{00A56F6C-6DAE-404D-A306-5FA6E2590353}" type="parTrans" cxnId="{6D17EDDB-ED81-4D2E-BC56-7B01A07705A4}">
      <dgm:prSet/>
      <dgm:spPr/>
      <dgm:t>
        <a:bodyPr/>
        <a:lstStyle/>
        <a:p>
          <a:endParaRPr lang="ru-RU"/>
        </a:p>
      </dgm:t>
    </dgm:pt>
    <dgm:pt modelId="{CAC083C7-3B56-4174-B261-1AE6E858224B}" type="sibTrans" cxnId="{6D17EDDB-ED81-4D2E-BC56-7B01A07705A4}">
      <dgm:prSet/>
      <dgm:spPr/>
      <dgm:t>
        <a:bodyPr/>
        <a:lstStyle/>
        <a:p>
          <a:endParaRPr lang="ru-RU"/>
        </a:p>
      </dgm:t>
    </dgm:pt>
    <dgm:pt modelId="{7DD8D33D-500E-4134-967B-36D9B4D93562}">
      <dgm:prSet phldrT="[Текст]" custT="1"/>
      <dgm:spPr/>
      <dgm:t>
        <a:bodyPr/>
        <a:lstStyle/>
        <a:p>
          <a:r>
            <a:rPr lang="ru-RU" sz="1500" i="1" dirty="0">
              <a:latin typeface="Sitka Heading" pitchFamily="2" charset="0"/>
            </a:rPr>
            <a:t>Снижение уровня тревожности</a:t>
          </a:r>
        </a:p>
      </dgm:t>
    </dgm:pt>
    <dgm:pt modelId="{DCA894E1-4BA0-4AE9-902D-4EDCD3E90B61}" type="parTrans" cxnId="{AEFFDC26-DB2F-4DB9-9A93-2593EE1C5AC3}">
      <dgm:prSet/>
      <dgm:spPr/>
      <dgm:t>
        <a:bodyPr/>
        <a:lstStyle/>
        <a:p>
          <a:endParaRPr lang="ru-RU"/>
        </a:p>
      </dgm:t>
    </dgm:pt>
    <dgm:pt modelId="{FB6DFE08-D7F8-40E7-8A8B-AC932164C99E}" type="sibTrans" cxnId="{AEFFDC26-DB2F-4DB9-9A93-2593EE1C5AC3}">
      <dgm:prSet/>
      <dgm:spPr/>
      <dgm:t>
        <a:bodyPr/>
        <a:lstStyle/>
        <a:p>
          <a:endParaRPr lang="ru-RU"/>
        </a:p>
      </dgm:t>
    </dgm:pt>
    <dgm:pt modelId="{6D6D757D-C0E8-420B-85DB-A520F851B060}">
      <dgm:prSet phldrT="[Текст]" custT="1"/>
      <dgm:spPr/>
      <dgm:t>
        <a:bodyPr/>
        <a:lstStyle/>
        <a:p>
          <a:r>
            <a:rPr lang="ru-RU" sz="1500" i="1" dirty="0">
              <a:latin typeface="Sitka Heading" pitchFamily="2" charset="0"/>
            </a:rPr>
            <a:t>Формирование уверенности в себе</a:t>
          </a:r>
        </a:p>
      </dgm:t>
    </dgm:pt>
    <dgm:pt modelId="{C2905C69-89CC-4271-BDA8-D69B5FFE57CC}" type="parTrans" cxnId="{FD302F99-8C32-4D90-B29C-B51FF24C3790}">
      <dgm:prSet/>
      <dgm:spPr/>
      <dgm:t>
        <a:bodyPr/>
        <a:lstStyle/>
        <a:p>
          <a:endParaRPr lang="ru-RU"/>
        </a:p>
      </dgm:t>
    </dgm:pt>
    <dgm:pt modelId="{802BEBFF-20B2-447D-9DEA-8ED154DCCCD5}" type="sibTrans" cxnId="{FD302F99-8C32-4D90-B29C-B51FF24C3790}">
      <dgm:prSet/>
      <dgm:spPr/>
      <dgm:t>
        <a:bodyPr/>
        <a:lstStyle/>
        <a:p>
          <a:endParaRPr lang="ru-RU"/>
        </a:p>
      </dgm:t>
    </dgm:pt>
    <dgm:pt modelId="{8FE661B3-762A-4CC0-BFA5-0F0E3176D246}">
      <dgm:prSet phldrT="[Текст]" custT="1"/>
      <dgm:spPr/>
      <dgm:t>
        <a:bodyPr/>
        <a:lstStyle/>
        <a:p>
          <a:r>
            <a:rPr lang="ru-RU" sz="1500" i="1" dirty="0">
              <a:latin typeface="Sitka Heading" pitchFamily="2" charset="0"/>
            </a:rPr>
            <a:t>Улучшение координации движений</a:t>
          </a:r>
        </a:p>
      </dgm:t>
    </dgm:pt>
    <dgm:pt modelId="{363CB57B-387B-4F5A-96ED-54BA76641217}" type="parTrans" cxnId="{3787F77C-F82A-4A69-9F21-06FCF4FE6410}">
      <dgm:prSet/>
      <dgm:spPr/>
      <dgm:t>
        <a:bodyPr/>
        <a:lstStyle/>
        <a:p>
          <a:endParaRPr lang="ru-RU"/>
        </a:p>
      </dgm:t>
    </dgm:pt>
    <dgm:pt modelId="{69E08B38-762B-465F-8FB6-6DB80F2A56C0}" type="sibTrans" cxnId="{3787F77C-F82A-4A69-9F21-06FCF4FE6410}">
      <dgm:prSet/>
      <dgm:spPr/>
      <dgm:t>
        <a:bodyPr/>
        <a:lstStyle/>
        <a:p>
          <a:endParaRPr lang="ru-RU"/>
        </a:p>
      </dgm:t>
    </dgm:pt>
    <dgm:pt modelId="{506DD1FA-083F-4A99-9F1F-BADE4C531CD8}" type="pres">
      <dgm:prSet presAssocID="{BE6B47C0-B991-4F71-B615-682ACD6D480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D3AE663-9289-4955-AA9C-0DA7AF815D0B}" type="pres">
      <dgm:prSet presAssocID="{BE6B47C0-B991-4F71-B615-682ACD6D4808}" presName="children" presStyleCnt="0"/>
      <dgm:spPr/>
    </dgm:pt>
    <dgm:pt modelId="{C63A2304-8082-4035-9041-899BBB47DC13}" type="pres">
      <dgm:prSet presAssocID="{BE6B47C0-B991-4F71-B615-682ACD6D4808}" presName="child1group" presStyleCnt="0"/>
      <dgm:spPr/>
    </dgm:pt>
    <dgm:pt modelId="{A1E8ACE1-051A-4A57-8578-0B3A89537ECC}" type="pres">
      <dgm:prSet presAssocID="{BE6B47C0-B991-4F71-B615-682ACD6D4808}" presName="child1" presStyleLbl="bgAcc1" presStyleIdx="0" presStyleCnt="4" custScaleX="108894"/>
      <dgm:spPr/>
    </dgm:pt>
    <dgm:pt modelId="{B9308B3C-A4D5-4D82-9512-BCFB3AA7A92E}" type="pres">
      <dgm:prSet presAssocID="{BE6B47C0-B991-4F71-B615-682ACD6D4808}" presName="child1Text" presStyleLbl="bgAcc1" presStyleIdx="0" presStyleCnt="4">
        <dgm:presLayoutVars>
          <dgm:bulletEnabled val="1"/>
        </dgm:presLayoutVars>
      </dgm:prSet>
      <dgm:spPr/>
    </dgm:pt>
    <dgm:pt modelId="{FBC4791A-1C76-433C-B89E-DCA4DDF3830B}" type="pres">
      <dgm:prSet presAssocID="{BE6B47C0-B991-4F71-B615-682ACD6D4808}" presName="child2group" presStyleCnt="0"/>
      <dgm:spPr/>
    </dgm:pt>
    <dgm:pt modelId="{9FC05FDA-B4E3-4CCC-95EF-4059B1522B4C}" type="pres">
      <dgm:prSet presAssocID="{BE6B47C0-B991-4F71-B615-682ACD6D4808}" presName="child2" presStyleLbl="bgAcc1" presStyleIdx="1" presStyleCnt="4" custScaleX="107475" custLinFactNeighborX="2415"/>
      <dgm:spPr/>
    </dgm:pt>
    <dgm:pt modelId="{160601EF-9AE1-447A-B186-6274C9A40CCD}" type="pres">
      <dgm:prSet presAssocID="{BE6B47C0-B991-4F71-B615-682ACD6D4808}" presName="child2Text" presStyleLbl="bgAcc1" presStyleIdx="1" presStyleCnt="4">
        <dgm:presLayoutVars>
          <dgm:bulletEnabled val="1"/>
        </dgm:presLayoutVars>
      </dgm:prSet>
      <dgm:spPr/>
    </dgm:pt>
    <dgm:pt modelId="{03986CA9-7286-4D0D-9875-586D0633951B}" type="pres">
      <dgm:prSet presAssocID="{BE6B47C0-B991-4F71-B615-682ACD6D4808}" presName="child3group" presStyleCnt="0"/>
      <dgm:spPr/>
    </dgm:pt>
    <dgm:pt modelId="{26E3E0C8-7100-4CA7-9847-FEE10C84B796}" type="pres">
      <dgm:prSet presAssocID="{BE6B47C0-B991-4F71-B615-682ACD6D4808}" presName="child3" presStyleLbl="bgAcc1" presStyleIdx="2" presStyleCnt="4" custScaleX="104447" custLinFactNeighborX="2415"/>
      <dgm:spPr/>
    </dgm:pt>
    <dgm:pt modelId="{3FFAAC99-BEFD-460E-993A-F33D70E667EC}" type="pres">
      <dgm:prSet presAssocID="{BE6B47C0-B991-4F71-B615-682ACD6D4808}" presName="child3Text" presStyleLbl="bgAcc1" presStyleIdx="2" presStyleCnt="4">
        <dgm:presLayoutVars>
          <dgm:bulletEnabled val="1"/>
        </dgm:presLayoutVars>
      </dgm:prSet>
      <dgm:spPr/>
    </dgm:pt>
    <dgm:pt modelId="{1AB946ED-93B1-4F48-BC05-7A786C6F3829}" type="pres">
      <dgm:prSet presAssocID="{BE6B47C0-B991-4F71-B615-682ACD6D4808}" presName="child4group" presStyleCnt="0"/>
      <dgm:spPr/>
    </dgm:pt>
    <dgm:pt modelId="{A08BBD0F-F0BE-42F3-9DF5-BCC467FEDF11}" type="pres">
      <dgm:prSet presAssocID="{BE6B47C0-B991-4F71-B615-682ACD6D4808}" presName="child4" presStyleLbl="bgAcc1" presStyleIdx="3" presStyleCnt="4" custScaleX="107707"/>
      <dgm:spPr/>
    </dgm:pt>
    <dgm:pt modelId="{EE9FDB30-7584-407A-9653-304ED59652CA}" type="pres">
      <dgm:prSet presAssocID="{BE6B47C0-B991-4F71-B615-682ACD6D4808}" presName="child4Text" presStyleLbl="bgAcc1" presStyleIdx="3" presStyleCnt="4">
        <dgm:presLayoutVars>
          <dgm:bulletEnabled val="1"/>
        </dgm:presLayoutVars>
      </dgm:prSet>
      <dgm:spPr/>
    </dgm:pt>
    <dgm:pt modelId="{5224B418-3F9E-432D-A7B4-EB4456EDF2E3}" type="pres">
      <dgm:prSet presAssocID="{BE6B47C0-B991-4F71-B615-682ACD6D4808}" presName="childPlaceholder" presStyleCnt="0"/>
      <dgm:spPr/>
    </dgm:pt>
    <dgm:pt modelId="{5F108810-5EF8-430C-9A8C-9DADD66874D9}" type="pres">
      <dgm:prSet presAssocID="{BE6B47C0-B991-4F71-B615-682ACD6D4808}" presName="circle" presStyleCnt="0"/>
      <dgm:spPr/>
    </dgm:pt>
    <dgm:pt modelId="{E68D868A-BA47-4693-A1C3-862A734E9411}" type="pres">
      <dgm:prSet presAssocID="{BE6B47C0-B991-4F71-B615-682ACD6D480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5E8D55E-C11C-448B-B504-0D07D5D33341}" type="pres">
      <dgm:prSet presAssocID="{BE6B47C0-B991-4F71-B615-682ACD6D480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C2D7AE3-43FC-42FA-A7B4-3824A72F8252}" type="pres">
      <dgm:prSet presAssocID="{BE6B47C0-B991-4F71-B615-682ACD6D480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59D12B6D-206B-4D5B-ABB0-CB24FEC27317}" type="pres">
      <dgm:prSet presAssocID="{BE6B47C0-B991-4F71-B615-682ACD6D480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99C49A07-5D90-4B61-BC4D-FB10F681A508}" type="pres">
      <dgm:prSet presAssocID="{BE6B47C0-B991-4F71-B615-682ACD6D4808}" presName="quadrantPlaceholder" presStyleCnt="0"/>
      <dgm:spPr/>
    </dgm:pt>
    <dgm:pt modelId="{3256F314-8FDF-43B2-AC68-A453AC7545C4}" type="pres">
      <dgm:prSet presAssocID="{BE6B47C0-B991-4F71-B615-682ACD6D4808}" presName="center1" presStyleLbl="fgShp" presStyleIdx="0" presStyleCnt="2"/>
      <dgm:spPr/>
    </dgm:pt>
    <dgm:pt modelId="{28FB5BC1-8F4F-4091-87E1-38C35CEC72D5}" type="pres">
      <dgm:prSet presAssocID="{BE6B47C0-B991-4F71-B615-682ACD6D4808}" presName="center2" presStyleLbl="fgShp" presStyleIdx="1" presStyleCnt="2"/>
      <dgm:spPr/>
    </dgm:pt>
  </dgm:ptLst>
  <dgm:cxnLst>
    <dgm:cxn modelId="{62864402-1C5D-4AA4-8A58-D0E33D63B589}" type="presOf" srcId="{5E657F05-FA35-41A8-9743-DBDA76DCC3F0}" destId="{59D12B6D-206B-4D5B-ABB0-CB24FEC27317}" srcOrd="0" destOrd="0" presId="urn:microsoft.com/office/officeart/2005/8/layout/cycle4"/>
    <dgm:cxn modelId="{447BD303-A22F-4CB1-8013-418C9F002136}" type="presOf" srcId="{213B6A33-E596-4285-9F4A-7EE56590365F}" destId="{95E8D55E-C11C-448B-B504-0D07D5D33341}" srcOrd="0" destOrd="0" presId="urn:microsoft.com/office/officeart/2005/8/layout/cycle4"/>
    <dgm:cxn modelId="{0C670805-6179-4DA0-948B-11AF7C2B4E57}" type="presOf" srcId="{7DD8D33D-500E-4134-967B-36D9B4D93562}" destId="{160601EF-9AE1-447A-B186-6274C9A40CCD}" srcOrd="1" destOrd="1" presId="urn:microsoft.com/office/officeart/2005/8/layout/cycle4"/>
    <dgm:cxn modelId="{9D7D351A-8E1F-47A8-867D-B5AFFA4FFA78}" srcId="{D93B3B0D-D4D1-495A-8FE8-DF83CCE71CF5}" destId="{01215837-355D-41BA-9155-83973579290F}" srcOrd="0" destOrd="0" parTransId="{F5D8614B-BF5D-4F3E-8EAF-DF305339D4BF}" sibTransId="{2DA5DB64-1A6E-43CC-8817-868F60DB6088}"/>
    <dgm:cxn modelId="{21433A21-B5B8-4843-A8A4-9905E755A038}" srcId="{BE6B47C0-B991-4F71-B615-682ACD6D4808}" destId="{5E657F05-FA35-41A8-9743-DBDA76DCC3F0}" srcOrd="3" destOrd="0" parTransId="{F825E663-09FD-471F-94F6-FE48850EB2AA}" sibTransId="{C2AEAA12-E600-48BC-A8C8-736C6BCB26C4}"/>
    <dgm:cxn modelId="{AEFFDC26-DB2F-4DB9-9A93-2593EE1C5AC3}" srcId="{213B6A33-E596-4285-9F4A-7EE56590365F}" destId="{7DD8D33D-500E-4134-967B-36D9B4D93562}" srcOrd="1" destOrd="0" parTransId="{DCA894E1-4BA0-4AE9-902D-4EDCD3E90B61}" sibTransId="{FB6DFE08-D7F8-40E7-8A8B-AC932164C99E}"/>
    <dgm:cxn modelId="{D737B134-8068-4E50-9BE2-586C7C8F6713}" type="presOf" srcId="{6D6D757D-C0E8-420B-85DB-A520F851B060}" destId="{A08BBD0F-F0BE-42F3-9DF5-BCC467FEDF11}" srcOrd="0" destOrd="1" presId="urn:microsoft.com/office/officeart/2005/8/layout/cycle4"/>
    <dgm:cxn modelId="{03771238-F05B-4471-973B-12DAF2ABA85C}" srcId="{5E657F05-FA35-41A8-9743-DBDA76DCC3F0}" destId="{0D78B00F-CABB-46FB-B166-DC05D7FD70EF}" srcOrd="0" destOrd="0" parTransId="{85B980D8-599C-4943-8659-7BB8F6FDAD0B}" sibTransId="{E9C0A658-ADB6-4C2D-B972-9D12D771183E}"/>
    <dgm:cxn modelId="{8A7AE83D-1D31-4834-A30F-809BCA59A9E3}" type="presOf" srcId="{BE6B47C0-B991-4F71-B615-682ACD6D4808}" destId="{506DD1FA-083F-4A99-9F1F-BADE4C531CD8}" srcOrd="0" destOrd="0" presId="urn:microsoft.com/office/officeart/2005/8/layout/cycle4"/>
    <dgm:cxn modelId="{EC5A045F-C77B-4C56-9E66-1CA61606F65E}" type="presOf" srcId="{8FE661B3-762A-4CC0-BFA5-0F0E3176D246}" destId="{26E3E0C8-7100-4CA7-9847-FEE10C84B796}" srcOrd="0" destOrd="1" presId="urn:microsoft.com/office/officeart/2005/8/layout/cycle4"/>
    <dgm:cxn modelId="{E6158B63-3F6B-4C51-8273-8BE8D6FD90A7}" type="presOf" srcId="{8FE661B3-762A-4CC0-BFA5-0F0E3176D246}" destId="{3FFAAC99-BEFD-460E-993A-F33D70E667EC}" srcOrd="1" destOrd="1" presId="urn:microsoft.com/office/officeart/2005/8/layout/cycle4"/>
    <dgm:cxn modelId="{9736CF43-A151-49EB-AA69-C732F6422122}" type="presOf" srcId="{7640025A-85C9-4BE0-9014-7F318CCA24AD}" destId="{B9308B3C-A4D5-4D82-9512-BCFB3AA7A92E}" srcOrd="1" destOrd="1" presId="urn:microsoft.com/office/officeart/2005/8/layout/cycle4"/>
    <dgm:cxn modelId="{543E234E-2FFD-4531-A089-33DFE26C13DC}" type="presOf" srcId="{0D78B00F-CABB-46FB-B166-DC05D7FD70EF}" destId="{A08BBD0F-F0BE-42F3-9DF5-BCC467FEDF11}" srcOrd="0" destOrd="0" presId="urn:microsoft.com/office/officeart/2005/8/layout/cycle4"/>
    <dgm:cxn modelId="{0295D574-376F-4377-BE09-560DD3694A8B}" type="presOf" srcId="{6D6D757D-C0E8-420B-85DB-A520F851B060}" destId="{EE9FDB30-7584-407A-9653-304ED59652CA}" srcOrd="1" destOrd="1" presId="urn:microsoft.com/office/officeart/2005/8/layout/cycle4"/>
    <dgm:cxn modelId="{8B584558-7D36-4D42-9336-DF9F62E12F4C}" srcId="{213B6A33-E596-4285-9F4A-7EE56590365F}" destId="{06D346D0-1B36-4A00-96C6-7E93E382A88F}" srcOrd="0" destOrd="0" parTransId="{0BE28A44-6377-4AB7-BE42-1CEAE7E453B3}" sibTransId="{51FFC57C-B23B-4749-A911-1977817B3571}"/>
    <dgm:cxn modelId="{005D9C78-8ED3-464D-AB35-221A34E8F90D}" type="presOf" srcId="{06D346D0-1B36-4A00-96C6-7E93E382A88F}" destId="{9FC05FDA-B4E3-4CCC-95EF-4059B1522B4C}" srcOrd="0" destOrd="0" presId="urn:microsoft.com/office/officeart/2005/8/layout/cycle4"/>
    <dgm:cxn modelId="{70FCB179-83E2-49DB-AFA1-ED7CA3C49C37}" type="presOf" srcId="{D93B3B0D-D4D1-495A-8FE8-DF83CCE71CF5}" destId="{E68D868A-BA47-4693-A1C3-862A734E9411}" srcOrd="0" destOrd="0" presId="urn:microsoft.com/office/officeart/2005/8/layout/cycle4"/>
    <dgm:cxn modelId="{3787F77C-F82A-4A69-9F21-06FCF4FE6410}" srcId="{97C55D0B-2AD8-43B6-9D7A-47C4E0728A1F}" destId="{8FE661B3-762A-4CC0-BFA5-0F0E3176D246}" srcOrd="1" destOrd="0" parTransId="{363CB57B-387B-4F5A-96ED-54BA76641217}" sibTransId="{69E08B38-762B-465F-8FB6-6DB80F2A56C0}"/>
    <dgm:cxn modelId="{D4572D82-0393-494C-80AC-970C1CE2E7F6}" srcId="{97C55D0B-2AD8-43B6-9D7A-47C4E0728A1F}" destId="{63F5AE7A-B2FB-46D3-B0AB-E3837E4606C4}" srcOrd="0" destOrd="0" parTransId="{40E41EB6-74FA-4984-9B67-73A85A880FF2}" sibTransId="{B4A4C86C-35C0-40A0-BB46-AA53F2490BA8}"/>
    <dgm:cxn modelId="{FD302F99-8C32-4D90-B29C-B51FF24C3790}" srcId="{5E657F05-FA35-41A8-9743-DBDA76DCC3F0}" destId="{6D6D757D-C0E8-420B-85DB-A520F851B060}" srcOrd="1" destOrd="0" parTransId="{C2905C69-89CC-4271-BDA8-D69B5FFE57CC}" sibTransId="{802BEBFF-20B2-447D-9DEA-8ED154DCCCD5}"/>
    <dgm:cxn modelId="{ED1EC99C-E7D0-41C7-BA25-5A5762C25314}" srcId="{BE6B47C0-B991-4F71-B615-682ACD6D4808}" destId="{D93B3B0D-D4D1-495A-8FE8-DF83CCE71CF5}" srcOrd="0" destOrd="0" parTransId="{D4D2FD8D-7D26-4110-8071-99CC0C45F272}" sibTransId="{1A6AB001-273C-457D-9767-336377EBF5C9}"/>
    <dgm:cxn modelId="{8EE2EC9C-FE67-4917-9268-282C905C27FC}" type="presOf" srcId="{01215837-355D-41BA-9155-83973579290F}" destId="{B9308B3C-A4D5-4D82-9512-BCFB3AA7A92E}" srcOrd="1" destOrd="0" presId="urn:microsoft.com/office/officeart/2005/8/layout/cycle4"/>
    <dgm:cxn modelId="{4926ADAD-28CB-4D85-8F07-840130C30F18}" srcId="{BE6B47C0-B991-4F71-B615-682ACD6D4808}" destId="{213B6A33-E596-4285-9F4A-7EE56590365F}" srcOrd="1" destOrd="0" parTransId="{6ED71118-C027-40AB-A408-FCE1C9E55B5E}" sibTransId="{0586B864-8867-4F69-8C47-DD9524B140B3}"/>
    <dgm:cxn modelId="{8FB175BB-C497-4FA7-AFEC-D0EB31F420A9}" type="presOf" srcId="{01215837-355D-41BA-9155-83973579290F}" destId="{A1E8ACE1-051A-4A57-8578-0B3A89537ECC}" srcOrd="0" destOrd="0" presId="urn:microsoft.com/office/officeart/2005/8/layout/cycle4"/>
    <dgm:cxn modelId="{8765B2BC-D961-4BAB-B422-4A944F15AAAB}" type="presOf" srcId="{97C55D0B-2AD8-43B6-9D7A-47C4E0728A1F}" destId="{FC2D7AE3-43FC-42FA-A7B4-3824A72F8252}" srcOrd="0" destOrd="0" presId="urn:microsoft.com/office/officeart/2005/8/layout/cycle4"/>
    <dgm:cxn modelId="{745D8CC1-9148-416C-A2C8-DA362BD97C80}" type="presOf" srcId="{0D78B00F-CABB-46FB-B166-DC05D7FD70EF}" destId="{EE9FDB30-7584-407A-9653-304ED59652CA}" srcOrd="1" destOrd="0" presId="urn:microsoft.com/office/officeart/2005/8/layout/cycle4"/>
    <dgm:cxn modelId="{74CB46C3-0EFE-4530-A8AD-C48AC735DA95}" type="presOf" srcId="{63F5AE7A-B2FB-46D3-B0AB-E3837E4606C4}" destId="{3FFAAC99-BEFD-460E-993A-F33D70E667EC}" srcOrd="1" destOrd="0" presId="urn:microsoft.com/office/officeart/2005/8/layout/cycle4"/>
    <dgm:cxn modelId="{D87374C3-6222-43DB-9D81-3F27730F6D50}" type="presOf" srcId="{7DD8D33D-500E-4134-967B-36D9B4D93562}" destId="{9FC05FDA-B4E3-4CCC-95EF-4059B1522B4C}" srcOrd="0" destOrd="1" presId="urn:microsoft.com/office/officeart/2005/8/layout/cycle4"/>
    <dgm:cxn modelId="{6D17EDDB-ED81-4D2E-BC56-7B01A07705A4}" srcId="{D93B3B0D-D4D1-495A-8FE8-DF83CCE71CF5}" destId="{7640025A-85C9-4BE0-9014-7F318CCA24AD}" srcOrd="1" destOrd="0" parTransId="{00A56F6C-6DAE-404D-A306-5FA6E2590353}" sibTransId="{CAC083C7-3B56-4174-B261-1AE6E858224B}"/>
    <dgm:cxn modelId="{277E32E4-EC3A-4806-85BB-3B55536185AA}" srcId="{BE6B47C0-B991-4F71-B615-682ACD6D4808}" destId="{97C55D0B-2AD8-43B6-9D7A-47C4E0728A1F}" srcOrd="2" destOrd="0" parTransId="{FECDD0AC-58F2-4D79-8CFD-4853E3E4265C}" sibTransId="{239C27C4-33B4-43AD-8A6F-BA358CC0B858}"/>
    <dgm:cxn modelId="{4D01D1E4-981E-4D08-9D2F-F1F49D37080D}" type="presOf" srcId="{7640025A-85C9-4BE0-9014-7F318CCA24AD}" destId="{A1E8ACE1-051A-4A57-8578-0B3A89537ECC}" srcOrd="0" destOrd="1" presId="urn:microsoft.com/office/officeart/2005/8/layout/cycle4"/>
    <dgm:cxn modelId="{84C1E9EC-51D1-4151-861C-87568C4DB198}" type="presOf" srcId="{63F5AE7A-B2FB-46D3-B0AB-E3837E4606C4}" destId="{26E3E0C8-7100-4CA7-9847-FEE10C84B796}" srcOrd="0" destOrd="0" presId="urn:microsoft.com/office/officeart/2005/8/layout/cycle4"/>
    <dgm:cxn modelId="{F709B9FD-426A-4AD0-B71C-CC97E89DB08E}" type="presOf" srcId="{06D346D0-1B36-4A00-96C6-7E93E382A88F}" destId="{160601EF-9AE1-447A-B186-6274C9A40CCD}" srcOrd="1" destOrd="0" presId="urn:microsoft.com/office/officeart/2005/8/layout/cycle4"/>
    <dgm:cxn modelId="{F37954B8-1ABB-4C13-A52B-47BAF70D53D7}" type="presParOf" srcId="{506DD1FA-083F-4A99-9F1F-BADE4C531CD8}" destId="{DD3AE663-9289-4955-AA9C-0DA7AF815D0B}" srcOrd="0" destOrd="0" presId="urn:microsoft.com/office/officeart/2005/8/layout/cycle4"/>
    <dgm:cxn modelId="{4D42052D-DD75-4A27-9318-7372D2548120}" type="presParOf" srcId="{DD3AE663-9289-4955-AA9C-0DA7AF815D0B}" destId="{C63A2304-8082-4035-9041-899BBB47DC13}" srcOrd="0" destOrd="0" presId="urn:microsoft.com/office/officeart/2005/8/layout/cycle4"/>
    <dgm:cxn modelId="{88EBF62E-8EAA-4C55-9BE6-E815616E29C1}" type="presParOf" srcId="{C63A2304-8082-4035-9041-899BBB47DC13}" destId="{A1E8ACE1-051A-4A57-8578-0B3A89537ECC}" srcOrd="0" destOrd="0" presId="urn:microsoft.com/office/officeart/2005/8/layout/cycle4"/>
    <dgm:cxn modelId="{19D3DA2F-8743-47D2-8840-B7775C769335}" type="presParOf" srcId="{C63A2304-8082-4035-9041-899BBB47DC13}" destId="{B9308B3C-A4D5-4D82-9512-BCFB3AA7A92E}" srcOrd="1" destOrd="0" presId="urn:microsoft.com/office/officeart/2005/8/layout/cycle4"/>
    <dgm:cxn modelId="{FE92B4CF-0A13-4BD3-9DF2-4579047453AB}" type="presParOf" srcId="{DD3AE663-9289-4955-AA9C-0DA7AF815D0B}" destId="{FBC4791A-1C76-433C-B89E-DCA4DDF3830B}" srcOrd="1" destOrd="0" presId="urn:microsoft.com/office/officeart/2005/8/layout/cycle4"/>
    <dgm:cxn modelId="{C77A2E07-3DFA-419B-AB4B-985AC0ED2717}" type="presParOf" srcId="{FBC4791A-1C76-433C-B89E-DCA4DDF3830B}" destId="{9FC05FDA-B4E3-4CCC-95EF-4059B1522B4C}" srcOrd="0" destOrd="0" presId="urn:microsoft.com/office/officeart/2005/8/layout/cycle4"/>
    <dgm:cxn modelId="{AAF66B86-E6C5-4EF2-9371-8E0884B01AB8}" type="presParOf" srcId="{FBC4791A-1C76-433C-B89E-DCA4DDF3830B}" destId="{160601EF-9AE1-447A-B186-6274C9A40CCD}" srcOrd="1" destOrd="0" presId="urn:microsoft.com/office/officeart/2005/8/layout/cycle4"/>
    <dgm:cxn modelId="{4362CC38-08B0-4298-8915-7B5C2DBFD471}" type="presParOf" srcId="{DD3AE663-9289-4955-AA9C-0DA7AF815D0B}" destId="{03986CA9-7286-4D0D-9875-586D0633951B}" srcOrd="2" destOrd="0" presId="urn:microsoft.com/office/officeart/2005/8/layout/cycle4"/>
    <dgm:cxn modelId="{33EA527A-E550-4C0F-8EED-5A8BD4DB03FD}" type="presParOf" srcId="{03986CA9-7286-4D0D-9875-586D0633951B}" destId="{26E3E0C8-7100-4CA7-9847-FEE10C84B796}" srcOrd="0" destOrd="0" presId="urn:microsoft.com/office/officeart/2005/8/layout/cycle4"/>
    <dgm:cxn modelId="{D7667CF9-9D7A-46C1-AB36-4BCDA3271B13}" type="presParOf" srcId="{03986CA9-7286-4D0D-9875-586D0633951B}" destId="{3FFAAC99-BEFD-460E-993A-F33D70E667EC}" srcOrd="1" destOrd="0" presId="urn:microsoft.com/office/officeart/2005/8/layout/cycle4"/>
    <dgm:cxn modelId="{EFB1D249-F51A-4C22-9A79-CE5AF020E748}" type="presParOf" srcId="{DD3AE663-9289-4955-AA9C-0DA7AF815D0B}" destId="{1AB946ED-93B1-4F48-BC05-7A786C6F3829}" srcOrd="3" destOrd="0" presId="urn:microsoft.com/office/officeart/2005/8/layout/cycle4"/>
    <dgm:cxn modelId="{928522B6-91B4-4850-8990-881048C4EF11}" type="presParOf" srcId="{1AB946ED-93B1-4F48-BC05-7A786C6F3829}" destId="{A08BBD0F-F0BE-42F3-9DF5-BCC467FEDF11}" srcOrd="0" destOrd="0" presId="urn:microsoft.com/office/officeart/2005/8/layout/cycle4"/>
    <dgm:cxn modelId="{A68A2480-9784-40FB-86F7-AB5C0638D604}" type="presParOf" srcId="{1AB946ED-93B1-4F48-BC05-7A786C6F3829}" destId="{EE9FDB30-7584-407A-9653-304ED59652CA}" srcOrd="1" destOrd="0" presId="urn:microsoft.com/office/officeart/2005/8/layout/cycle4"/>
    <dgm:cxn modelId="{695281E1-1BAD-4B3C-A6CE-32106B0977C9}" type="presParOf" srcId="{DD3AE663-9289-4955-AA9C-0DA7AF815D0B}" destId="{5224B418-3F9E-432D-A7B4-EB4456EDF2E3}" srcOrd="4" destOrd="0" presId="urn:microsoft.com/office/officeart/2005/8/layout/cycle4"/>
    <dgm:cxn modelId="{745BB2F3-0E30-4CDD-8AD8-79D8547BF161}" type="presParOf" srcId="{506DD1FA-083F-4A99-9F1F-BADE4C531CD8}" destId="{5F108810-5EF8-430C-9A8C-9DADD66874D9}" srcOrd="1" destOrd="0" presId="urn:microsoft.com/office/officeart/2005/8/layout/cycle4"/>
    <dgm:cxn modelId="{A0E14FD7-7A76-4E92-9393-790F55A98C53}" type="presParOf" srcId="{5F108810-5EF8-430C-9A8C-9DADD66874D9}" destId="{E68D868A-BA47-4693-A1C3-862A734E9411}" srcOrd="0" destOrd="0" presId="urn:microsoft.com/office/officeart/2005/8/layout/cycle4"/>
    <dgm:cxn modelId="{54CE99A9-1A3F-46B1-AD6A-BD7D068DEEF2}" type="presParOf" srcId="{5F108810-5EF8-430C-9A8C-9DADD66874D9}" destId="{95E8D55E-C11C-448B-B504-0D07D5D33341}" srcOrd="1" destOrd="0" presId="urn:microsoft.com/office/officeart/2005/8/layout/cycle4"/>
    <dgm:cxn modelId="{436B5D24-7898-4348-ADFF-502039F51908}" type="presParOf" srcId="{5F108810-5EF8-430C-9A8C-9DADD66874D9}" destId="{FC2D7AE3-43FC-42FA-A7B4-3824A72F8252}" srcOrd="2" destOrd="0" presId="urn:microsoft.com/office/officeart/2005/8/layout/cycle4"/>
    <dgm:cxn modelId="{E60DB92B-C5A4-4B52-AF90-3E70DEA010B1}" type="presParOf" srcId="{5F108810-5EF8-430C-9A8C-9DADD66874D9}" destId="{59D12B6D-206B-4D5B-ABB0-CB24FEC27317}" srcOrd="3" destOrd="0" presId="urn:microsoft.com/office/officeart/2005/8/layout/cycle4"/>
    <dgm:cxn modelId="{4FCC4B5D-84C9-4784-BC59-DF2135DEFD5A}" type="presParOf" srcId="{5F108810-5EF8-430C-9A8C-9DADD66874D9}" destId="{99C49A07-5D90-4B61-BC4D-FB10F681A508}" srcOrd="4" destOrd="0" presId="urn:microsoft.com/office/officeart/2005/8/layout/cycle4"/>
    <dgm:cxn modelId="{25BA3FA6-4BF7-4732-B630-8BE0A5ED0DDF}" type="presParOf" srcId="{506DD1FA-083F-4A99-9F1F-BADE4C531CD8}" destId="{3256F314-8FDF-43B2-AC68-A453AC7545C4}" srcOrd="2" destOrd="0" presId="urn:microsoft.com/office/officeart/2005/8/layout/cycle4"/>
    <dgm:cxn modelId="{B75D29DB-C41C-43CA-A710-BDC3880B7BB8}" type="presParOf" srcId="{506DD1FA-083F-4A99-9F1F-BADE4C531CD8}" destId="{28FB5BC1-8F4F-4091-87E1-38C35CEC72D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6FC23-F099-4315-BFC7-AEEFFA91B1BC}">
      <dsp:nvSpPr>
        <dsp:cNvPr id="0" name=""/>
        <dsp:cNvSpPr/>
      </dsp:nvSpPr>
      <dsp:spPr>
        <a:xfrm>
          <a:off x="0" y="0"/>
          <a:ext cx="5011420" cy="1052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Sitka Heading" pitchFamily="2" charset="0"/>
            </a:rPr>
            <a:t>Знакомство с нижним уровнем пространства (мягкие маты) и спортивными снарядами</a:t>
          </a:r>
        </a:p>
      </dsp:txBody>
      <dsp:txXfrm>
        <a:off x="30838" y="30838"/>
        <a:ext cx="3786320" cy="991196"/>
      </dsp:txXfrm>
    </dsp:sp>
    <dsp:sp modelId="{D75B2C97-C8A5-498F-9D8D-4E03DBBBD669}">
      <dsp:nvSpPr>
        <dsp:cNvPr id="0" name=""/>
        <dsp:cNvSpPr/>
      </dsp:nvSpPr>
      <dsp:spPr>
        <a:xfrm>
          <a:off x="419706" y="1244303"/>
          <a:ext cx="5011420" cy="1052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Sitka Heading" pitchFamily="2" charset="0"/>
            </a:rPr>
            <a:t>Предметно-манипулятивные и сюжетно-ролевые игры с оборудованием разного размера, цвета, фактуры, материала</a:t>
          </a:r>
        </a:p>
      </dsp:txBody>
      <dsp:txXfrm>
        <a:off x="450544" y="1275141"/>
        <a:ext cx="3845671" cy="991196"/>
      </dsp:txXfrm>
    </dsp:sp>
    <dsp:sp modelId="{6CF7DA13-14C1-4372-9BA3-BCA7B0620C71}">
      <dsp:nvSpPr>
        <dsp:cNvPr id="0" name=""/>
        <dsp:cNvSpPr/>
      </dsp:nvSpPr>
      <dsp:spPr>
        <a:xfrm>
          <a:off x="833148" y="2488607"/>
          <a:ext cx="5011420" cy="1052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Sitka Heading" pitchFamily="2" charset="0"/>
            </a:rPr>
            <a:t>Использование подвесных конструкций</a:t>
          </a:r>
        </a:p>
      </dsp:txBody>
      <dsp:txXfrm>
        <a:off x="863986" y="2519445"/>
        <a:ext cx="3851935" cy="991196"/>
      </dsp:txXfrm>
    </dsp:sp>
    <dsp:sp modelId="{3C670E77-F7AC-4E66-8D1F-55492EA2E335}">
      <dsp:nvSpPr>
        <dsp:cNvPr id="0" name=""/>
        <dsp:cNvSpPr/>
      </dsp:nvSpPr>
      <dsp:spPr>
        <a:xfrm>
          <a:off x="1252855" y="3732911"/>
          <a:ext cx="5011420" cy="1052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Sitka Heading" pitchFamily="2" charset="0"/>
            </a:rPr>
            <a:t>Включение пространственных комбинаций снарядов и внешних атрибутов</a:t>
          </a:r>
        </a:p>
      </dsp:txBody>
      <dsp:txXfrm>
        <a:off x="1283693" y="3763749"/>
        <a:ext cx="3845671" cy="991196"/>
      </dsp:txXfrm>
    </dsp:sp>
    <dsp:sp modelId="{F9747094-FCE3-4B0E-9D92-BF7C4B3B6209}">
      <dsp:nvSpPr>
        <dsp:cNvPr id="0" name=""/>
        <dsp:cNvSpPr/>
      </dsp:nvSpPr>
      <dsp:spPr>
        <a:xfrm>
          <a:off x="4327053" y="806404"/>
          <a:ext cx="684367" cy="684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/>
        </a:p>
      </dsp:txBody>
      <dsp:txXfrm>
        <a:off x="4481036" y="806404"/>
        <a:ext cx="376401" cy="514986"/>
      </dsp:txXfrm>
    </dsp:sp>
    <dsp:sp modelId="{1FECD07D-84A9-41AB-9B24-81AEA633CF56}">
      <dsp:nvSpPr>
        <dsp:cNvPr id="0" name=""/>
        <dsp:cNvSpPr/>
      </dsp:nvSpPr>
      <dsp:spPr>
        <a:xfrm>
          <a:off x="4746760" y="2050708"/>
          <a:ext cx="684367" cy="684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/>
        </a:p>
      </dsp:txBody>
      <dsp:txXfrm>
        <a:off x="4900743" y="2050708"/>
        <a:ext cx="376401" cy="514986"/>
      </dsp:txXfrm>
    </dsp:sp>
    <dsp:sp modelId="{BBC4C9BE-FBC4-4F9C-8F2F-9EBFECC055C9}">
      <dsp:nvSpPr>
        <dsp:cNvPr id="0" name=""/>
        <dsp:cNvSpPr/>
      </dsp:nvSpPr>
      <dsp:spPr>
        <a:xfrm>
          <a:off x="5160202" y="3295012"/>
          <a:ext cx="684367" cy="684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/>
        </a:p>
      </dsp:txBody>
      <dsp:txXfrm>
        <a:off x="5314185" y="3295012"/>
        <a:ext cx="376401" cy="514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2FCE1-DE6C-468C-A7D5-C291F74BFA47}">
      <dsp:nvSpPr>
        <dsp:cNvPr id="0" name=""/>
        <dsp:cNvSpPr/>
      </dsp:nvSpPr>
      <dsp:spPr>
        <a:xfrm>
          <a:off x="2764790" y="0"/>
          <a:ext cx="4147185" cy="13348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Sitka Heading" pitchFamily="2" charset="0"/>
            </a:rPr>
            <a:t>Разминка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Sitka Heading" pitchFamily="2" charset="0"/>
            </a:rPr>
            <a:t>Общеукрепляющая дыхательная и двигательная гимнастика</a:t>
          </a:r>
        </a:p>
      </dsp:txBody>
      <dsp:txXfrm>
        <a:off x="2764790" y="166853"/>
        <a:ext cx="3646626" cy="1001117"/>
      </dsp:txXfrm>
    </dsp:sp>
    <dsp:sp modelId="{569C6F7B-7BBA-49E9-836A-DB161F8FCBFD}">
      <dsp:nvSpPr>
        <dsp:cNvPr id="0" name=""/>
        <dsp:cNvSpPr/>
      </dsp:nvSpPr>
      <dsp:spPr>
        <a:xfrm>
          <a:off x="0" y="0"/>
          <a:ext cx="2764790" cy="133482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Sitka Heading" pitchFamily="2" charset="0"/>
            </a:rPr>
            <a:t>Вводный этап</a:t>
          </a:r>
        </a:p>
      </dsp:txBody>
      <dsp:txXfrm>
        <a:off x="65161" y="65161"/>
        <a:ext cx="2634468" cy="1204501"/>
      </dsp:txXfrm>
    </dsp:sp>
    <dsp:sp modelId="{62656676-F89C-4C7D-A75F-9E159D5571C3}">
      <dsp:nvSpPr>
        <dsp:cNvPr id="0" name=""/>
        <dsp:cNvSpPr/>
      </dsp:nvSpPr>
      <dsp:spPr>
        <a:xfrm>
          <a:off x="2764790" y="1468305"/>
          <a:ext cx="4147185" cy="13348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latin typeface="Sitka Heading" pitchFamily="2" charset="0"/>
            </a:rPr>
            <a:t>Образование необходимого мышечного напряжения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latin typeface="Sitka Heading" pitchFamily="2" charset="0"/>
            </a:rPr>
            <a:t>Укрепление вестибулярного аппарата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latin typeface="Sitka Heading" pitchFamily="2" charset="0"/>
            </a:rPr>
            <a:t>Развитие ориентировки в пространстве</a:t>
          </a:r>
        </a:p>
      </dsp:txBody>
      <dsp:txXfrm>
        <a:off x="2764790" y="1635158"/>
        <a:ext cx="3646626" cy="1001117"/>
      </dsp:txXfrm>
    </dsp:sp>
    <dsp:sp modelId="{5A6DC3F4-4FAE-43A7-8620-3CACDCFCBDC5}">
      <dsp:nvSpPr>
        <dsp:cNvPr id="0" name=""/>
        <dsp:cNvSpPr/>
      </dsp:nvSpPr>
      <dsp:spPr>
        <a:xfrm>
          <a:off x="0" y="1468305"/>
          <a:ext cx="2764790" cy="133482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14503"/>
                <a:lumOff val="332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-14503"/>
                <a:lumOff val="332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-14503"/>
                <a:lumOff val="332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Sitka Heading" pitchFamily="2" charset="0"/>
            </a:rPr>
            <a:t>Основной этап</a:t>
          </a:r>
        </a:p>
      </dsp:txBody>
      <dsp:txXfrm>
        <a:off x="65161" y="1533466"/>
        <a:ext cx="2634468" cy="1204501"/>
      </dsp:txXfrm>
    </dsp:sp>
    <dsp:sp modelId="{0FDC965E-C049-4488-A1B1-639B0EB8F0F0}">
      <dsp:nvSpPr>
        <dsp:cNvPr id="0" name=""/>
        <dsp:cNvSpPr/>
      </dsp:nvSpPr>
      <dsp:spPr>
        <a:xfrm>
          <a:off x="2764790" y="2936610"/>
          <a:ext cx="4147185" cy="133482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Sitka Heading" pitchFamily="2" charset="0"/>
            </a:rPr>
            <a:t>Возвращение на исходную позицию в обратном порядке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Sitka Heading" pitchFamily="2" charset="0"/>
            </a:rPr>
            <a:t>Расслабляющие упражнения</a:t>
          </a:r>
        </a:p>
      </dsp:txBody>
      <dsp:txXfrm>
        <a:off x="2764790" y="3103463"/>
        <a:ext cx="3646626" cy="1001117"/>
      </dsp:txXfrm>
    </dsp:sp>
    <dsp:sp modelId="{168D0476-1EC8-48CE-9EF7-C10DB14EFA2D}">
      <dsp:nvSpPr>
        <dsp:cNvPr id="0" name=""/>
        <dsp:cNvSpPr/>
      </dsp:nvSpPr>
      <dsp:spPr>
        <a:xfrm>
          <a:off x="0" y="2936610"/>
          <a:ext cx="2764790" cy="133482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14503"/>
                <a:lumOff val="332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-14503"/>
                <a:lumOff val="332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-14503"/>
                <a:lumOff val="332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Sitka Heading" pitchFamily="2" charset="0"/>
            </a:rPr>
            <a:t>Заключительный этап</a:t>
          </a:r>
        </a:p>
      </dsp:txBody>
      <dsp:txXfrm>
        <a:off x="65161" y="3001771"/>
        <a:ext cx="2634468" cy="12045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3E0C8-7100-4CA7-9847-FEE10C84B796}">
      <dsp:nvSpPr>
        <dsp:cNvPr id="0" name=""/>
        <dsp:cNvSpPr/>
      </dsp:nvSpPr>
      <dsp:spPr>
        <a:xfrm>
          <a:off x="3647655" y="2895939"/>
          <a:ext cx="2197371" cy="1362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i="0" kern="1200" dirty="0">
              <a:latin typeface="Sitka Heading" pitchFamily="2" charset="0"/>
            </a:rPr>
            <a:t>«</a:t>
          </a:r>
          <a:r>
            <a:rPr lang="ru-RU" sz="1500" b="1" i="0" kern="1200" dirty="0">
              <a:latin typeface="Sitka Heading" pitchFamily="2" charset="0"/>
            </a:rPr>
            <a:t>Платформа»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i="1" kern="1200" dirty="0">
              <a:latin typeface="Sitka Heading" pitchFamily="2" charset="0"/>
            </a:rPr>
            <a:t>Улучшение координации движений</a:t>
          </a:r>
        </a:p>
      </dsp:txBody>
      <dsp:txXfrm>
        <a:off x="4336802" y="3266573"/>
        <a:ext cx="1478287" cy="962224"/>
      </dsp:txXfrm>
    </dsp:sp>
    <dsp:sp modelId="{A08BBD0F-F0BE-42F3-9DF5-BCC467FEDF11}">
      <dsp:nvSpPr>
        <dsp:cNvPr id="0" name=""/>
        <dsp:cNvSpPr/>
      </dsp:nvSpPr>
      <dsp:spPr>
        <a:xfrm>
          <a:off x="130016" y="2895939"/>
          <a:ext cx="2265955" cy="1362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i="0" kern="120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«Бревно»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i="1" kern="1200" dirty="0">
              <a:latin typeface="Sitka Heading" pitchFamily="2" charset="0"/>
            </a:rPr>
            <a:t>Формирование уверенности в себе</a:t>
          </a:r>
        </a:p>
      </dsp:txBody>
      <dsp:txXfrm>
        <a:off x="159952" y="3266573"/>
        <a:ext cx="1526296" cy="962224"/>
      </dsp:txXfrm>
    </dsp:sp>
    <dsp:sp modelId="{9FC05FDA-B4E3-4CCC-95EF-4059B1522B4C}">
      <dsp:nvSpPr>
        <dsp:cNvPr id="0" name=""/>
        <dsp:cNvSpPr/>
      </dsp:nvSpPr>
      <dsp:spPr>
        <a:xfrm>
          <a:off x="3615803" y="0"/>
          <a:ext cx="2261074" cy="1362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i="0" kern="120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«</a:t>
          </a:r>
          <a:r>
            <a:rPr lang="ru-RU" sz="1500" b="1" i="0" kern="1200" dirty="0" err="1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Соволет</a:t>
          </a:r>
          <a:r>
            <a:rPr lang="ru-RU" sz="1500" b="1" i="0" kern="120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»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i="1" kern="1200" dirty="0">
              <a:latin typeface="Sitka Heading" pitchFamily="2" charset="0"/>
            </a:rPr>
            <a:t>Снижение уровня тревожности</a:t>
          </a:r>
        </a:p>
      </dsp:txBody>
      <dsp:txXfrm>
        <a:off x="4324061" y="29936"/>
        <a:ext cx="1522880" cy="962224"/>
      </dsp:txXfrm>
    </dsp:sp>
    <dsp:sp modelId="{A1E8ACE1-051A-4A57-8578-0B3A89537ECC}">
      <dsp:nvSpPr>
        <dsp:cNvPr id="0" name=""/>
        <dsp:cNvSpPr/>
      </dsp:nvSpPr>
      <dsp:spPr>
        <a:xfrm>
          <a:off x="117530" y="0"/>
          <a:ext cx="2290927" cy="1362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i="0" kern="1200" dirty="0">
              <a:solidFill>
                <a:schemeClr val="tx2">
                  <a:lumMod val="50000"/>
                </a:schemeClr>
              </a:solidFill>
              <a:latin typeface="Sitka Heading" pitchFamily="2" charset="0"/>
            </a:rPr>
            <a:t>«Тоннель»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latin typeface="Sitka Heading" pitchFamily="2" charset="0"/>
            </a:rPr>
            <a:t>Развитие тактильных ощущений</a:t>
          </a:r>
        </a:p>
      </dsp:txBody>
      <dsp:txXfrm>
        <a:off x="147466" y="29936"/>
        <a:ext cx="1543777" cy="962224"/>
      </dsp:txXfrm>
    </dsp:sp>
    <dsp:sp modelId="{E68D868A-BA47-4693-A1C3-862A734E9411}">
      <dsp:nvSpPr>
        <dsp:cNvPr id="0" name=""/>
        <dsp:cNvSpPr/>
      </dsp:nvSpPr>
      <dsp:spPr>
        <a:xfrm>
          <a:off x="1085181" y="242747"/>
          <a:ext cx="1844031" cy="1844031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itka Heading" pitchFamily="2" charset="0"/>
            </a:rPr>
            <a:t>Защищенность</a:t>
          </a:r>
        </a:p>
      </dsp:txBody>
      <dsp:txXfrm>
        <a:off x="1625285" y="782851"/>
        <a:ext cx="1303927" cy="1303927"/>
      </dsp:txXfrm>
    </dsp:sp>
    <dsp:sp modelId="{95E8D55E-C11C-448B-B504-0D07D5D33341}">
      <dsp:nvSpPr>
        <dsp:cNvPr id="0" name=""/>
        <dsp:cNvSpPr/>
      </dsp:nvSpPr>
      <dsp:spPr>
        <a:xfrm rot="5400000">
          <a:off x="3014387" y="242747"/>
          <a:ext cx="1844031" cy="1844031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latin typeface="Sitka Heading" pitchFamily="2" charset="0"/>
            </a:rPr>
            <a:t>Невесомостькомфорт</a:t>
          </a:r>
          <a:endParaRPr lang="ru-RU" sz="1400" b="1" kern="1200" dirty="0">
            <a:latin typeface="Sitka Heading" pitchFamily="2" charset="0"/>
          </a:endParaRPr>
        </a:p>
      </dsp:txBody>
      <dsp:txXfrm rot="-5400000">
        <a:off x="3014387" y="782851"/>
        <a:ext cx="1303927" cy="1303927"/>
      </dsp:txXfrm>
    </dsp:sp>
    <dsp:sp modelId="{FC2D7AE3-43FC-42FA-A7B4-3824A72F8252}">
      <dsp:nvSpPr>
        <dsp:cNvPr id="0" name=""/>
        <dsp:cNvSpPr/>
      </dsp:nvSpPr>
      <dsp:spPr>
        <a:xfrm rot="10800000">
          <a:off x="3014387" y="2171954"/>
          <a:ext cx="1844031" cy="1844031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Sitka Heading" pitchFamily="2" charset="0"/>
            </a:rPr>
            <a:t>Равновесие</a:t>
          </a:r>
        </a:p>
      </dsp:txBody>
      <dsp:txXfrm rot="10800000">
        <a:off x="3014387" y="2171954"/>
        <a:ext cx="1303927" cy="1303927"/>
      </dsp:txXfrm>
    </dsp:sp>
    <dsp:sp modelId="{59D12B6D-206B-4D5B-ABB0-CB24FEC27317}">
      <dsp:nvSpPr>
        <dsp:cNvPr id="0" name=""/>
        <dsp:cNvSpPr/>
      </dsp:nvSpPr>
      <dsp:spPr>
        <a:xfrm rot="16200000">
          <a:off x="1085181" y="2171954"/>
          <a:ext cx="1844031" cy="1844031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itka Heading" pitchFamily="2" charset="0"/>
            </a:rPr>
            <a:t>Тревога</a:t>
          </a:r>
        </a:p>
      </dsp:txBody>
      <dsp:txXfrm rot="5400000">
        <a:off x="1625285" y="2171954"/>
        <a:ext cx="1303927" cy="1303927"/>
      </dsp:txXfrm>
    </dsp:sp>
    <dsp:sp modelId="{3256F314-8FDF-43B2-AC68-A453AC7545C4}">
      <dsp:nvSpPr>
        <dsp:cNvPr id="0" name=""/>
        <dsp:cNvSpPr/>
      </dsp:nvSpPr>
      <dsp:spPr>
        <a:xfrm>
          <a:off x="2653460" y="1746080"/>
          <a:ext cx="636680" cy="553635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FB5BC1-8F4F-4091-87E1-38C35CEC72D5}">
      <dsp:nvSpPr>
        <dsp:cNvPr id="0" name=""/>
        <dsp:cNvSpPr/>
      </dsp:nvSpPr>
      <dsp:spPr>
        <a:xfrm rot="10800000">
          <a:off x="2653460" y="1959017"/>
          <a:ext cx="636680" cy="553635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0E06DA1-7254-4F83-B1E4-BF5F76CF7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78C967-1BD9-490C-B0D9-862040818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EB4BEA-039C-4D94-8AE7-BBB1899EA1C6}" type="datetime1">
              <a:rPr lang="ru-RU" smtClean="0"/>
              <a:pPr rtl="0"/>
              <a:t>18.05.2022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EFE8E8-087F-468F-A82E-B9C86AEB6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B55752-D1FE-4251-80C6-AF69BCEDD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B441243-E346-4AF8-A8BE-A00B651C5070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27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E807C-0B6F-401A-A5AE-1E65EB7F8876}" type="datetime1">
              <a:rPr lang="ru-RU" smtClean="0"/>
              <a:pPr/>
              <a:t>18.05.2022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59A8F8-ADC6-401C-83FE-1703170D9E2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81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6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32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814306"/>
            <a:ext cx="11430000" cy="914400"/>
          </a:xfrm>
        </p:spPr>
        <p:txBody>
          <a:bodyPr rtlCol="0" anchor="b" anchorCtr="0">
            <a:normAutofit/>
          </a:bodyPr>
          <a:lstStyle>
            <a:lvl1pPr algn="ctr">
              <a:defRPr sz="4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7142"/>
            <a:ext cx="91440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5C2095F-7B39-4759-AE92-AE50B6BA5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0B0A5D79-F0F4-45CE-B062-C2E357A061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864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805D607A-0932-4D45-85E9-8409F3427E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728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68161B2D-4407-42D9-AB65-087A0993DC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592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grpSp>
        <p:nvGrpSpPr>
          <p:cNvPr id="9" name="Справа внизу">
            <a:extLst>
              <a:ext uri="{FF2B5EF4-FFF2-40B4-BE49-F238E27FC236}">
                <a16:creationId xmlns:a16="http://schemas.microsoft.com/office/drawing/2014/main" id="{0ADFF9C3-7C25-4ED5-81ED-9431FC8E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-1" y="4222592"/>
            <a:ext cx="4572000" cy="2635408"/>
            <a:chOff x="7980400" y="3276601"/>
            <a:chExt cx="4211600" cy="3581399"/>
          </a:xfrm>
        </p:grpSpPr>
        <p:grpSp>
          <p:nvGrpSpPr>
            <p:cNvPr id="10" name="Графический объект 157">
              <a:extLst>
                <a:ext uri="{FF2B5EF4-FFF2-40B4-BE49-F238E27FC236}">
                  <a16:creationId xmlns:a16="http://schemas.microsoft.com/office/drawing/2014/main" id="{3855FED8-087A-4ECA-B19E-7F86739CB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2" name="Полилиния: Фигура 24">
                <a:extLst>
                  <a:ext uri="{FF2B5EF4-FFF2-40B4-BE49-F238E27FC236}">
                    <a16:creationId xmlns:a16="http://schemas.microsoft.com/office/drawing/2014/main" id="{A926BA7E-AF91-486C-A25D-9D87EB19951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25">
                <a:extLst>
                  <a:ext uri="{FF2B5EF4-FFF2-40B4-BE49-F238E27FC236}">
                    <a16:creationId xmlns:a16="http://schemas.microsoft.com/office/drawing/2014/main" id="{86FE3C9D-35BA-4B6F-BA75-1B08C63477B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 26">
                <a:extLst>
                  <a:ext uri="{FF2B5EF4-FFF2-40B4-BE49-F238E27FC236}">
                    <a16:creationId xmlns:a16="http://schemas.microsoft.com/office/drawing/2014/main" id="{23288AEC-C6CA-4B67-910D-25E4BD97343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 30">
                <a:extLst>
                  <a:ext uri="{FF2B5EF4-FFF2-40B4-BE49-F238E27FC236}">
                    <a16:creationId xmlns:a16="http://schemas.microsoft.com/office/drawing/2014/main" id="{6F549CCC-D405-4BA1-A232-C56449416BE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" name="Полилиния: Фигура 31">
                <a:extLst>
                  <a:ext uri="{FF2B5EF4-FFF2-40B4-BE49-F238E27FC236}">
                    <a16:creationId xmlns:a16="http://schemas.microsoft.com/office/drawing/2014/main" id="{0173928B-6BE7-48C8-BC2D-FA9D803DE7F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" name="Полилиния: фигура 32">
                <a:extLst>
                  <a:ext uri="{FF2B5EF4-FFF2-40B4-BE49-F238E27FC236}">
                    <a16:creationId xmlns:a16="http://schemas.microsoft.com/office/drawing/2014/main" id="{15D84E21-7BFE-4F1A-AFFC-A624A12B433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" name="Полилиния: Фигура 36">
                <a:extLst>
                  <a:ext uri="{FF2B5EF4-FFF2-40B4-BE49-F238E27FC236}">
                    <a16:creationId xmlns:a16="http://schemas.microsoft.com/office/drawing/2014/main" id="{2DEA3AAE-0C03-42C2-A70B-763D840692B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1" name="Полилиния: Фигура 23">
              <a:extLst>
                <a:ext uri="{FF2B5EF4-FFF2-40B4-BE49-F238E27FC236}">
                  <a16:creationId xmlns:a16="http://schemas.microsoft.com/office/drawing/2014/main" id="{B7386810-4CAD-4571-8758-D163D51A4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 запуск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E235D5-C9A4-4BE8-BA73-CB43044C0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2124766"/>
            <a:ext cx="1828800" cy="27432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FE335D8-9532-4971-B398-4A92330E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08521" y="2120360"/>
            <a:ext cx="1828800" cy="2743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D1A1F96-B917-4C7C-AC49-6F5A63D2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17540" y="2155143"/>
            <a:ext cx="1828800" cy="27432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092F025-DDF7-4E7F-8D91-219F785DC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74797" y="2137674"/>
            <a:ext cx="1828800" cy="27432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30" name="Место для изображения из Интернета 28">
            <a:extLst>
              <a:ext uri="{FF2B5EF4-FFF2-40B4-BE49-F238E27FC236}">
                <a16:creationId xmlns:a16="http://schemas.microsoft.com/office/drawing/2014/main" id="{4C52CFE3-834C-47CD-B83D-EE3E9BDF7EB0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1408176" y="2423160"/>
            <a:ext cx="685800" cy="685800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982BCC9-60AF-46F4-9F98-66B6A4EEC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688" y="3364992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9F8538CE-C709-4E03-BEA0-595C4832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Место для изображения из Интернета 28">
            <a:extLst>
              <a:ext uri="{FF2B5EF4-FFF2-40B4-BE49-F238E27FC236}">
                <a16:creationId xmlns:a16="http://schemas.microsoft.com/office/drawing/2014/main" id="{DBF1F06A-E008-4A1F-B15D-8B17A96843C4}"/>
              </a:ext>
            </a:extLst>
          </p:cNvPr>
          <p:cNvSpPr>
            <a:spLocks noGrp="1"/>
          </p:cNvSpPr>
          <p:nvPr>
            <p:ph type="clipArt" sz="quarter" idx="13" hasCustomPrompt="1"/>
          </p:nvPr>
        </p:nvSpPr>
        <p:spPr>
          <a:xfrm>
            <a:off x="3584448" y="2423160"/>
            <a:ext cx="685800" cy="685800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22E02583-A68C-461F-A7EA-CCB799FF8C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9816" y="3355848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39" name="Текст 36">
            <a:extLst>
              <a:ext uri="{FF2B5EF4-FFF2-40B4-BE49-F238E27FC236}">
                <a16:creationId xmlns:a16="http://schemas.microsoft.com/office/drawing/2014/main" id="{28AFEAEF-5DBC-4899-A91D-67ACF62EE8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99816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1" name="Текст 36">
            <a:extLst>
              <a:ext uri="{FF2B5EF4-FFF2-40B4-BE49-F238E27FC236}">
                <a16:creationId xmlns:a16="http://schemas.microsoft.com/office/drawing/2014/main" id="{F9B9826B-7B62-4748-A213-35BC39ABA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8704" y="3865208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3" name="Текст 36">
            <a:extLst>
              <a:ext uri="{FF2B5EF4-FFF2-40B4-BE49-F238E27FC236}">
                <a16:creationId xmlns:a16="http://schemas.microsoft.com/office/drawing/2014/main" id="{05CCB676-6291-4B66-8B0C-D2807FFDC0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68850" y="3799893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865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3BA1E84-270B-4FFF-AE2D-1118555EA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3492029"/>
            <a:ext cx="1045824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8">
            <a:extLst>
              <a:ext uri="{FF2B5EF4-FFF2-40B4-BE49-F238E27FC236}">
                <a16:creationId xmlns:a16="http://schemas.microsoft.com/office/drawing/2014/main" id="{F276568E-688A-4E48-A2E2-309074BB84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F7B45EFE-7518-4339-BC12-BDB6AE6B4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6048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:a16="http://schemas.microsoft.com/office/drawing/2014/main" id="{90914F75-CCEE-4A83-B123-C63AEE5591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1704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9F457D21-9E5C-42C3-B963-EB5C573E4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848" y="2825496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85718815-3BB8-4E88-99D1-02A1711B5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5504" y="2816352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5" name="Текст 20">
            <a:extLst>
              <a:ext uri="{FF2B5EF4-FFF2-40B4-BE49-F238E27FC236}">
                <a16:creationId xmlns:a16="http://schemas.microsoft.com/office/drawing/2014/main" id="{A2791BA3-A25E-47AA-BE4F-061E39494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81160" y="2825496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7" name="Текст 20">
            <a:extLst>
              <a:ext uri="{FF2B5EF4-FFF2-40B4-BE49-F238E27FC236}">
                <a16:creationId xmlns:a16="http://schemas.microsoft.com/office/drawing/2014/main" id="{A7F9C1F7-7C6C-4753-971D-57FC507D0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27248" y="3895344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9" name="Текст 20">
            <a:extLst>
              <a:ext uri="{FF2B5EF4-FFF2-40B4-BE49-F238E27FC236}">
                <a16:creationId xmlns:a16="http://schemas.microsoft.com/office/drawing/2014/main" id="{25B6F234-5859-479D-A644-428DF67067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2904" y="3895344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id="{241AC019-59F4-46A4-A11D-8961BADF3B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8648" y="420624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BDB73453-5E3B-4D0C-A15D-1D4D97053A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16" y="420624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6723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2 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448" y="365125"/>
            <a:ext cx="8353426" cy="1325563"/>
          </a:xfrm>
        </p:spPr>
        <p:txBody>
          <a:bodyPr rtlCol="0">
            <a:norm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9D9DEB19-D619-47AB-BE94-FA3DDA460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4952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4448" y="1681163"/>
            <a:ext cx="3483864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84448" y="2505075"/>
            <a:ext cx="3483864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543800" y="1681163"/>
            <a:ext cx="3483864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43800" y="2505075"/>
            <a:ext cx="3483864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0378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3 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365125"/>
            <a:ext cx="8353426" cy="1325563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2963" y="168116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82963" y="250507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0156" y="168116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50507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D05BF5CB-E607-49B6-8E54-0228DEF8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77350" y="170021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24901FC4-51BF-47FB-B851-F155DE9683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77350" y="252412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14" name="Вверху справа">
            <a:extLst>
              <a:ext uri="{FF2B5EF4-FFF2-40B4-BE49-F238E27FC236}">
                <a16:creationId xmlns:a16="http://schemas.microsoft.com/office/drawing/2014/main" id="{5AFEAD74-7425-4451-A543-90F45CAA4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1"/>
            <a:ext cx="3877660" cy="5906585"/>
            <a:chOff x="10849" y="-3086"/>
            <a:chExt cx="2198951" cy="3349518"/>
          </a:xfrm>
        </p:grpSpPr>
        <p:sp>
          <p:nvSpPr>
            <p:cNvPr id="15" name="Полилиния: Фигура 9">
              <a:extLst>
                <a:ext uri="{FF2B5EF4-FFF2-40B4-BE49-F238E27FC236}">
                  <a16:creationId xmlns:a16="http://schemas.microsoft.com/office/drawing/2014/main" id="{A0739BDD-AE24-4A98-99C5-D6619F67A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Полилиния: Фигура 10">
              <a:extLst>
                <a:ext uri="{FF2B5EF4-FFF2-40B4-BE49-F238E27FC236}">
                  <a16:creationId xmlns:a16="http://schemas.microsoft.com/office/drawing/2014/main" id="{FEFC06E6-3363-4CDB-B79D-CCF531848BB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7" name="Полилиния: Фигура 11">
              <a:extLst>
                <a:ext uri="{FF2B5EF4-FFF2-40B4-BE49-F238E27FC236}">
                  <a16:creationId xmlns:a16="http://schemas.microsoft.com/office/drawing/2014/main" id="{B90FB7A8-0E58-4D7D-A300-987F589B44E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 12">
              <a:extLst>
                <a:ext uri="{FF2B5EF4-FFF2-40B4-BE49-F238E27FC236}">
                  <a16:creationId xmlns:a16="http://schemas.microsoft.com/office/drawing/2014/main" id="{36269E94-7431-4473-8972-931287C80A4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 13">
              <a:extLst>
                <a:ext uri="{FF2B5EF4-FFF2-40B4-BE49-F238E27FC236}">
                  <a16:creationId xmlns:a16="http://schemas.microsoft.com/office/drawing/2014/main" id="{808D1C61-DD5B-416A-9D5F-C40FD97783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 14">
              <a:extLst>
                <a:ext uri="{FF2B5EF4-FFF2-40B4-BE49-F238E27FC236}">
                  <a16:creationId xmlns:a16="http://schemas.microsoft.com/office/drawing/2014/main" id="{94CB37AC-18BA-4C73-AE9D-1EAFBF960AE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1" name="Полилиния: фигура 15">
              <a:extLst>
                <a:ext uri="{FF2B5EF4-FFF2-40B4-BE49-F238E27FC236}">
                  <a16:creationId xmlns:a16="http://schemas.microsoft.com/office/drawing/2014/main" id="{25C8DE62-8360-46F6-B646-7EB8E119A2D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2" name="Полилиния: Фигура 16">
              <a:extLst>
                <a:ext uri="{FF2B5EF4-FFF2-40B4-BE49-F238E27FC236}">
                  <a16:creationId xmlns:a16="http://schemas.microsoft.com/office/drawing/2014/main" id="{57E333B6-C870-4773-862B-65B9C65AF1ED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23" name="Объект 3">
            <a:extLst>
              <a:ext uri="{FF2B5EF4-FFF2-40B4-BE49-F238E27FC236}">
                <a16:creationId xmlns:a16="http://schemas.microsoft.com/office/drawing/2014/main" id="{DD3C8A23-71D7-4A2F-BAA0-55C08C6EE43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2529" y="2526847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0C66D98A-8D9B-42BF-B6CC-51FAABE8F77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65591" y="1663746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6282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8272" y="401416"/>
            <a:ext cx="4572000" cy="1325563"/>
          </a:xfrm>
        </p:spPr>
        <p:txBody>
          <a:bodyPr rtlCol="0" anchor="b" anchorCtr="0">
            <a:norm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59936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8256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8272" y="2084832"/>
            <a:ext cx="4572000" cy="4134993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Дата 6">
            <a:extLst>
              <a:ext uri="{FF2B5EF4-FFF2-40B4-BE49-F238E27FC236}">
                <a16:creationId xmlns:a16="http://schemas.microsoft.com/office/drawing/2014/main" id="{60A5D944-41DB-4CFC-97C1-6C7FF8DF37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1" name="Нижний колонтитул 7">
            <a:extLst>
              <a:ext uri="{FF2B5EF4-FFF2-40B4-BE49-F238E27FC236}">
                <a16:creationId xmlns:a16="http://schemas.microsoft.com/office/drawing/2014/main" id="{C52FEBB2-7D11-41E4-8284-A3119240C7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2" name="Номер слайда 8">
            <a:extLst>
              <a:ext uri="{FF2B5EF4-FFF2-40B4-BE49-F238E27FC236}">
                <a16:creationId xmlns:a16="http://schemas.microsoft.com/office/drawing/2014/main" id="{7D4BD90C-0DE3-488B-B828-BDBF5717E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4158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06040"/>
            <a:ext cx="3924300" cy="1325563"/>
          </a:xfrm>
        </p:spPr>
        <p:txBody>
          <a:bodyPr rtlCol="0">
            <a:noAutofit/>
          </a:bodyPr>
          <a:lstStyle>
            <a:lvl1pPr>
              <a:defRPr sz="36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4105656"/>
            <a:ext cx="2552700" cy="2066071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Дата 6">
            <a:extLst>
              <a:ext uri="{FF2B5EF4-FFF2-40B4-BE49-F238E27FC236}">
                <a16:creationId xmlns:a16="http://schemas.microsoft.com/office/drawing/2014/main" id="{8B39AA2A-DA2A-4F98-A265-15F8F0D8D45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41248" y="6356350"/>
            <a:ext cx="18288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13" name="Нижний колонтитул 7">
            <a:extLst>
              <a:ext uri="{FF2B5EF4-FFF2-40B4-BE49-F238E27FC236}">
                <a16:creationId xmlns:a16="http://schemas.microsoft.com/office/drawing/2014/main" id="{D4140094-ECC6-407A-A2FF-98257769FD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57232" y="6356350"/>
            <a:ext cx="274320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56CC7D2E-562C-4512-9957-8C1B0A06F6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14" name="Вверху справа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50" y="-1"/>
            <a:ext cx="2768446" cy="4486275"/>
            <a:chOff x="10849" y="-3086"/>
            <a:chExt cx="2198951" cy="3349518"/>
          </a:xfrm>
        </p:grpSpPr>
        <p:sp>
          <p:nvSpPr>
            <p:cNvPr id="15" name="Полилиния: Фигура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Полилиния: Фигура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7" name="Полилиния: Фигура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 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1" name="Полилиния: фигура 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2" name="Полилиния: Фигура 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23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8B0A9B-526A-4C0F-9112-3130C41A5DD8}"/>
              </a:ext>
            </a:extLst>
          </p:cNvPr>
          <p:cNvSpPr/>
          <p:nvPr userDrawn="1"/>
        </p:nvSpPr>
        <p:spPr>
          <a:xfrm>
            <a:off x="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0B472D-4A4C-4AF9-86F1-E43C02D1B18D}"/>
              </a:ext>
            </a:extLst>
          </p:cNvPr>
          <p:cNvSpPr/>
          <p:nvPr userDrawn="1"/>
        </p:nvSpPr>
        <p:spPr>
          <a:xfrm>
            <a:off x="4044950" y="7628569"/>
            <a:ext cx="4038600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B530FA-24B1-40EC-A3FE-19C912C40F2C}"/>
              </a:ext>
            </a:extLst>
          </p:cNvPr>
          <p:cNvSpPr/>
          <p:nvPr userDrawn="1"/>
        </p:nvSpPr>
        <p:spPr>
          <a:xfrm>
            <a:off x="811530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39AFF2-4D18-4B42-A6B8-58FABF72093B}"/>
              </a:ext>
            </a:extLst>
          </p:cNvPr>
          <p:cNvSpPr/>
          <p:nvPr userDrawn="1"/>
        </p:nvSpPr>
        <p:spPr>
          <a:xfrm>
            <a:off x="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4E7FA2-CE13-4C5E-96C1-770D8B206A7A}"/>
              </a:ext>
            </a:extLst>
          </p:cNvPr>
          <p:cNvSpPr/>
          <p:nvPr userDrawn="1"/>
        </p:nvSpPr>
        <p:spPr>
          <a:xfrm>
            <a:off x="3048001" y="-984316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67F1754-1A1C-4B4B-96CE-B31AB810622B}"/>
              </a:ext>
            </a:extLst>
          </p:cNvPr>
          <p:cNvSpPr/>
          <p:nvPr userDrawn="1"/>
        </p:nvSpPr>
        <p:spPr>
          <a:xfrm>
            <a:off x="609600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CA747AC-FBCD-401F-85D9-F585917BEF6B}"/>
              </a:ext>
            </a:extLst>
          </p:cNvPr>
          <p:cNvSpPr/>
          <p:nvPr userDrawn="1"/>
        </p:nvSpPr>
        <p:spPr>
          <a:xfrm>
            <a:off x="9143999" y="-989389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2552700" cy="1325563"/>
          </a:xfrm>
        </p:spPr>
        <p:txBody>
          <a:bodyPr rtlCol="0">
            <a:no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789113"/>
            <a:ext cx="2552700" cy="2696918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2pPr>
            <a:lvl3pPr marL="9144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3pPr>
            <a:lvl4pPr marL="13716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4pPr>
            <a:lvl5pPr marL="18288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Дата 6">
            <a:extLst>
              <a:ext uri="{FF2B5EF4-FFF2-40B4-BE49-F238E27FC236}">
                <a16:creationId xmlns:a16="http://schemas.microsoft.com/office/drawing/2014/main" id="{A1F8D2B3-30A8-4B83-A5C0-C99EF89342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5552" y="0"/>
            <a:ext cx="8156448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027371-9F9C-42B2-9592-42A9839926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AD277C46-5330-47A5-B42E-8A406D226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5446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093048-98A4-4EE6-A653-11BF380C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туплени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4572000" cy="1325563"/>
          </a:xfrm>
        </p:spPr>
        <p:txBody>
          <a:bodyPr rtlCol="0">
            <a:norm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789112"/>
            <a:ext cx="4572000" cy="4166519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Дата 6">
            <a:extLst>
              <a:ext uri="{FF2B5EF4-FFF2-40B4-BE49-F238E27FC236}">
                <a16:creationId xmlns:a16="http://schemas.microsoft.com/office/drawing/2014/main" id="{1717D704-6E87-4C09-AB8E-78E9D5F7395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6445CE96-5361-47BD-A601-9A41E49796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2064" y="0"/>
            <a:ext cx="4059936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184B2061-5123-4D27-826E-8B5E6F98A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471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Нижний колонтитул 7">
            <a:extLst>
              <a:ext uri="{FF2B5EF4-FFF2-40B4-BE49-F238E27FC236}">
                <a16:creationId xmlns:a16="http://schemas.microsoft.com/office/drawing/2014/main" id="{7235C1BB-4D36-4657-8084-ED52E2DBF3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6" name="Номер слайда 8">
            <a:extLst>
              <a:ext uri="{FF2B5EF4-FFF2-40B4-BE49-F238E27FC236}">
                <a16:creationId xmlns:a16="http://schemas.microsoft.com/office/drawing/2014/main" id="{830BDA30-4954-480D-9CDA-DFEC700B4B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399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74920"/>
            <a:ext cx="10515600" cy="603504"/>
          </a:xfrm>
        </p:spPr>
        <p:txBody>
          <a:bodyPr rtlCol="0" anchor="b">
            <a:normAutofit/>
          </a:bodyPr>
          <a:lstStyle>
            <a:lvl1pPr algn="ctr"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1678D0D-E7C0-4B71-92B6-4809F88B7A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72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742432"/>
            <a:ext cx="10515600" cy="36576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графи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FE96B313-012D-4870-B065-8F7E74251B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8964" y="1829525"/>
            <a:ext cx="10505786" cy="433791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B9360AE7-EA24-46DC-9539-F79F9E58EEF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8964" y="2060002"/>
            <a:ext cx="10515311" cy="328003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790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48" y="1719072"/>
            <a:ext cx="4709160" cy="2926080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2800" spc="20" baseline="0"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238A46BD-7BF9-45FF-8B9B-6269F3313E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7320F30-F8B4-4ECD-B95C-9CEA2FB06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4848" y="4864608"/>
            <a:ext cx="4709160" cy="36576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 marL="9144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 marL="13716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 marL="18288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9" name="Дата 6">
            <a:extLst>
              <a:ext uri="{FF2B5EF4-FFF2-40B4-BE49-F238E27FC236}">
                <a16:creationId xmlns:a16="http://schemas.microsoft.com/office/drawing/2014/main" id="{D70719F9-FF81-4368-9918-F7F8C83EEAC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1248" y="6356350"/>
            <a:ext cx="1828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0" name="Нижний колонтитул 7">
            <a:extLst>
              <a:ext uri="{FF2B5EF4-FFF2-40B4-BE49-F238E27FC236}">
                <a16:creationId xmlns:a16="http://schemas.microsoft.com/office/drawing/2014/main" id="{82554244-AFE2-4E78-B199-C2315AE10B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45609" y="6356350"/>
            <a:ext cx="274320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7031" y="6356350"/>
            <a:ext cx="18288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9" name="Вверху справа">
            <a:extLst>
              <a:ext uri="{FF2B5EF4-FFF2-40B4-BE49-F238E27FC236}">
                <a16:creationId xmlns:a16="http://schemas.microsoft.com/office/drawing/2014/main" id="{9C4825FE-0798-4C51-9649-7A9C4DE1D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0154652" y="-8827"/>
            <a:ext cx="2037346" cy="3747453"/>
            <a:chOff x="10849" y="15178"/>
            <a:chExt cx="2198951" cy="3331254"/>
          </a:xfrm>
        </p:grpSpPr>
        <p:sp>
          <p:nvSpPr>
            <p:cNvPr id="12" name="Полилиния: Фигура 10">
              <a:extLst>
                <a:ext uri="{FF2B5EF4-FFF2-40B4-BE49-F238E27FC236}">
                  <a16:creationId xmlns:a16="http://schemas.microsoft.com/office/drawing/2014/main" id="{822B9B6C-AA13-4DF1-A092-D39EAEFA905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3" name="Полилиния: Фигура 11">
              <a:extLst>
                <a:ext uri="{FF2B5EF4-FFF2-40B4-BE49-F238E27FC236}">
                  <a16:creationId xmlns:a16="http://schemas.microsoft.com/office/drawing/2014/main" id="{29B894B3-83A9-4074-93F1-DCC2A9A1CA3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4" name="Полилиния: Фигура 12">
              <a:extLst>
                <a:ext uri="{FF2B5EF4-FFF2-40B4-BE49-F238E27FC236}">
                  <a16:creationId xmlns:a16="http://schemas.microsoft.com/office/drawing/2014/main" id="{CB9B20C6-7251-4040-8920-FCE1AFC00F22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5" name="Полилиния: Фигура 13">
              <a:extLst>
                <a:ext uri="{FF2B5EF4-FFF2-40B4-BE49-F238E27FC236}">
                  <a16:creationId xmlns:a16="http://schemas.microsoft.com/office/drawing/2014/main" id="{4B278924-B03A-46BD-86D3-23814F354DA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6" name="Полилиния: фигура 14">
              <a:extLst>
                <a:ext uri="{FF2B5EF4-FFF2-40B4-BE49-F238E27FC236}">
                  <a16:creationId xmlns:a16="http://schemas.microsoft.com/office/drawing/2014/main" id="{60BB8FCC-3D93-47A8-AB4F-BDA9764AD1CB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7" name="Полилиния: фигура 15">
              <a:extLst>
                <a:ext uri="{FF2B5EF4-FFF2-40B4-BE49-F238E27FC236}">
                  <a16:creationId xmlns:a16="http://schemas.microsoft.com/office/drawing/2014/main" id="{5BA303AA-6543-47AD-BDCE-99EA5718C682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 16">
              <a:extLst>
                <a:ext uri="{FF2B5EF4-FFF2-40B4-BE49-F238E27FC236}">
                  <a16:creationId xmlns:a16="http://schemas.microsoft.com/office/drawing/2014/main" id="{CE322720-E7C1-458D-A1F7-DE4A9F9E643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24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E2735E56-216C-4BA9-B611-54BE87E4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 rtlCol="0"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5928" y="923544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5928" y="2752344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5928" y="3072384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8" name="Рисунок 23">
            <a:extLst>
              <a:ext uri="{FF2B5EF4-FFF2-40B4-BE49-F238E27FC236}">
                <a16:creationId xmlns:a16="http://schemas.microsoft.com/office/drawing/2014/main" id="{EE7ECEE8-59DE-4E85-A8C7-51F1919C75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0728" y="923544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28">
            <a:extLst>
              <a:ext uri="{FF2B5EF4-FFF2-40B4-BE49-F238E27FC236}">
                <a16:creationId xmlns:a16="http://schemas.microsoft.com/office/drawing/2014/main" id="{D97FB821-8CBF-4A4F-B0B9-A06969A963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0728" y="2752344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id="{CD848540-6394-46BF-83DE-84862EC7C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0728" y="3072384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1" name="Рисунок 23">
            <a:extLst>
              <a:ext uri="{FF2B5EF4-FFF2-40B4-BE49-F238E27FC236}">
                <a16:creationId xmlns:a16="http://schemas.microsoft.com/office/drawing/2014/main" id="{AA8489A7-C95E-4BD6-A6DA-48D8AD7905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95928" y="3657600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Текст 28">
            <a:extLst>
              <a:ext uri="{FF2B5EF4-FFF2-40B4-BE49-F238E27FC236}">
                <a16:creationId xmlns:a16="http://schemas.microsoft.com/office/drawing/2014/main" id="{52CC8864-A662-4E73-A14D-A4E610269D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95928" y="5468112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28">
            <a:extLst>
              <a:ext uri="{FF2B5EF4-FFF2-40B4-BE49-F238E27FC236}">
                <a16:creationId xmlns:a16="http://schemas.microsoft.com/office/drawing/2014/main" id="{548CD837-2123-4EC2-B247-12AACAD5C8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95928" y="5779008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8A30C89E-0A33-4198-A183-7C0A4BD2FF9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10728" y="3657600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5" name="Текст 28">
            <a:extLst>
              <a:ext uri="{FF2B5EF4-FFF2-40B4-BE49-F238E27FC236}">
                <a16:creationId xmlns:a16="http://schemas.microsoft.com/office/drawing/2014/main" id="{C04926A4-C940-425C-86F4-9DA0FCF3E4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0728" y="5468112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6" name="Текст 28">
            <a:extLst>
              <a:ext uri="{FF2B5EF4-FFF2-40B4-BE49-F238E27FC236}">
                <a16:creationId xmlns:a16="http://schemas.microsoft.com/office/drawing/2014/main" id="{02468BEF-BD57-4418-9C05-3675010184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0728" y="5779008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grpSp>
        <p:nvGrpSpPr>
          <p:cNvPr id="38" name="Справа внизу">
            <a:extLst>
              <a:ext uri="{FF2B5EF4-FFF2-40B4-BE49-F238E27FC236}">
                <a16:creationId xmlns:a16="http://schemas.microsoft.com/office/drawing/2014/main" id="{B36FFE50-05C0-4942-89B8-DEE732CC3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39" name="Графический объект 157">
              <a:extLst>
                <a:ext uri="{FF2B5EF4-FFF2-40B4-BE49-F238E27FC236}">
                  <a16:creationId xmlns:a16="http://schemas.microsoft.com/office/drawing/2014/main" id="{A0172B24-EE58-47CA-9252-3427B1FD3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1" name="Полилиния: Фигура 24">
                <a:extLst>
                  <a:ext uri="{FF2B5EF4-FFF2-40B4-BE49-F238E27FC236}">
                    <a16:creationId xmlns:a16="http://schemas.microsoft.com/office/drawing/2014/main" id="{8C675FC1-39D2-4629-BC15-4DE2B87A38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Полилиния: Фигура 25">
                <a:extLst>
                  <a:ext uri="{FF2B5EF4-FFF2-40B4-BE49-F238E27FC236}">
                    <a16:creationId xmlns:a16="http://schemas.microsoft.com/office/drawing/2014/main" id="{AD8E5605-F606-41F2-8FA0-0819ACE79B0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Полилиния: Фигура 26">
                <a:extLst>
                  <a:ext uri="{FF2B5EF4-FFF2-40B4-BE49-F238E27FC236}">
                    <a16:creationId xmlns:a16="http://schemas.microsoft.com/office/drawing/2014/main" id="{7B78C10B-193F-4033-B31B-9E56610D22F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Полилиния: Фигура 30">
                <a:extLst>
                  <a:ext uri="{FF2B5EF4-FFF2-40B4-BE49-F238E27FC236}">
                    <a16:creationId xmlns:a16="http://schemas.microsoft.com/office/drawing/2014/main" id="{F0624257-FB1D-4F83-9320-65F1651FDF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Полилиния: Фигура 31">
                <a:extLst>
                  <a:ext uri="{FF2B5EF4-FFF2-40B4-BE49-F238E27FC236}">
                    <a16:creationId xmlns:a16="http://schemas.microsoft.com/office/drawing/2014/main" id="{B8CF1011-9F94-4FA3-A166-9C40E5E9ACA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Полилиния: фигура 32">
                <a:extLst>
                  <a:ext uri="{FF2B5EF4-FFF2-40B4-BE49-F238E27FC236}">
                    <a16:creationId xmlns:a16="http://schemas.microsoft.com/office/drawing/2014/main" id="{45028FD8-E287-4787-BAD0-D5B4C5DB9AB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Полилиния: Фигура 36">
                <a:extLst>
                  <a:ext uri="{FF2B5EF4-FFF2-40B4-BE49-F238E27FC236}">
                    <a16:creationId xmlns:a16="http://schemas.microsoft.com/office/drawing/2014/main" id="{117B12D1-6969-4FC0-B274-5DFD143DEB7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40" name="Полилиния: Фигура 23">
              <a:extLst>
                <a:ext uri="{FF2B5EF4-FFF2-40B4-BE49-F238E27FC236}">
                  <a16:creationId xmlns:a16="http://schemas.microsoft.com/office/drawing/2014/main" id="{E51F424F-933D-4AE9-A7D4-47D30A8E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186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B49703BB-2651-4695-AEAC-09D07157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 rtlCol="0"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18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9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60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Рисунок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31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801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800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id="{61176CED-9BFE-4139-B6C8-10F9A4DD5F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4024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28">
            <a:extLst>
              <a:ext uri="{FF2B5EF4-FFF2-40B4-BE49-F238E27FC236}">
                <a16:creationId xmlns:a16="http://schemas.microsoft.com/office/drawing/2014/main" id="{BB2D875B-8A2E-4BAA-87D2-8E96456A85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4023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2" name="Текст 28">
            <a:extLst>
              <a:ext uri="{FF2B5EF4-FFF2-40B4-BE49-F238E27FC236}">
                <a16:creationId xmlns:a16="http://schemas.microsoft.com/office/drawing/2014/main" id="{85BF81E7-E1BD-4D1E-82F6-A7C0CDD6D5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66050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28">
            <a:extLst>
              <a:ext uri="{FF2B5EF4-FFF2-40B4-BE49-F238E27FC236}">
                <a16:creationId xmlns:a16="http://schemas.microsoft.com/office/drawing/2014/main" id="{B966330D-3F04-4061-A0B4-9AB5D36C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66049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4" name="Текст 28">
            <a:extLst>
              <a:ext uri="{FF2B5EF4-FFF2-40B4-BE49-F238E27FC236}">
                <a16:creationId xmlns:a16="http://schemas.microsoft.com/office/drawing/2014/main" id="{3D67AFFF-E27F-41A0-8D71-544EA9CDAF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63151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5" name="Текст 28">
            <a:extLst>
              <a:ext uri="{FF2B5EF4-FFF2-40B4-BE49-F238E27FC236}">
                <a16:creationId xmlns:a16="http://schemas.microsoft.com/office/drawing/2014/main" id="{165BC447-A277-4C10-8A24-D47C19A1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63150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D38576C9-402D-4831-A0EF-BBCA80D73A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718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Рисунок 23">
            <a:extLst>
              <a:ext uri="{FF2B5EF4-FFF2-40B4-BE49-F238E27FC236}">
                <a16:creationId xmlns:a16="http://schemas.microsoft.com/office/drawing/2014/main" id="{7C6F3EEF-659E-493F-AFB3-FCED6B1DF51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5689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Рисунок 23">
            <a:extLst>
              <a:ext uri="{FF2B5EF4-FFF2-40B4-BE49-F238E27FC236}">
                <a16:creationId xmlns:a16="http://schemas.microsoft.com/office/drawing/2014/main" id="{979DF6BA-4DEB-48BE-B6A3-693B3E7BBA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60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9" name="Рисунок 23">
            <a:extLst>
              <a:ext uri="{FF2B5EF4-FFF2-40B4-BE49-F238E27FC236}">
                <a16:creationId xmlns:a16="http://schemas.microsoft.com/office/drawing/2014/main" id="{5BBD9013-A1CA-4022-8094-3B41A25834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9631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:a16="http://schemas.microsoft.com/office/drawing/2014/main" id="{F2248C56-00FA-4F0D-BF46-063951CCC5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52801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1" name="Текст 28">
            <a:extLst>
              <a:ext uri="{FF2B5EF4-FFF2-40B4-BE49-F238E27FC236}">
                <a16:creationId xmlns:a16="http://schemas.microsoft.com/office/drawing/2014/main" id="{35FEBC56-AFA3-4970-8BC5-C90EE1A9E6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52800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id="{8CCCF04E-E04C-4AB1-9C53-B92D17F932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34024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28">
            <a:extLst>
              <a:ext uri="{FF2B5EF4-FFF2-40B4-BE49-F238E27FC236}">
                <a16:creationId xmlns:a16="http://schemas.microsoft.com/office/drawing/2014/main" id="{219B05E2-B801-49E7-BB53-1DA62B859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34023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4" name="Текст 28">
            <a:extLst>
              <a:ext uri="{FF2B5EF4-FFF2-40B4-BE49-F238E27FC236}">
                <a16:creationId xmlns:a16="http://schemas.microsoft.com/office/drawing/2014/main" id="{A31D8B7D-D3A7-4B0C-8920-B72C7DDA4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050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5" name="Текст 28">
            <a:extLst>
              <a:ext uri="{FF2B5EF4-FFF2-40B4-BE49-F238E27FC236}">
                <a16:creationId xmlns:a16="http://schemas.microsoft.com/office/drawing/2014/main" id="{C2A50E85-EEA7-44BE-9C60-F2F8E34A5D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6049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:a16="http://schemas.microsoft.com/office/drawing/2014/main" id="{786FCB93-7EDA-432A-9123-7F027D3530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63151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7" name="Текст 28">
            <a:extLst>
              <a:ext uri="{FF2B5EF4-FFF2-40B4-BE49-F238E27FC236}">
                <a16:creationId xmlns:a16="http://schemas.microsoft.com/office/drawing/2014/main" id="{69394CE7-498A-4E40-A644-3E96C78BBA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63150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grpSp>
        <p:nvGrpSpPr>
          <p:cNvPr id="40" name="Справа внизу">
            <a:extLst>
              <a:ext uri="{FF2B5EF4-FFF2-40B4-BE49-F238E27FC236}">
                <a16:creationId xmlns:a16="http://schemas.microsoft.com/office/drawing/2014/main" id="{7CC44202-D72A-410C-BDF3-D38B44459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41" name="Графический объект 157">
              <a:extLst>
                <a:ext uri="{FF2B5EF4-FFF2-40B4-BE49-F238E27FC236}">
                  <a16:creationId xmlns:a16="http://schemas.microsoft.com/office/drawing/2014/main" id="{7256F1E1-6B3C-4A7D-A2DA-E78B8167A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3" name="Полилиния: Фигура 24">
                <a:extLst>
                  <a:ext uri="{FF2B5EF4-FFF2-40B4-BE49-F238E27FC236}">
                    <a16:creationId xmlns:a16="http://schemas.microsoft.com/office/drawing/2014/main" id="{CBACE6E7-9D64-4E22-947B-A16BC13A49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Полилиния: Фигура 25">
                <a:extLst>
                  <a:ext uri="{FF2B5EF4-FFF2-40B4-BE49-F238E27FC236}">
                    <a16:creationId xmlns:a16="http://schemas.microsoft.com/office/drawing/2014/main" id="{312E2F0C-7DDA-46C1-8BFC-0CB6610ED2D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Полилиния: Фигура 26">
                <a:extLst>
                  <a:ext uri="{FF2B5EF4-FFF2-40B4-BE49-F238E27FC236}">
                    <a16:creationId xmlns:a16="http://schemas.microsoft.com/office/drawing/2014/main" id="{B00BB558-C9D3-4865-9D7C-68080BD9BC5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Полилиния: Фигура 30">
                <a:extLst>
                  <a:ext uri="{FF2B5EF4-FFF2-40B4-BE49-F238E27FC236}">
                    <a16:creationId xmlns:a16="http://schemas.microsoft.com/office/drawing/2014/main" id="{DE84E9D1-C6BC-4D0F-8E28-452D1A2D63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Полилиния: Фигура 31">
                <a:extLst>
                  <a:ext uri="{FF2B5EF4-FFF2-40B4-BE49-F238E27FC236}">
                    <a16:creationId xmlns:a16="http://schemas.microsoft.com/office/drawing/2014/main" id="{7EBBCCB4-1809-40AD-91F6-39C28759E5E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8" name="Полилиния: фигура 32">
                <a:extLst>
                  <a:ext uri="{FF2B5EF4-FFF2-40B4-BE49-F238E27FC236}">
                    <a16:creationId xmlns:a16="http://schemas.microsoft.com/office/drawing/2014/main" id="{BA3FEF5E-47CD-4172-8DF6-02148A3725E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Полилиния: Фигура 36">
                <a:extLst>
                  <a:ext uri="{FF2B5EF4-FFF2-40B4-BE49-F238E27FC236}">
                    <a16:creationId xmlns:a16="http://schemas.microsoft.com/office/drawing/2014/main" id="{A0DB2A11-69BA-47A8-83C3-24DC12533D2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42" name="Полилиния: Фигура 23">
              <a:extLst>
                <a:ext uri="{FF2B5EF4-FFF2-40B4-BE49-F238E27FC236}">
                  <a16:creationId xmlns:a16="http://schemas.microsoft.com/office/drawing/2014/main" id="{03BB437D-6EF7-4ADF-B47F-C4F3AA64A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165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0" r:id="rId3"/>
    <p:sldLayoutId id="2147483651" r:id="rId4"/>
    <p:sldLayoutId id="2147483654" r:id="rId5"/>
    <p:sldLayoutId id="2147483673" r:id="rId6"/>
    <p:sldLayoutId id="2147483663" r:id="rId7"/>
    <p:sldLayoutId id="2147483667" r:id="rId8"/>
    <p:sldLayoutId id="2147483664" r:id="rId9"/>
    <p:sldLayoutId id="2147483671" r:id="rId10"/>
    <p:sldLayoutId id="2147483672" r:id="rId11"/>
    <p:sldLayoutId id="2147483662" r:id="rId12"/>
    <p:sldLayoutId id="2147483666" r:id="rId13"/>
    <p:sldLayoutId id="2147483660" r:id="rId14"/>
    <p:sldLayoutId id="2147483661" r:id="rId15"/>
    <p:sldLayoutId id="2147483652" r:id="rId16"/>
    <p:sldLayoutId id="2147483653" r:id="rId17"/>
    <p:sldLayoutId id="2147483655" r:id="rId18"/>
    <p:sldLayoutId id="2147483656" r:id="rId19"/>
    <p:sldLayoutId id="2147483657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spc="3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15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0" pos="1920" userDrawn="1">
          <p15:clr>
            <a:srgbClr val="547EBF"/>
          </p15:clr>
        </p15:guide>
        <p15:guide id="12" pos="5736" userDrawn="1">
          <p15:clr>
            <a:srgbClr val="547EBF"/>
          </p15:clr>
        </p15:guide>
        <p15:guide id="15" pos="5112" userDrawn="1">
          <p15:clr>
            <a:srgbClr val="9FCC3B"/>
          </p15:clr>
        </p15:guide>
        <p15:guide id="16" pos="254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hyperlink" Target="http://vladsrcn.social33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8.png"/><Relationship Id="rId7" Type="http://schemas.openxmlformats.org/officeDocument/2006/relationships/diagramData" Target="../diagrams/data2.xml"/><Relationship Id="rId12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microsoft.com/office/2007/relationships/diagramDrawing" Target="../diagrams/drawing2.xml"/><Relationship Id="rId5" Type="http://schemas.openxmlformats.org/officeDocument/2006/relationships/image" Target="../media/image19.png"/><Relationship Id="rId10" Type="http://schemas.openxmlformats.org/officeDocument/2006/relationships/diagramColors" Target="../diagrams/colors2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23.png"/><Relationship Id="rId2" Type="http://schemas.openxmlformats.org/officeDocument/2006/relationships/image" Target="../media/image17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diagramData" Target="../diagrams/data3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0.png"/><Relationship Id="rId10" Type="http://schemas.microsoft.com/office/2007/relationships/diagramDrawing" Target="../diagrams/drawing3.xml"/><Relationship Id="rId4" Type="http://schemas.microsoft.com/office/2007/relationships/hdphoto" Target="../media/hdphoto2.wdp"/><Relationship Id="rId9" Type="http://schemas.openxmlformats.org/officeDocument/2006/relationships/diagramColors" Target="../diagrams/colors3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7E8C7344-DE26-4704-8731-5DEC1992E0A5}"/>
              </a:ext>
            </a:extLst>
          </p:cNvPr>
          <p:cNvGrpSpPr/>
          <p:nvPr/>
        </p:nvGrpSpPr>
        <p:grpSpPr>
          <a:xfrm rot="20618403" flipH="1">
            <a:off x="5925818" y="-95830"/>
            <a:ext cx="6127463" cy="5754710"/>
            <a:chOff x="4855953" y="-2833466"/>
            <a:chExt cx="8948964" cy="12105060"/>
          </a:xfrm>
          <a:solidFill>
            <a:srgbClr val="DBFDDB"/>
          </a:solidFill>
        </p:grpSpPr>
        <p:sp>
          <p:nvSpPr>
            <p:cNvPr id="34" name="Полилиния 11">
              <a:extLst>
                <a:ext uri="{FF2B5EF4-FFF2-40B4-BE49-F238E27FC236}">
                  <a16:creationId xmlns:a16="http://schemas.microsoft.com/office/drawing/2014/main" id="{ABB0EE01-4FFF-4680-9A48-2B598BAAA373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" name="Полилиния 10">
              <a:extLst>
                <a:ext uri="{FF2B5EF4-FFF2-40B4-BE49-F238E27FC236}">
                  <a16:creationId xmlns:a16="http://schemas.microsoft.com/office/drawing/2014/main" id="{7EE3690C-0A13-4CDE-987E-81BD284B3B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5" name="Полилиния 12">
              <a:extLst>
                <a:ext uri="{FF2B5EF4-FFF2-40B4-BE49-F238E27FC236}">
                  <a16:creationId xmlns:a16="http://schemas.microsoft.com/office/drawing/2014/main" id="{A7B0534F-1131-4209-8F83-86D541FF4A8C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5A3845-AC8D-4B83-A348-75127C0F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83454" cy="1557867"/>
          </a:xfrm>
          <a:prstGeom prst="rect">
            <a:avLst/>
          </a:prstGeom>
        </p:spPr>
      </p:pic>
      <p:grpSp>
        <p:nvGrpSpPr>
          <p:cNvPr id="19" name="Группа 18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1034091E-AB34-442A-A0EA-31451A2C9FCA}"/>
              </a:ext>
            </a:extLst>
          </p:cNvPr>
          <p:cNvGrpSpPr/>
          <p:nvPr/>
        </p:nvGrpSpPr>
        <p:grpSpPr>
          <a:xfrm flipH="1">
            <a:off x="7025633" y="1811109"/>
            <a:ext cx="4979704" cy="5241117"/>
            <a:chOff x="4855953" y="-2833466"/>
            <a:chExt cx="8948964" cy="1210506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0" name="Полилиния 10">
              <a:extLst>
                <a:ext uri="{FF2B5EF4-FFF2-40B4-BE49-F238E27FC236}">
                  <a16:creationId xmlns:a16="http://schemas.microsoft.com/office/drawing/2014/main" id="{A58EF8A9-D573-4F2F-9866-D283E0030354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1" name="Полилиния 11">
              <a:extLst>
                <a:ext uri="{FF2B5EF4-FFF2-40B4-BE49-F238E27FC236}">
                  <a16:creationId xmlns:a16="http://schemas.microsoft.com/office/drawing/2014/main" id="{05716C6E-624B-4603-A9DF-1A169003B2C5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2" name="Полилиния 12">
              <a:extLst>
                <a:ext uri="{FF2B5EF4-FFF2-40B4-BE49-F238E27FC236}">
                  <a16:creationId xmlns:a16="http://schemas.microsoft.com/office/drawing/2014/main" id="{6292951C-C23F-42B0-B2ED-3FB25F33CAB2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CAADBF-291F-402D-8A76-84A1F1AC7BFA}"/>
              </a:ext>
            </a:extLst>
          </p:cNvPr>
          <p:cNvSpPr/>
          <p:nvPr/>
        </p:nvSpPr>
        <p:spPr>
          <a:xfrm rot="5400000">
            <a:off x="5592068" y="235528"/>
            <a:ext cx="6835461" cy="636440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7E144DF6-AFBB-45E4-9566-ECE5864F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843" y="2293477"/>
            <a:ext cx="6253033" cy="24824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СЕНСОМОТОРНАЯ ИНТЕГРАЦИЯ ДЕТЕЙ С ОСОБЕННОСТЯМИ РАЗВИТИЯ</a:t>
            </a:r>
            <a:br>
              <a:rPr lang="ru-RU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СЕНСОРНО-ДИНАМИЧЕСКОГО ЗАЛА</a:t>
            </a:r>
            <a:br>
              <a:rPr lang="ru-RU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«ДОМ СОВЫ»</a:t>
            </a:r>
            <a:endParaRPr lang="ru-RU" sz="2500" dirty="0">
              <a:solidFill>
                <a:srgbClr val="C00000"/>
              </a:solidFill>
            </a:endParaRPr>
          </a:p>
        </p:txBody>
      </p:sp>
      <p:sp>
        <p:nvSpPr>
          <p:cNvPr id="26" name="Надпись 2">
            <a:extLst>
              <a:ext uri="{FF2B5EF4-FFF2-40B4-BE49-F238E27FC236}">
                <a16:creationId xmlns:a16="http://schemas.microsoft.com/office/drawing/2014/main" id="{CEB1BE66-F3BB-4E8F-BC83-774E537FF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808" y="295214"/>
            <a:ext cx="5556280" cy="12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ГКУСО ВО «Владимирский социально-реабилитационный центр для несовершеннолетних»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600009, г. Владимир, ул.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Фейгина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, д. 35-А, 8 (4922) 53-86-33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e-mail: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v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ladimir_srcn@avo.ru, www.vladsrcn.social33.ru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4274B0"/>
                </a:solidFill>
                <a:effectLst/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427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5" descr="Дом Совы &quot;Игровой&quot; - купить сенсорно-динамический зал в интернет-магазине  Сова-Нянька.рф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2285" r="44691" b="11695"/>
          <a:stretch>
            <a:fillRect/>
          </a:stretch>
        </p:blipFill>
        <p:spPr bwMode="auto">
          <a:xfrm>
            <a:off x="7200900" y="0"/>
            <a:ext cx="4991100" cy="6860014"/>
          </a:xfrm>
          <a:prstGeom prst="rect">
            <a:avLst/>
          </a:prstGeom>
          <a:noFill/>
        </p:spPr>
      </p:pic>
      <p:sp>
        <p:nvSpPr>
          <p:cNvPr id="38" name="Текст 2">
            <a:extLst>
              <a:ext uri="{FF2B5EF4-FFF2-40B4-BE49-F238E27FC236}">
                <a16:creationId xmlns:a16="http://schemas.microsoft.com/office/drawing/2014/main" id="{284E593C-7697-4702-85EF-9C369600C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2787" y="5046554"/>
            <a:ext cx="5399143" cy="99383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itka Heading" panose="02000505000000020004" pitchFamily="2" charset="0"/>
                <a:ea typeface="Calibri" panose="020F0502020204030204" pitchFamily="34" charset="0"/>
              </a:rPr>
              <a:t>М.М. Фомина</a:t>
            </a:r>
            <a:endParaRPr lang="ru-RU" sz="1800" b="1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 заведующий отделением организационно-методической работы</a:t>
            </a:r>
          </a:p>
        </p:txBody>
      </p:sp>
      <p:sp>
        <p:nvSpPr>
          <p:cNvPr id="16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слайд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3F04CE62-A5FB-4BE7-AC76-DAF95BC93A77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2427515"/>
            <a:ext cx="4909457" cy="1066800"/>
          </a:xfrm>
        </p:spPr>
        <p:txBody>
          <a:bodyPr rtlCol="0" anchor="b">
            <a:normAutofit fontScale="90000"/>
          </a:bodyPr>
          <a:lstStyle/>
          <a:p>
            <a:pPr algn="ctr" rtl="0"/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СПАСИБО</a:t>
            </a:r>
            <a:b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</a:br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D95B93-D141-4B87-84C2-4653E2516D2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740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4792743"/>
            <a:ext cx="990846" cy="594507"/>
          </a:xfrm>
          <a:prstGeom prst="rect">
            <a:avLst/>
          </a:prstGeom>
        </p:spPr>
      </p:pic>
      <p:grpSp>
        <p:nvGrpSpPr>
          <p:cNvPr id="13" name="Группа 12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AD1C3AF2-FBC1-4C7E-B117-C96F9728E186}"/>
              </a:ext>
            </a:extLst>
          </p:cNvPr>
          <p:cNvGrpSpPr/>
          <p:nvPr/>
        </p:nvGrpSpPr>
        <p:grpSpPr>
          <a:xfrm rot="1939293" flipH="1">
            <a:off x="5968704" y="-183976"/>
            <a:ext cx="5914028" cy="5726890"/>
            <a:chOff x="4855953" y="-2833466"/>
            <a:chExt cx="8948964" cy="1210506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7" name="Полилиния 10">
              <a:extLst>
                <a:ext uri="{FF2B5EF4-FFF2-40B4-BE49-F238E27FC236}">
                  <a16:creationId xmlns:a16="http://schemas.microsoft.com/office/drawing/2014/main" id="{026DF580-FDAF-4EA9-B88E-A4371EE1BCAA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" name="Полилиния 11">
              <a:extLst>
                <a:ext uri="{FF2B5EF4-FFF2-40B4-BE49-F238E27FC236}">
                  <a16:creationId xmlns:a16="http://schemas.microsoft.com/office/drawing/2014/main" id="{688F297B-0911-4FB2-BCF5-D6736C66140C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" name="Полилиния 12">
              <a:extLst>
                <a:ext uri="{FF2B5EF4-FFF2-40B4-BE49-F238E27FC236}">
                  <a16:creationId xmlns:a16="http://schemas.microsoft.com/office/drawing/2014/main" id="{6694E6F0-7F89-4B8B-A9E4-F492D9E6851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20" name="Группа 19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0C8D6451-3082-4205-8713-770F13D9A795}"/>
              </a:ext>
            </a:extLst>
          </p:cNvPr>
          <p:cNvGrpSpPr/>
          <p:nvPr/>
        </p:nvGrpSpPr>
        <p:grpSpPr>
          <a:xfrm rot="21025913" flipH="1">
            <a:off x="5701631" y="886258"/>
            <a:ext cx="5914028" cy="5726890"/>
            <a:chOff x="4855953" y="-2833466"/>
            <a:chExt cx="8948964" cy="1210506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Полилиния 10">
              <a:extLst>
                <a:ext uri="{FF2B5EF4-FFF2-40B4-BE49-F238E27FC236}">
                  <a16:creationId xmlns:a16="http://schemas.microsoft.com/office/drawing/2014/main" id="{B4A5BA81-42E4-4C8B-B0C9-B8C181B21A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2" name="Полилиния 11">
              <a:extLst>
                <a:ext uri="{FF2B5EF4-FFF2-40B4-BE49-F238E27FC236}">
                  <a16:creationId xmlns:a16="http://schemas.microsoft.com/office/drawing/2014/main" id="{580D7B09-2E36-41F3-94F8-68191F060365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3" name="Полилиния 12">
              <a:extLst>
                <a:ext uri="{FF2B5EF4-FFF2-40B4-BE49-F238E27FC236}">
                  <a16:creationId xmlns:a16="http://schemas.microsoft.com/office/drawing/2014/main" id="{90A6CF0F-83A2-46D5-B690-81656EAB2654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0924135-2B63-4642-901A-56A0C11A9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3456">
            <a:off x="8788895" y="145224"/>
            <a:ext cx="3352188" cy="13032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04F2F5-3ADD-46DF-BC6B-CB21F44C58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718"/>
          <a:stretch/>
        </p:blipFill>
        <p:spPr>
          <a:xfrm flipH="1">
            <a:off x="0" y="0"/>
            <a:ext cx="2376956" cy="159026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A1F076-6EBD-48D6-A48B-47B12A23351B}"/>
              </a:ext>
            </a:extLst>
          </p:cNvPr>
          <p:cNvSpPr/>
          <p:nvPr/>
        </p:nvSpPr>
        <p:spPr>
          <a:xfrm rot="5400000">
            <a:off x="483702" y="-364435"/>
            <a:ext cx="1497496" cy="222636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EEF321-D06E-44AD-9341-B5392E4660D3}"/>
              </a:ext>
            </a:extLst>
          </p:cNvPr>
          <p:cNvSpPr/>
          <p:nvPr/>
        </p:nvSpPr>
        <p:spPr>
          <a:xfrm>
            <a:off x="698812" y="3687039"/>
            <a:ext cx="4733160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D14C316-A9A2-47F0-B732-6245B37A90E2}"/>
              </a:ext>
            </a:extLst>
          </p:cNvPr>
          <p:cNvSpPr/>
          <p:nvPr/>
        </p:nvSpPr>
        <p:spPr>
          <a:xfrm rot="5400000">
            <a:off x="5448300" y="114300"/>
            <a:ext cx="6858000" cy="66294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E2A81-2564-43A4-BF13-DEBA71B17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7" b="98541" l="1094" r="98842">
                        <a14:foregroundMark x1="81660" y1="89785" x2="81660" y2="89785"/>
                        <a14:foregroundMark x1="85393" y1="87725" x2="85393" y2="87725"/>
                        <a14:foregroundMark x1="88224" y1="85579" x2="88224" y2="85579"/>
                        <a14:foregroundMark x1="86744" y1="82232" x2="86744" y2="82232"/>
                        <a14:foregroundMark x1="90347" y1="79828" x2="90347" y2="79828"/>
                        <a14:foregroundMark x1="91377" y1="83777" x2="91377" y2="83777"/>
                        <a14:foregroundMark x1="94788" y1="81631" x2="94788" y2="81631"/>
                        <a14:foregroundMark x1="93629" y1="78197" x2="93629" y2="78197"/>
                        <a14:foregroundMark x1="97490" y1="80000" x2="97490" y2="80000"/>
                        <a14:foregroundMark x1="21879" y1="79227" x2="21879" y2="79227"/>
                        <a14:foregroundMark x1="19176" y1="75794" x2="19176" y2="75794"/>
                        <a14:foregroundMark x1="14994" y1="76052" x2="14994" y2="76052"/>
                        <a14:foregroundMark x1="13514" y1="69871" x2="13514" y2="69871"/>
                        <a14:foregroundMark x1="9202" y1="68841" x2="9202" y2="68841"/>
                        <a14:foregroundMark x1="75740" y1="64464" x2="75740" y2="64464"/>
                        <a14:foregroundMark x1="72844" y1="62489" x2="72844" y2="62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4543" y="1383948"/>
            <a:ext cx="5625290" cy="421715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5A2AA33-0E3F-4079-A8FE-777891B1B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16741" flipH="1">
            <a:off x="6682923" y="457335"/>
            <a:ext cx="1842774" cy="18427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6728CE5-F12D-464E-BDFD-38815765A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35562" y1="51114" x2="35562" y2="51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6741" flipH="1">
            <a:off x="9926396" y="2520308"/>
            <a:ext cx="771721" cy="771721"/>
          </a:xfrm>
          <a:prstGeom prst="rect">
            <a:avLst/>
          </a:prstGeom>
        </p:spPr>
      </p:pic>
      <p:sp>
        <p:nvSpPr>
          <p:cNvPr id="41" name="Объект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 txBox="1">
            <a:spLocks/>
          </p:cNvSpPr>
          <p:nvPr/>
        </p:nvSpPr>
        <p:spPr>
          <a:xfrm>
            <a:off x="780931" y="4169229"/>
            <a:ext cx="4491067" cy="1869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http://vladsrcn.social33.ru/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</a:rPr>
              <a:t>vk.com/</a:t>
            </a:r>
            <a:r>
              <a:rPr kumimoji="0" lang="en-US" sz="2800" b="0" i="1" u="sng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</a:rPr>
              <a:t>vladsrcn_group</a:t>
            </a:r>
            <a:endParaRPr kumimoji="0" lang="ru-RU" sz="2800" b="0" i="1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</a:rPr>
              <a:t>ok.ru/</a:t>
            </a:r>
            <a:r>
              <a:rPr kumimoji="0" lang="en-US" sz="2800" b="0" i="1" u="sng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</a:rPr>
              <a:t>vladsrcn</a:t>
            </a:r>
            <a:endParaRPr kumimoji="0" lang="ru-RU" sz="2800" b="0" i="1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itka Heading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sng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</a:rPr>
              <a:t>t.me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</a:rPr>
              <a:t>/s/</a:t>
            </a:r>
            <a:r>
              <a:rPr kumimoji="0" lang="en-US" sz="2800" b="0" i="1" u="sng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itka Heading"/>
                <a:ea typeface="+mn-ea"/>
                <a:cs typeface="Calibri Light" panose="020F0302020204030204" pitchFamily="34" charset="0"/>
              </a:rPr>
              <a:t>vladsrcn</a:t>
            </a:r>
            <a:endParaRPr kumimoji="0" lang="ru-RU" sz="2800" b="0" i="1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itka Heading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1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2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10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слайд</a:t>
            </a:r>
          </a:p>
        </p:txBody>
      </p:sp>
    </p:spTree>
    <p:extLst>
      <p:ext uri="{BB962C8B-B14F-4D97-AF65-F5344CB8AC3E}">
        <p14:creationId xmlns:p14="http://schemas.microsoft.com/office/powerpoint/2010/main" val="364984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B876171D-A260-4219-976A-714DEBA4EE9D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6446355" y="752471"/>
            <a:ext cx="5577390" cy="5499656"/>
            <a:chOff x="-1724550" y="3745650"/>
            <a:chExt cx="862800" cy="862800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A86552F-6BB5-43E2-AC9C-C3C1E31780D0}"/>
              </a:ext>
            </a:extLst>
          </p:cNvPr>
          <p:cNvSpPr/>
          <p:nvPr/>
        </p:nvSpPr>
        <p:spPr>
          <a:xfrm flipV="1">
            <a:off x="0" y="781877"/>
            <a:ext cx="12192000" cy="530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9270D-47B0-40A1-9145-078F0C177633}"/>
              </a:ext>
            </a:extLst>
          </p:cNvPr>
          <p:cNvSpPr txBox="1"/>
          <p:nvPr/>
        </p:nvSpPr>
        <p:spPr>
          <a:xfrm>
            <a:off x="0" y="18648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Sitka Heading" panose="02000505000000020004" pitchFamily="2" charset="0"/>
              </a:rPr>
              <a:t>МЕТОД СЕНСОРНОЙ ИНТЕГРАЦИИ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B8BE6D-2BB8-4481-9AB3-0549FE5E20CC}"/>
              </a:ext>
            </a:extLst>
          </p:cNvPr>
          <p:cNvSpPr txBox="1"/>
          <p:nvPr/>
        </p:nvSpPr>
        <p:spPr>
          <a:xfrm>
            <a:off x="409575" y="1142173"/>
            <a:ext cx="70008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Sitka Heading" pitchFamily="2" charset="0"/>
              </a:rPr>
              <a:t>Сенсорная интеграция </a:t>
            </a:r>
            <a:r>
              <a:rPr lang="ru-RU" dirty="0">
                <a:latin typeface="Sitka Heading" pitchFamily="2" charset="0"/>
              </a:rPr>
              <a:t>– это процесс, обеспечивающий получение информации от рецепторов всех органов чувств (осязание, вестибулярный аппарат, ощущение тела (</a:t>
            </a:r>
            <a:r>
              <a:rPr lang="ru-RU" dirty="0" err="1">
                <a:latin typeface="Sitka Heading" pitchFamily="2" charset="0"/>
              </a:rPr>
              <a:t>проприоцепция</a:t>
            </a:r>
            <a:r>
              <a:rPr lang="ru-RU" dirty="0">
                <a:latin typeface="Sitka Heading" pitchFamily="2" charset="0"/>
              </a:rPr>
              <a:t>), обоняние, слуховое, зрительное и вкусовое восприятие), ее преобразование и интерпретацию в целях использования в целенаправленной деятельности</a:t>
            </a:r>
            <a:r>
              <a:rPr lang="ru-RU" dirty="0"/>
              <a:t>. </a:t>
            </a:r>
            <a:endParaRPr lang="ru-RU" sz="2400" b="1" dirty="0">
              <a:latin typeface="Sitka Heading" panose="02000505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0B423-D927-4222-BBB0-E4976E3C1235}"/>
              </a:ext>
            </a:extLst>
          </p:cNvPr>
          <p:cNvSpPr txBox="1"/>
          <p:nvPr/>
        </p:nvSpPr>
        <p:spPr>
          <a:xfrm>
            <a:off x="7189608" y="3782334"/>
            <a:ext cx="48966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itka Heading" panose="02000505000000020004" pitchFamily="2" charset="0"/>
              </a:rPr>
              <a:t>Детям с особенностями развития свойственно искажение процесса восприятия сенсорной информации: </a:t>
            </a:r>
          </a:p>
          <a:p>
            <a:pPr algn="ctr"/>
            <a:endParaRPr lang="ru-RU" b="1" dirty="0">
              <a:latin typeface="Sitka Heading" panose="02000505000000020004" pitchFamily="2" charset="0"/>
            </a:endParaRPr>
          </a:p>
          <a:p>
            <a:pPr algn="just"/>
            <a:r>
              <a:rPr lang="ru-RU" dirty="0">
                <a:latin typeface="Sitka Heading" panose="02000505000000020004" pitchFamily="2" charset="0"/>
              </a:rPr>
              <a:t>неспособность интегрировать сенсорную информацию, поступающую от различных органов чувств</a:t>
            </a:r>
          </a:p>
          <a:p>
            <a:pPr algn="just"/>
            <a:endParaRPr lang="ru-RU" dirty="0">
              <a:latin typeface="Sitka Heading" panose="02000505000000020004" pitchFamily="2" charset="0"/>
            </a:endParaRPr>
          </a:p>
          <a:p>
            <a:pPr algn="just"/>
            <a:r>
              <a:rPr lang="ru-RU" dirty="0">
                <a:latin typeface="Sitka Heading" panose="02000505000000020004" pitchFamily="2" charset="0"/>
              </a:rPr>
              <a:t>нарушение обобщенности восприятия</a:t>
            </a:r>
          </a:p>
          <a:p>
            <a:pPr algn="just"/>
            <a:endParaRPr lang="ru-RU" dirty="0">
              <a:latin typeface="Sitka Heading" panose="02000505000000020004" pitchFamily="2" charset="0"/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5CD5468-1A8C-4F56-A666-7C060396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065" y="5009324"/>
            <a:ext cx="662610" cy="4083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29D23E5-F6E9-40F5-9BA1-82AC0EF2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7384" y="5930313"/>
            <a:ext cx="662610" cy="408341"/>
          </a:xfrm>
          <a:prstGeom prst="rect">
            <a:avLst/>
          </a:prstGeom>
        </p:spPr>
      </p:pic>
      <p:cxnSp>
        <p:nvCxnSpPr>
          <p:cNvPr id="41" name="Прямая со стрелкой 40"/>
          <p:cNvCxnSpPr/>
          <p:nvPr/>
        </p:nvCxnSpPr>
        <p:spPr>
          <a:xfrm flipV="1">
            <a:off x="0" y="3057525"/>
            <a:ext cx="8058150" cy="28578"/>
          </a:xfrm>
          <a:prstGeom prst="straightConnector1">
            <a:avLst/>
          </a:prstGeom>
          <a:ln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 descr="https://sun9-43.userapi.com/s/v1/ig1/zebVWJaXEiqKN8H8EuAvoyab92IWS-E-OJAv7Rz1FHDwkRuM6uzYt18LujAwlU7OFa_vv9Tq.jpg?size=2080x1169&amp;quality=9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69" y="3430825"/>
            <a:ext cx="5235575" cy="2942495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</p:pic>
      <p:pic>
        <p:nvPicPr>
          <p:cNvPr id="40" name="Picture 2" descr="https://sun9-24.userapi.com/s/v1/if2/Gyb17YnfzxkzAytq0TTItigOVjLGGidxauLEDZ0ktljSeDOd5pv8vLM-6bMdvBzoehYdawsfgIMYlSfSNAu0GuzV.jpg?size=1280x1175&amp;quality=96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8175" y="1000125"/>
            <a:ext cx="2765303" cy="2538462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  <a:prstDash val="dashDot"/>
          </a:ln>
        </p:spPr>
      </p:pic>
      <p:sp>
        <p:nvSpPr>
          <p:cNvPr id="37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2 слайд</a:t>
            </a:r>
          </a:p>
        </p:txBody>
      </p:sp>
    </p:spTree>
    <p:extLst>
      <p:ext uri="{BB962C8B-B14F-4D97-AF65-F5344CB8AC3E}">
        <p14:creationId xmlns:p14="http://schemas.microsoft.com/office/powerpoint/2010/main" val="130473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DD5C8A01-CD70-44B8-9068-79B30E5DA8EC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F2891D64-AB67-409B-8B35-6353D2C71433}"/>
              </a:ext>
            </a:extLst>
          </p:cNvPr>
          <p:cNvSpPr/>
          <p:nvPr/>
        </p:nvSpPr>
        <p:spPr>
          <a:xfrm>
            <a:off x="4597315" y="-1"/>
            <a:ext cx="7582728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5759016" y="802383"/>
            <a:ext cx="6239999" cy="6055617"/>
            <a:chOff x="-1724550" y="3728408"/>
            <a:chExt cx="862800" cy="880042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8865" y="3728408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03389CA-6F94-4C44-8DA7-620CA1B9CE76}"/>
              </a:ext>
            </a:extLst>
          </p:cNvPr>
          <p:cNvSpPr txBox="1"/>
          <p:nvPr/>
        </p:nvSpPr>
        <p:spPr>
          <a:xfrm>
            <a:off x="665091" y="1614281"/>
            <a:ext cx="3445566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Сборная металлическая конструкция</a:t>
            </a:r>
          </a:p>
          <a:p>
            <a:pPr algn="ctr"/>
            <a:r>
              <a:rPr lang="ru-RU" sz="18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с амортизирующей защитой и набором съемных подвесных снарядов размером</a:t>
            </a:r>
          </a:p>
          <a:p>
            <a:pPr algn="ctr"/>
            <a:r>
              <a:rPr lang="ru-RU" sz="18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2,5 </a:t>
            </a:r>
            <a:r>
              <a:rPr lang="en-US" sz="18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x</a:t>
            </a:r>
            <a:r>
              <a:rPr lang="ru-RU" sz="18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 2,5 </a:t>
            </a:r>
            <a:r>
              <a:rPr lang="en-US" sz="18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x</a:t>
            </a:r>
            <a:r>
              <a:rPr lang="ru-RU" sz="18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 2,5 метра</a:t>
            </a:r>
          </a:p>
          <a:p>
            <a:pPr algn="ctr"/>
            <a:endParaRPr lang="ru-RU" sz="1800" b="1" dirty="0">
              <a:effectLst/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pPr algn="just"/>
            <a:r>
              <a:rPr lang="ru-RU" sz="1600" i="1" dirty="0">
                <a:latin typeface="Sitka Heading" panose="02000505000000020004" pitchFamily="2" charset="0"/>
              </a:rPr>
              <a:t>В стандартную комплектацию входит: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Металлоконструкция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Бревно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Платформа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Тоннель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</a:t>
            </a:r>
            <a:r>
              <a:rPr lang="ru-RU" sz="1600" i="1" dirty="0" err="1">
                <a:latin typeface="Sitka Heading" panose="02000505000000020004" pitchFamily="2" charset="0"/>
              </a:rPr>
              <a:t>Соволента</a:t>
            </a:r>
            <a:endParaRPr lang="ru-RU" sz="1600" i="1" dirty="0">
              <a:latin typeface="Sitka Heading" panose="02000505000000020004" pitchFamily="2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</a:t>
            </a:r>
            <a:r>
              <a:rPr lang="ru-RU" sz="1600" i="1" dirty="0" err="1">
                <a:latin typeface="Sitka Heading" panose="02000505000000020004" pitchFamily="2" charset="0"/>
              </a:rPr>
              <a:t>Соволет</a:t>
            </a:r>
            <a:endParaRPr lang="ru-RU" sz="1600" i="1" dirty="0">
              <a:latin typeface="Sitka Heading" panose="02000505000000020004" pitchFamily="2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Напольное защитное покрытие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Бочка Совы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i="1" dirty="0">
                <a:latin typeface="Sitka Heading" panose="02000505000000020004" pitchFamily="2" charset="0"/>
              </a:rPr>
              <a:t> Комплект </a:t>
            </a:r>
            <a:r>
              <a:rPr lang="ru-RU" sz="1600" i="1" dirty="0" err="1">
                <a:latin typeface="Sitka Heading" panose="02000505000000020004" pitchFamily="2" charset="0"/>
              </a:rPr>
              <a:t>Совоблоков</a:t>
            </a:r>
            <a:endParaRPr lang="ru-RU" sz="1600" i="1" dirty="0">
              <a:latin typeface="Sitka Heading" panose="02000505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14DEDA-86ED-45D1-8043-C44E58BB1BEA}"/>
              </a:ext>
            </a:extLst>
          </p:cNvPr>
          <p:cNvSpPr txBox="1"/>
          <p:nvPr/>
        </p:nvSpPr>
        <p:spPr>
          <a:xfrm>
            <a:off x="333375" y="277801"/>
            <a:ext cx="4410076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ea typeface="Calibri" panose="020F0502020204030204" pitchFamily="34" charset="0"/>
              </a:rPr>
              <a:t>Сенсорно-динамический зал «Дом Совы»</a:t>
            </a:r>
            <a:endParaRPr lang="ru-RU" sz="2400" b="1" i="1" dirty="0">
              <a:solidFill>
                <a:srgbClr val="C00000"/>
              </a:solidFill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1391162"/>
            <a:ext cx="554355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Дом Совы &quot;Игровой&quot; - купить сенсорно-динамический зал в интернет-магазине  Сова-Нянька.рф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475" r="4839" b="12859"/>
          <a:stretch>
            <a:fillRect/>
          </a:stretch>
        </p:blipFill>
        <p:spPr bwMode="auto">
          <a:xfrm>
            <a:off x="3950426" y="213360"/>
            <a:ext cx="8241574" cy="6553200"/>
          </a:xfrm>
          <a:prstGeom prst="rect">
            <a:avLst/>
          </a:prstGeom>
          <a:noFill/>
        </p:spPr>
      </p:pic>
      <p:sp>
        <p:nvSpPr>
          <p:cNvPr id="45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слайд</a:t>
            </a:r>
          </a:p>
        </p:txBody>
      </p:sp>
    </p:spTree>
    <p:extLst>
      <p:ext uri="{BB962C8B-B14F-4D97-AF65-F5344CB8AC3E}">
        <p14:creationId xmlns:p14="http://schemas.microsoft.com/office/powerpoint/2010/main" val="355643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585;p32">
            <a:extLst>
              <a:ext uri="{FF2B5EF4-FFF2-40B4-BE49-F238E27FC236}">
                <a16:creationId xmlns:a16="http://schemas.microsoft.com/office/drawing/2014/main" id="{C9580F61-1A9D-4C08-8B36-40C628E80524}"/>
              </a:ext>
            </a:extLst>
          </p:cNvPr>
          <p:cNvGrpSpPr/>
          <p:nvPr/>
        </p:nvGrpSpPr>
        <p:grpSpPr>
          <a:xfrm>
            <a:off x="1777969" y="1260262"/>
            <a:ext cx="5577390" cy="5499656"/>
            <a:chOff x="-1724550" y="3745650"/>
            <a:chExt cx="862800" cy="862800"/>
          </a:xfrm>
        </p:grpSpPr>
        <p:sp>
          <p:nvSpPr>
            <p:cNvPr id="38" name="Google Shape;2586;p32">
              <a:extLst>
                <a:ext uri="{FF2B5EF4-FFF2-40B4-BE49-F238E27FC236}">
                  <a16:creationId xmlns:a16="http://schemas.microsoft.com/office/drawing/2014/main" id="{41FC02A2-F950-49F7-A117-D46D448C5724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87;p32">
              <a:extLst>
                <a:ext uri="{FF2B5EF4-FFF2-40B4-BE49-F238E27FC236}">
                  <a16:creationId xmlns:a16="http://schemas.microsoft.com/office/drawing/2014/main" id="{1D80FF64-8250-41E5-95CF-0A42C7275F23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88;p32">
              <a:extLst>
                <a:ext uri="{FF2B5EF4-FFF2-40B4-BE49-F238E27FC236}">
                  <a16:creationId xmlns:a16="http://schemas.microsoft.com/office/drawing/2014/main" id="{A9AE2271-5915-4972-B646-EEAE259B1215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89;p32">
              <a:extLst>
                <a:ext uri="{FF2B5EF4-FFF2-40B4-BE49-F238E27FC236}">
                  <a16:creationId xmlns:a16="http://schemas.microsoft.com/office/drawing/2014/main" id="{F10A32D6-D14F-4928-B7DB-A1A22919B4DF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90;p32">
              <a:extLst>
                <a:ext uri="{FF2B5EF4-FFF2-40B4-BE49-F238E27FC236}">
                  <a16:creationId xmlns:a16="http://schemas.microsoft.com/office/drawing/2014/main" id="{4CA4DA25-B574-418F-B51F-616178492991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91;p32">
              <a:extLst>
                <a:ext uri="{FF2B5EF4-FFF2-40B4-BE49-F238E27FC236}">
                  <a16:creationId xmlns:a16="http://schemas.microsoft.com/office/drawing/2014/main" id="{A8BBB413-AC69-427C-8A51-2BC2F2EEB808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92;p32">
              <a:extLst>
                <a:ext uri="{FF2B5EF4-FFF2-40B4-BE49-F238E27FC236}">
                  <a16:creationId xmlns:a16="http://schemas.microsoft.com/office/drawing/2014/main" id="{FE55539C-8287-4D3D-9902-C6FA3BAB605D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93;p32">
              <a:extLst>
                <a:ext uri="{FF2B5EF4-FFF2-40B4-BE49-F238E27FC236}">
                  <a16:creationId xmlns:a16="http://schemas.microsoft.com/office/drawing/2014/main" id="{DDB3B210-AFC1-443A-A152-45D39044AF9E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94;p32">
              <a:extLst>
                <a:ext uri="{FF2B5EF4-FFF2-40B4-BE49-F238E27FC236}">
                  <a16:creationId xmlns:a16="http://schemas.microsoft.com/office/drawing/2014/main" id="{586D6016-4FB7-4F74-8941-DE5F5400D726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95;p32">
              <a:extLst>
                <a:ext uri="{FF2B5EF4-FFF2-40B4-BE49-F238E27FC236}">
                  <a16:creationId xmlns:a16="http://schemas.microsoft.com/office/drawing/2014/main" id="{5DCCA850-1787-489D-A43C-C8625E5874DE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96;p32">
              <a:extLst>
                <a:ext uri="{FF2B5EF4-FFF2-40B4-BE49-F238E27FC236}">
                  <a16:creationId xmlns:a16="http://schemas.microsoft.com/office/drawing/2014/main" id="{C88BC852-37D7-49E0-AFCF-8C6F09CBA565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97;p32">
              <a:extLst>
                <a:ext uri="{FF2B5EF4-FFF2-40B4-BE49-F238E27FC236}">
                  <a16:creationId xmlns:a16="http://schemas.microsoft.com/office/drawing/2014/main" id="{68E6B6E2-994E-44AB-8512-36068389A6FB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98;p32">
              <a:extLst>
                <a:ext uri="{FF2B5EF4-FFF2-40B4-BE49-F238E27FC236}">
                  <a16:creationId xmlns:a16="http://schemas.microsoft.com/office/drawing/2014/main" id="{08E24B2B-F271-4EA2-8526-72B722AE01B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99;p32">
              <a:extLst>
                <a:ext uri="{FF2B5EF4-FFF2-40B4-BE49-F238E27FC236}">
                  <a16:creationId xmlns:a16="http://schemas.microsoft.com/office/drawing/2014/main" id="{AC6698C1-8674-4568-B5E2-487A14EAE008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600;p32">
              <a:extLst>
                <a:ext uri="{FF2B5EF4-FFF2-40B4-BE49-F238E27FC236}">
                  <a16:creationId xmlns:a16="http://schemas.microsoft.com/office/drawing/2014/main" id="{CD8A4D44-B2FA-419C-8C1A-35509C8AD90E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3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5759016" y="802383"/>
            <a:ext cx="6239999" cy="6055617"/>
            <a:chOff x="-1724550" y="3728408"/>
            <a:chExt cx="862800" cy="880042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8865" y="3728408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03389CA-6F94-4C44-8DA7-620CA1B9CE76}"/>
              </a:ext>
            </a:extLst>
          </p:cNvPr>
          <p:cNvSpPr txBox="1"/>
          <p:nvPr/>
        </p:nvSpPr>
        <p:spPr>
          <a:xfrm>
            <a:off x="476496" y="2122916"/>
            <a:ext cx="3859284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1800" b="1" dirty="0">
              <a:effectLst/>
              <a:latin typeface="Sitka Heading" panose="02000505000000020004" pitchFamily="2" charset="0"/>
              <a:ea typeface="Calibri" panose="020F0502020204030204" pitchFamily="34" charset="0"/>
            </a:endParaRPr>
          </a:p>
          <a:p>
            <a:r>
              <a:rPr lang="ru-RU" sz="1700" b="1" i="1" dirty="0">
                <a:latin typeface="Sitka Heading" panose="02000505000000020004" pitchFamily="2" charset="0"/>
              </a:rPr>
              <a:t>Занятия рекомендованы при:</a:t>
            </a:r>
          </a:p>
          <a:p>
            <a:pPr>
              <a:buFont typeface="Wingdings" pitchFamily="2" charset="2"/>
              <a:buChar char="Ø"/>
            </a:pPr>
            <a:r>
              <a:rPr lang="ru-RU" sz="1700" i="1" dirty="0">
                <a:latin typeface="Sitka Heading" panose="02000505000000020004" pitchFamily="2" charset="0"/>
              </a:rPr>
              <a:t> проблемах двигательной системы</a:t>
            </a:r>
          </a:p>
          <a:p>
            <a:pPr>
              <a:buFont typeface="Wingdings" pitchFamily="2" charset="2"/>
              <a:buChar char="Ø"/>
            </a:pPr>
            <a:r>
              <a:rPr lang="ru-RU" sz="1700" i="1" dirty="0">
                <a:latin typeface="Sitka Heading" panose="02000505000000020004" pitchFamily="2" charset="0"/>
              </a:rPr>
              <a:t> неуклюжести, моторной неловкости</a:t>
            </a:r>
          </a:p>
          <a:p>
            <a:pPr>
              <a:buFont typeface="Wingdings" pitchFamily="2" charset="2"/>
              <a:buChar char="Ø"/>
            </a:pPr>
            <a:r>
              <a:rPr lang="ru-RU" sz="1700" i="1" dirty="0">
                <a:latin typeface="Sitka Heading" panose="02000505000000020004" pitchFamily="2" charset="0"/>
              </a:rPr>
              <a:t> ДЦП легкой формы</a:t>
            </a:r>
          </a:p>
          <a:p>
            <a:pPr>
              <a:buFont typeface="Wingdings" pitchFamily="2" charset="2"/>
              <a:buChar char="Ø"/>
            </a:pPr>
            <a:r>
              <a:rPr lang="ru-RU" sz="1700" i="1" dirty="0">
                <a:latin typeface="Sitka Heading" panose="02000505000000020004" pitchFamily="2" charset="0"/>
              </a:rPr>
              <a:t> задержке психомоторного развития</a:t>
            </a:r>
          </a:p>
          <a:p>
            <a:pPr>
              <a:buFont typeface="Wingdings" pitchFamily="2" charset="2"/>
              <a:buChar char="Ø"/>
            </a:pPr>
            <a:r>
              <a:rPr lang="ru-RU" sz="1700" i="1" dirty="0">
                <a:latin typeface="Sitka Heading" panose="02000505000000020004" pitchFamily="2" charset="0"/>
              </a:rPr>
              <a:t> нарушениях навыков общения и обучения</a:t>
            </a:r>
          </a:p>
          <a:p>
            <a:pPr>
              <a:buFont typeface="Wingdings" pitchFamily="2" charset="2"/>
              <a:buChar char="Ø"/>
            </a:pPr>
            <a:r>
              <a:rPr lang="ru-RU" sz="1700" i="1" dirty="0">
                <a:latin typeface="Sitka Heading" panose="02000505000000020004" pitchFamily="2" charset="0"/>
              </a:rPr>
              <a:t> </a:t>
            </a:r>
            <a:r>
              <a:rPr lang="ru-RU" sz="1700" i="1" dirty="0" err="1">
                <a:latin typeface="Sitka Heading" pitchFamily="2" charset="0"/>
              </a:rPr>
              <a:t>аутистических</a:t>
            </a:r>
            <a:r>
              <a:rPr lang="ru-RU" sz="1700" i="1" dirty="0">
                <a:latin typeface="Sitka Heading" pitchFamily="2" charset="0"/>
              </a:rPr>
              <a:t> расстройствах</a:t>
            </a:r>
          </a:p>
          <a:p>
            <a:pPr>
              <a:buFont typeface="Wingdings" pitchFamily="2" charset="2"/>
              <a:buChar char="Ø"/>
            </a:pPr>
            <a:r>
              <a:rPr lang="ru-RU" sz="1700" i="1" dirty="0">
                <a:latin typeface="Sitka Heading" pitchFamily="2" charset="0"/>
              </a:rPr>
              <a:t> </a:t>
            </a:r>
            <a:r>
              <a:rPr lang="ru-RU" sz="1700" i="1" dirty="0" err="1">
                <a:latin typeface="Sitka Heading" pitchFamily="2" charset="0"/>
              </a:rPr>
              <a:t>гиперактивности</a:t>
            </a:r>
            <a:r>
              <a:rPr lang="ru-RU" sz="1700" i="1" dirty="0">
                <a:latin typeface="Sitka Heading" pitchFamily="2" charset="0"/>
              </a:rPr>
              <a:t>, тревожности, агрессии</a:t>
            </a:r>
          </a:p>
        </p:txBody>
      </p:sp>
      <p:sp>
        <p:nvSpPr>
          <p:cNvPr id="5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6C51CDD9-8A83-4006-95D5-5D387DB953B1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14DEDA-86ED-45D1-8043-C44E58BB1BEA}"/>
              </a:ext>
            </a:extLst>
          </p:cNvPr>
          <p:cNvSpPr txBox="1"/>
          <p:nvPr/>
        </p:nvSpPr>
        <p:spPr>
          <a:xfrm>
            <a:off x="333375" y="277801"/>
            <a:ext cx="4410076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ea typeface="Calibri" panose="020F0502020204030204" pitchFamily="34" charset="0"/>
              </a:rPr>
              <a:t>Сенсорно-динамический зал «Дом Совы»</a:t>
            </a:r>
            <a:endParaRPr lang="ru-RU" sz="2400" b="1" i="1" dirty="0">
              <a:solidFill>
                <a:srgbClr val="C00000"/>
              </a:solidFill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1391162"/>
            <a:ext cx="554355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ата 3"/>
          <p:cNvSpPr txBox="1">
            <a:spLocks/>
          </p:cNvSpPr>
          <p:nvPr/>
        </p:nvSpPr>
        <p:spPr>
          <a:xfrm>
            <a:off x="9448800" y="6630035"/>
            <a:ext cx="2743200" cy="22034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4 слайд</a:t>
            </a:r>
          </a:p>
        </p:txBody>
      </p:sp>
      <p:sp>
        <p:nvSpPr>
          <p:cNvPr id="3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F20C78D9-ADE4-45B6-BAF2-2B8717024719}"/>
              </a:ext>
            </a:extLst>
          </p:cNvPr>
          <p:cNvSpPr/>
          <p:nvPr/>
        </p:nvSpPr>
        <p:spPr>
          <a:xfrm>
            <a:off x="4597315" y="-1"/>
            <a:ext cx="7582728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298" name="Picture 2" descr="D:\Конференция ВлГУ 27.05.2022\Фотографии\IMG_1997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2087" r="17014"/>
          <a:stretch>
            <a:fillRect/>
          </a:stretch>
        </p:blipFill>
        <p:spPr bwMode="auto">
          <a:xfrm>
            <a:off x="7710593" y="228599"/>
            <a:ext cx="4359328" cy="3592409"/>
          </a:xfrm>
          <a:prstGeom prst="rect">
            <a:avLst/>
          </a:prstGeom>
          <a:noFill/>
          <a:ln w="38100">
            <a:solidFill>
              <a:srgbClr val="CCFFFF"/>
            </a:solidFill>
            <a:prstDash val="lgDash"/>
          </a:ln>
        </p:spPr>
      </p:pic>
      <p:pic>
        <p:nvPicPr>
          <p:cNvPr id="55300" name="Picture 4" descr="https://sun1.megafon-nn.userapi.com/s/v1/ig2/A1p46HJ15E9PJYdJBi5KvVlz3keHJOtEqcH-bSIggMpem-hLdX9T7if_c6RWywRHTpj9Kt_YwZk9a3lgH-QNLyT2.jpg?size=1280x606&amp;quality=96&amp;type=album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4620" r="5961"/>
          <a:stretch>
            <a:fillRect/>
          </a:stretch>
        </p:blipFill>
        <p:spPr bwMode="auto">
          <a:xfrm>
            <a:off x="6948594" y="3916680"/>
            <a:ext cx="5120037" cy="2710859"/>
          </a:xfrm>
          <a:prstGeom prst="rect">
            <a:avLst/>
          </a:prstGeom>
          <a:noFill/>
          <a:ln w="38100">
            <a:solidFill>
              <a:srgbClr val="CCFFFF"/>
            </a:solidFill>
            <a:prstDash val="lgDash"/>
          </a:ln>
        </p:spPr>
      </p:pic>
      <p:pic>
        <p:nvPicPr>
          <p:cNvPr id="55301" name="Picture 5" descr="D:\Конференция ВлГУ 27.05.2022\Фотографии\20220113_140720.jpg"/>
          <p:cNvPicPr>
            <a:picLocks noChangeAspect="1" noChangeArrowheads="1"/>
          </p:cNvPicPr>
          <p:nvPr/>
        </p:nvPicPr>
        <p:blipFill>
          <a:blip r:embed="rId4"/>
          <a:srcRect l="25576" r="17880"/>
          <a:stretch>
            <a:fillRect/>
          </a:stretch>
        </p:blipFill>
        <p:spPr bwMode="auto">
          <a:xfrm>
            <a:off x="4857410" y="220980"/>
            <a:ext cx="2711568" cy="3596640"/>
          </a:xfrm>
          <a:prstGeom prst="rect">
            <a:avLst/>
          </a:prstGeom>
          <a:noFill/>
          <a:ln w="38100">
            <a:solidFill>
              <a:srgbClr val="CCFFFF"/>
            </a:solidFill>
            <a:prstDash val="lgDashDot"/>
          </a:ln>
        </p:spPr>
      </p:pic>
      <p:pic>
        <p:nvPicPr>
          <p:cNvPr id="55303" name="Picture 7" descr="Дом Совы экспертный - YouTub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05" r="36729" b="39819"/>
          <a:stretch>
            <a:fillRect/>
          </a:stretch>
        </p:blipFill>
        <p:spPr bwMode="auto">
          <a:xfrm>
            <a:off x="4632960" y="4138613"/>
            <a:ext cx="2164080" cy="2163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643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2585;p32">
            <a:extLst>
              <a:ext uri="{FF2B5EF4-FFF2-40B4-BE49-F238E27FC236}">
                <a16:creationId xmlns:a16="http://schemas.microsoft.com/office/drawing/2014/main" id="{C25AC9B4-911C-4D7F-81A4-BCE4D85B58D2}"/>
              </a:ext>
            </a:extLst>
          </p:cNvPr>
          <p:cNvGrpSpPr/>
          <p:nvPr/>
        </p:nvGrpSpPr>
        <p:grpSpPr>
          <a:xfrm>
            <a:off x="67882" y="1908313"/>
            <a:ext cx="4755755" cy="4817165"/>
            <a:chOff x="-1724550" y="3745650"/>
            <a:chExt cx="862800" cy="862800"/>
          </a:xfrm>
        </p:grpSpPr>
        <p:sp>
          <p:nvSpPr>
            <p:cNvPr id="138" name="Google Shape;2586;p32">
              <a:extLst>
                <a:ext uri="{FF2B5EF4-FFF2-40B4-BE49-F238E27FC236}">
                  <a16:creationId xmlns:a16="http://schemas.microsoft.com/office/drawing/2014/main" id="{0FFB43B7-CE63-4891-860F-C91A2BA3EDA7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87;p32">
              <a:extLst>
                <a:ext uri="{FF2B5EF4-FFF2-40B4-BE49-F238E27FC236}">
                  <a16:creationId xmlns:a16="http://schemas.microsoft.com/office/drawing/2014/main" id="{2280C3D4-60F8-4C24-AB44-56603D32E181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88;p32">
              <a:extLst>
                <a:ext uri="{FF2B5EF4-FFF2-40B4-BE49-F238E27FC236}">
                  <a16:creationId xmlns:a16="http://schemas.microsoft.com/office/drawing/2014/main" id="{AB5CB21B-9B0A-4A54-92CB-0F4B6F3C10F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89;p32">
              <a:extLst>
                <a:ext uri="{FF2B5EF4-FFF2-40B4-BE49-F238E27FC236}">
                  <a16:creationId xmlns:a16="http://schemas.microsoft.com/office/drawing/2014/main" id="{E729E65A-20DF-4110-BFE6-3CF05F831533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90;p32">
              <a:extLst>
                <a:ext uri="{FF2B5EF4-FFF2-40B4-BE49-F238E27FC236}">
                  <a16:creationId xmlns:a16="http://schemas.microsoft.com/office/drawing/2014/main" id="{19944465-962D-494E-A101-EB4D4F874DC4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1;p32">
              <a:extLst>
                <a:ext uri="{FF2B5EF4-FFF2-40B4-BE49-F238E27FC236}">
                  <a16:creationId xmlns:a16="http://schemas.microsoft.com/office/drawing/2014/main" id="{AA386D07-43A7-4F52-B1D8-637EEF5DF991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92;p32">
              <a:extLst>
                <a:ext uri="{FF2B5EF4-FFF2-40B4-BE49-F238E27FC236}">
                  <a16:creationId xmlns:a16="http://schemas.microsoft.com/office/drawing/2014/main" id="{327667D3-F726-4E97-8BB1-76D78348C67E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93;p32">
              <a:extLst>
                <a:ext uri="{FF2B5EF4-FFF2-40B4-BE49-F238E27FC236}">
                  <a16:creationId xmlns:a16="http://schemas.microsoft.com/office/drawing/2014/main" id="{18EB076E-9362-479F-B3F4-7EF355FDAA7D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94;p32">
              <a:extLst>
                <a:ext uri="{FF2B5EF4-FFF2-40B4-BE49-F238E27FC236}">
                  <a16:creationId xmlns:a16="http://schemas.microsoft.com/office/drawing/2014/main" id="{0AA9E717-7B50-4975-B1ED-34DE245CEB77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95;p32">
              <a:extLst>
                <a:ext uri="{FF2B5EF4-FFF2-40B4-BE49-F238E27FC236}">
                  <a16:creationId xmlns:a16="http://schemas.microsoft.com/office/drawing/2014/main" id="{264BDA28-E61C-4903-8DFF-32E5700469E8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96;p32">
              <a:extLst>
                <a:ext uri="{FF2B5EF4-FFF2-40B4-BE49-F238E27FC236}">
                  <a16:creationId xmlns:a16="http://schemas.microsoft.com/office/drawing/2014/main" id="{AE37DE0B-7B0B-4037-AC23-ACCFBD9D05D1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97;p32">
              <a:extLst>
                <a:ext uri="{FF2B5EF4-FFF2-40B4-BE49-F238E27FC236}">
                  <a16:creationId xmlns:a16="http://schemas.microsoft.com/office/drawing/2014/main" id="{8A5007A4-7532-4A94-A984-3AA7B5413CA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98;p32">
              <a:extLst>
                <a:ext uri="{FF2B5EF4-FFF2-40B4-BE49-F238E27FC236}">
                  <a16:creationId xmlns:a16="http://schemas.microsoft.com/office/drawing/2014/main" id="{9C3FD40A-C7A8-4648-B65D-5AAFDDEAE6C4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99;p32">
              <a:extLst>
                <a:ext uri="{FF2B5EF4-FFF2-40B4-BE49-F238E27FC236}">
                  <a16:creationId xmlns:a16="http://schemas.microsoft.com/office/drawing/2014/main" id="{A3F343BA-770C-4EB8-9123-2B75679D6594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00;p32">
              <a:extLst>
                <a:ext uri="{FF2B5EF4-FFF2-40B4-BE49-F238E27FC236}">
                  <a16:creationId xmlns:a16="http://schemas.microsoft.com/office/drawing/2014/main" id="{5480A3BD-EEDD-42EB-A5A0-FC319857C475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6219C333-2ED0-4A51-BB13-8FF917BEF484}"/>
              </a:ext>
            </a:extLst>
          </p:cNvPr>
          <p:cNvSpPr/>
          <p:nvPr/>
        </p:nvSpPr>
        <p:spPr>
          <a:xfrm>
            <a:off x="106016" y="7025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Вверху справа">
            <a:extLst>
              <a:ext uri="{FF2B5EF4-FFF2-40B4-BE49-F238E27FC236}">
                <a16:creationId xmlns:a16="http://schemas.microsoft.com/office/drawing/2014/main" id="{711A87FD-FB5B-4241-B02C-576DC087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5878807" y="0"/>
            <a:ext cx="6302642" cy="6858000"/>
            <a:chOff x="10849" y="15178"/>
            <a:chExt cx="2198951" cy="3331254"/>
          </a:xfrm>
        </p:grpSpPr>
        <p:sp>
          <p:nvSpPr>
            <p:cNvPr id="9" name="Полилиния: Фигура 10">
              <a:extLst>
                <a:ext uri="{FF2B5EF4-FFF2-40B4-BE49-F238E27FC236}">
                  <a16:creationId xmlns:a16="http://schemas.microsoft.com/office/drawing/2014/main" id="{A94B677E-CDE0-46CD-B416-4C595249AEF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0" name="Полилиния: Фигура 11">
              <a:extLst>
                <a:ext uri="{FF2B5EF4-FFF2-40B4-BE49-F238E27FC236}">
                  <a16:creationId xmlns:a16="http://schemas.microsoft.com/office/drawing/2014/main" id="{5954B698-F31D-4778-A6EA-D2D55F25041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1" name="Полилиния: Фигура 12">
              <a:extLst>
                <a:ext uri="{FF2B5EF4-FFF2-40B4-BE49-F238E27FC236}">
                  <a16:creationId xmlns:a16="http://schemas.microsoft.com/office/drawing/2014/main" id="{EB31C65C-4FAE-43B1-92EC-DE4C370DAAE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3" name="Полилиния: Фигура 13">
              <a:extLst>
                <a:ext uri="{FF2B5EF4-FFF2-40B4-BE49-F238E27FC236}">
                  <a16:creationId xmlns:a16="http://schemas.microsoft.com/office/drawing/2014/main" id="{37055076-857F-4535-B178-C86AB04C9394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6" name="Полилиния: фигура 14">
              <a:extLst>
                <a:ext uri="{FF2B5EF4-FFF2-40B4-BE49-F238E27FC236}">
                  <a16:creationId xmlns:a16="http://schemas.microsoft.com/office/drawing/2014/main" id="{0D2F160E-37C4-452E-9B4F-ACD8015A55D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 15">
              <a:extLst>
                <a:ext uri="{FF2B5EF4-FFF2-40B4-BE49-F238E27FC236}">
                  <a16:creationId xmlns:a16="http://schemas.microsoft.com/office/drawing/2014/main" id="{D6C972E8-DFE2-4051-9245-6765ADE4113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 16">
              <a:extLst>
                <a:ext uri="{FF2B5EF4-FFF2-40B4-BE49-F238E27FC236}">
                  <a16:creationId xmlns:a16="http://schemas.microsoft.com/office/drawing/2014/main" id="{8AC49000-9D33-4CCF-9A21-DE5C46E6C61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03389CA-6F94-4C44-8DA7-620CA1B9CE76}"/>
              </a:ext>
            </a:extLst>
          </p:cNvPr>
          <p:cNvSpPr txBox="1"/>
          <p:nvPr/>
        </p:nvSpPr>
        <p:spPr>
          <a:xfrm>
            <a:off x="757653" y="425447"/>
            <a:ext cx="38592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Sitka Heading" panose="02000505000000020004" pitchFamily="2" charset="0"/>
              </a:rPr>
              <a:t>Включение двигательных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Sitka Heading" panose="02000505000000020004" pitchFamily="2" charset="0"/>
              </a:rPr>
              <a:t>и игровых элементов по степени сложности моторной программы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Sitka Heading" panose="02000505000000020004" pitchFamily="2" charset="0"/>
            </a:endParaRPr>
          </a:p>
        </p:txBody>
      </p:sp>
      <p:graphicFrame>
        <p:nvGraphicFramePr>
          <p:cNvPr id="47" name="Схема 46"/>
          <p:cNvGraphicFramePr/>
          <p:nvPr/>
        </p:nvGraphicFramePr>
        <p:xfrm>
          <a:off x="241299" y="1691216"/>
          <a:ext cx="6264276" cy="4785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8" name="Прямая со стрелкой 47"/>
          <p:cNvCxnSpPr/>
          <p:nvPr/>
        </p:nvCxnSpPr>
        <p:spPr>
          <a:xfrm flipV="1">
            <a:off x="0" y="1457325"/>
            <a:ext cx="5772150" cy="3"/>
          </a:xfrm>
          <a:prstGeom prst="straightConnector1">
            <a:avLst/>
          </a:prstGeom>
          <a:ln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5 слайд</a:t>
            </a:r>
          </a:p>
        </p:txBody>
      </p:sp>
      <p:pic>
        <p:nvPicPr>
          <p:cNvPr id="24580" name="Picture 4" descr="Тренажер для сенсорной интеграции Бревно Совы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44050" y="3171826"/>
            <a:ext cx="2476500" cy="2476500"/>
          </a:xfrm>
          <a:prstGeom prst="rect">
            <a:avLst/>
          </a:prstGeom>
          <a:noFill/>
        </p:spPr>
      </p:pic>
      <p:pic>
        <p:nvPicPr>
          <p:cNvPr id="24582" name="Picture 6" descr="Сенсорный гамак Соволет Pro 2.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70625" y="2802161"/>
            <a:ext cx="3435349" cy="3046189"/>
          </a:xfrm>
          <a:prstGeom prst="rect">
            <a:avLst/>
          </a:prstGeom>
          <a:noFill/>
        </p:spPr>
      </p:pic>
      <p:pic>
        <p:nvPicPr>
          <p:cNvPr id="24586" name="Picture 10" descr="Тренажер для сенсорной интеграции Бочка Совы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80764" y="260579"/>
            <a:ext cx="3031328" cy="3114674"/>
          </a:xfrm>
          <a:prstGeom prst="rect">
            <a:avLst/>
          </a:prstGeom>
          <a:noFill/>
        </p:spPr>
      </p:pic>
      <p:pic>
        <p:nvPicPr>
          <p:cNvPr id="24588" name="Picture 12" descr="Сенсорное Яйцо Совы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8825" y="542926"/>
            <a:ext cx="3950758" cy="2222302"/>
          </a:xfrm>
          <a:prstGeom prst="rect">
            <a:avLst/>
          </a:prstGeom>
          <a:noFill/>
        </p:spPr>
      </p:pic>
      <p:pic>
        <p:nvPicPr>
          <p:cNvPr id="24590" name="Picture 14" descr="C:\Users\ММ\Desktop\Блок7_png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01175" y="4848225"/>
            <a:ext cx="1809750" cy="180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39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F2891D64-AB67-409B-8B35-6353D2C71433}"/>
              </a:ext>
            </a:extLst>
          </p:cNvPr>
          <p:cNvSpPr/>
          <p:nvPr/>
        </p:nvSpPr>
        <p:spPr>
          <a:xfrm flipH="1">
            <a:off x="0" y="0"/>
            <a:ext cx="7582728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5826446" y="16129"/>
            <a:ext cx="6261261" cy="6725478"/>
            <a:chOff x="-1724550" y="3745650"/>
            <a:chExt cx="862800" cy="862800"/>
          </a:xfrm>
        </p:grpSpPr>
        <p:sp>
          <p:nvSpPr>
            <p:cNvPr id="29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2870813" y="2269935"/>
            <a:ext cx="4935399" cy="4517409"/>
            <a:chOff x="-1724550" y="3745650"/>
            <a:chExt cx="862800" cy="862800"/>
          </a:xfrm>
        </p:grpSpPr>
        <p:sp>
          <p:nvSpPr>
            <p:cNvPr id="12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117474-CDAD-4C42-8B11-44037EB7FDBD}"/>
              </a:ext>
            </a:extLst>
          </p:cNvPr>
          <p:cNvSpPr/>
          <p:nvPr/>
        </p:nvSpPr>
        <p:spPr>
          <a:xfrm rot="5400000">
            <a:off x="858078" y="5304181"/>
            <a:ext cx="404191" cy="103367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64C3AC-D67F-47D0-8B2C-9CDE82A678D7}"/>
              </a:ext>
            </a:extLst>
          </p:cNvPr>
          <p:cNvSpPr/>
          <p:nvPr/>
        </p:nvSpPr>
        <p:spPr>
          <a:xfrm rot="5400000">
            <a:off x="6465232" y="4139475"/>
            <a:ext cx="2217758" cy="25566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534" y="5629275"/>
            <a:ext cx="11118576" cy="66623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r>
              <a:rPr lang="ru-RU" sz="3100" i="1" dirty="0">
                <a:latin typeface="Sitka Heading" panose="02000505000000020004" pitchFamily="2" charset="0"/>
              </a:rPr>
              <a:t>СЕНСОРНО-ДИНАМИЧЕСКИЙ ЗАЛ «ДОМ СОВЫ»</a:t>
            </a:r>
            <a:endParaRPr lang="ru-RU" b="1" i="1" dirty="0">
              <a:latin typeface="Sitka Heading" panose="02000505000000020004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5391662"/>
            <a:ext cx="12192000" cy="999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Picture 1" descr="D:\Конференция ВлГУ 27.05.2022\Фотографии\20220216_140541.jpg"/>
          <p:cNvPicPr>
            <a:picLocks noChangeAspect="1" noChangeArrowheads="1"/>
          </p:cNvPicPr>
          <p:nvPr/>
        </p:nvPicPr>
        <p:blipFill>
          <a:blip r:embed="rId2"/>
          <a:srcRect l="23946" r="4890"/>
          <a:stretch>
            <a:fillRect/>
          </a:stretch>
        </p:blipFill>
        <p:spPr bwMode="auto">
          <a:xfrm>
            <a:off x="318390" y="195985"/>
            <a:ext cx="4802892" cy="5061816"/>
          </a:xfrm>
          <a:prstGeom prst="rect">
            <a:avLst/>
          </a:prstGeom>
          <a:noFill/>
          <a:ln w="38100">
            <a:noFill/>
            <a:prstDash val="lgDash"/>
          </a:ln>
        </p:spPr>
      </p:pic>
      <p:sp>
        <p:nvSpPr>
          <p:cNvPr id="50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6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слайд</a:t>
            </a:r>
          </a:p>
        </p:txBody>
      </p:sp>
      <p:pic>
        <p:nvPicPr>
          <p:cNvPr id="13315" name="Picture 3" descr="https://sun9-88.userapi.com/s/v1/if2/vcdc7ic-ygB_A_2_4F4FYetK_X5P8hvKFUmjxJx093JqYjomxlMd1TIAZhrOXVfPbA052z35VAw_4CkjO4dMBU34.jpg?size=1280x960&amp;quality=9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4954" y="197050"/>
            <a:ext cx="6733872" cy="5050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20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Вверху справа">
            <a:extLst>
              <a:ext uri="{FF2B5EF4-FFF2-40B4-BE49-F238E27FC236}">
                <a16:creationId xmlns:a16="http://schemas.microsoft.com/office/drawing/2014/main" id="{D447246E-B901-4F43-9FE3-FA2711246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3149794" cy="4452730"/>
            <a:chOff x="10849" y="-3086"/>
            <a:chExt cx="2198951" cy="3349518"/>
          </a:xfrm>
        </p:grpSpPr>
        <p:sp>
          <p:nvSpPr>
            <p:cNvPr id="48" name="Полилиния: Фигура 9">
              <a:extLst>
                <a:ext uri="{FF2B5EF4-FFF2-40B4-BE49-F238E27FC236}">
                  <a16:creationId xmlns:a16="http://schemas.microsoft.com/office/drawing/2014/main" id="{DC962D64-D9F5-4E8B-AB96-3ADE422D9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9" name="Полилиния: Фигура 10">
              <a:extLst>
                <a:ext uri="{FF2B5EF4-FFF2-40B4-BE49-F238E27FC236}">
                  <a16:creationId xmlns:a16="http://schemas.microsoft.com/office/drawing/2014/main" id="{C23682EA-A5A5-42EB-BBF4-5680F3F2A534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0" name="Полилиния: Фигура 11">
              <a:extLst>
                <a:ext uri="{FF2B5EF4-FFF2-40B4-BE49-F238E27FC236}">
                  <a16:creationId xmlns:a16="http://schemas.microsoft.com/office/drawing/2014/main" id="{3C932D21-1096-45C7-A061-F24A26E34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1" name="Полилиния: Фигура 12">
              <a:extLst>
                <a:ext uri="{FF2B5EF4-FFF2-40B4-BE49-F238E27FC236}">
                  <a16:creationId xmlns:a16="http://schemas.microsoft.com/office/drawing/2014/main" id="{1EE4C993-D27D-438F-9016-A508D9BD4BF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2" name="Полилиния: Фигура 13">
              <a:extLst>
                <a:ext uri="{FF2B5EF4-FFF2-40B4-BE49-F238E27FC236}">
                  <a16:creationId xmlns:a16="http://schemas.microsoft.com/office/drawing/2014/main" id="{956E1183-A3B2-4DC8-8F77-B776D7EC7315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3" name="Полилиния: фигура 14">
              <a:extLst>
                <a:ext uri="{FF2B5EF4-FFF2-40B4-BE49-F238E27FC236}">
                  <a16:creationId xmlns:a16="http://schemas.microsoft.com/office/drawing/2014/main" id="{DA157F3B-B4E8-4A22-A9D8-F3FFCB5C48E5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4" name="Полилиния: фигура 15">
              <a:extLst>
                <a:ext uri="{FF2B5EF4-FFF2-40B4-BE49-F238E27FC236}">
                  <a16:creationId xmlns:a16="http://schemas.microsoft.com/office/drawing/2014/main" id="{290BDD76-AAD4-45DE-B364-37684A93454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5" name="Полилиния: Фигура 16">
              <a:extLst>
                <a:ext uri="{FF2B5EF4-FFF2-40B4-BE49-F238E27FC236}">
                  <a16:creationId xmlns:a16="http://schemas.microsoft.com/office/drawing/2014/main" id="{BCAD56A3-DBA3-4E46-9EFF-122504712919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6614610" y="1219196"/>
            <a:ext cx="5577390" cy="5499656"/>
            <a:chOff x="-1724550" y="3745650"/>
            <a:chExt cx="862800" cy="862800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raphic 1" descr="Tag=AccentColor&#10;Flavor=Light&#10;Target=Fill">
            <a:extLst>
              <a:ext uri="{FF2B5EF4-FFF2-40B4-BE49-F238E27FC236}">
                <a16:creationId xmlns:a16="http://schemas.microsoft.com/office/drawing/2014/main" id="{DD5C0FBD-31DB-497A-B65B-8C4463A0C3A5}"/>
              </a:ext>
            </a:extLst>
          </p:cNvPr>
          <p:cNvSpPr/>
          <p:nvPr/>
        </p:nvSpPr>
        <p:spPr>
          <a:xfrm rot="9860276" flipV="1">
            <a:off x="60335" y="515466"/>
            <a:ext cx="4358563" cy="104644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rgbClr val="FFC000"/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7FDA6A-6A5A-4AF1-A3CC-B17BD1D82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3678"/>
          <a:stretch/>
        </p:blipFill>
        <p:spPr>
          <a:xfrm rot="21260823">
            <a:off x="457626" y="476818"/>
            <a:ext cx="3208020" cy="1065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2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6D8C9132-A20F-489A-BA6B-CF740A986E3C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20175D-28AB-414C-B8FA-F698684E2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5" l="0" r="98090">
                        <a14:foregroundMark x1="37079" y1="51645" x2="66854" y2="92105"/>
                        <a14:foregroundMark x1="41910" y1="24013" x2="43596" y2="28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22288"/>
            <a:ext cx="1151264" cy="66874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1C4938A-55BD-4E8B-B58A-8808FA4A4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060">
            <a:off x="9172941" y="235645"/>
            <a:ext cx="3080101" cy="11974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0F732A3-A8A7-4A49-ABBB-3CF8F5F3A37F}"/>
              </a:ext>
            </a:extLst>
          </p:cNvPr>
          <p:cNvSpPr txBox="1"/>
          <p:nvPr/>
        </p:nvSpPr>
        <p:spPr>
          <a:xfrm rot="20928643">
            <a:off x="209720" y="533684"/>
            <a:ext cx="3725881" cy="83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itka 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 по</a:t>
            </a:r>
          </a:p>
          <a:p>
            <a:pPr algn="ctr">
              <a:lnSpc>
                <a:spcPct val="115000"/>
              </a:lnSpc>
            </a:pPr>
            <a:r>
              <a:rPr lang="ru-RU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itka 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лечебной физкультуре</a:t>
            </a:r>
            <a:endParaRPr lang="ru-RU" sz="2200" b="1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C21D55C-A0BA-4028-ACBF-036E4AB5F28B}"/>
              </a:ext>
            </a:extLst>
          </p:cNvPr>
          <p:cNvSpPr/>
          <p:nvPr/>
        </p:nvSpPr>
        <p:spPr>
          <a:xfrm rot="5400000">
            <a:off x="9799983" y="-669234"/>
            <a:ext cx="1722783" cy="306125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5D2DCBCA-F97A-479D-804B-FF4D46D0B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98147" flipH="1">
            <a:off x="4682119" y="-141057"/>
            <a:ext cx="1475921" cy="1475921"/>
          </a:xfrm>
          <a:prstGeom prst="rect">
            <a:avLst/>
          </a:prstGeom>
        </p:spPr>
      </p:pic>
      <p:sp>
        <p:nvSpPr>
          <p:cNvPr id="76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7 слайд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03389CA-6F94-4C44-8DA7-620CA1B9CE76}"/>
              </a:ext>
            </a:extLst>
          </p:cNvPr>
          <p:cNvSpPr txBox="1"/>
          <p:nvPr/>
        </p:nvSpPr>
        <p:spPr>
          <a:xfrm>
            <a:off x="7859529" y="4603244"/>
            <a:ext cx="3859284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>
                <a:solidFill>
                  <a:schemeClr val="accent1">
                    <a:lumMod val="50000"/>
                  </a:schemeClr>
                </a:solidFill>
                <a:effectLst/>
                <a:latin typeface="Sitka Heading" pitchFamily="2" charset="0"/>
                <a:ea typeface="Calibri" panose="020F0502020204030204" pitchFamily="34" charset="0"/>
              </a:rPr>
              <a:t>Результат работы: </a:t>
            </a:r>
            <a:r>
              <a:rPr lang="ru-RU" sz="1700" i="1" dirty="0">
                <a:effectLst/>
                <a:latin typeface="Sitka Heading" pitchFamily="2" charset="0"/>
                <a:ea typeface="Calibri" panose="020F0502020204030204" pitchFamily="34" charset="0"/>
              </a:rPr>
              <a:t>повышение тонуса мышц спины, брюшного пресса, улучшение координации движений, равновесия, скорости движений, гибкости туловища, подвижности суставов</a:t>
            </a:r>
            <a:endParaRPr lang="ru-RU" sz="1800" dirty="0">
              <a:effectLst/>
              <a:latin typeface="Sitka Heading" panose="02000505000000020004" pitchFamily="2" charset="0"/>
              <a:ea typeface="Calibri" panose="020F0502020204030204" pitchFamily="34" charset="0"/>
            </a:endParaRPr>
          </a:p>
        </p:txBody>
      </p:sp>
      <p:graphicFrame>
        <p:nvGraphicFramePr>
          <p:cNvPr id="78" name="Схема 77"/>
          <p:cNvGraphicFramePr/>
          <p:nvPr>
            <p:extLst>
              <p:ext uri="{D42A27DB-BD31-4B8C-83A1-F6EECF244321}">
                <p14:modId xmlns:p14="http://schemas.microsoft.com/office/powerpoint/2010/main" val="1531395752"/>
              </p:ext>
            </p:extLst>
          </p:nvPr>
        </p:nvGraphicFramePr>
        <p:xfrm>
          <a:off x="466507" y="2155090"/>
          <a:ext cx="6911975" cy="427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1505" name="Picture 1" descr="D:\Конференция ВлГУ 27.05.2022\Фотографии\20220113_140826.jpg"/>
          <p:cNvPicPr>
            <a:picLocks noChangeAspect="1" noChangeArrowheads="1"/>
          </p:cNvPicPr>
          <p:nvPr/>
        </p:nvPicPr>
        <p:blipFill>
          <a:blip r:embed="rId12"/>
          <a:srcRect l="9454" t="6303" r="9874" b="5182"/>
          <a:stretch>
            <a:fillRect/>
          </a:stretch>
        </p:blipFill>
        <p:spPr bwMode="auto">
          <a:xfrm>
            <a:off x="7628467" y="685801"/>
            <a:ext cx="4284133" cy="3525484"/>
          </a:xfrm>
          <a:prstGeom prst="rect">
            <a:avLst/>
          </a:prstGeom>
          <a:noFill/>
          <a:ln w="38100">
            <a:solidFill>
              <a:srgbClr val="CCFFFF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79562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D6402854-80FD-4D5E-A39D-AE7EF9906853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raphic 1" descr="Tag=AccentColor&#10;Flavor=Light&#10;Target=Fill">
            <a:extLst>
              <a:ext uri="{FF2B5EF4-FFF2-40B4-BE49-F238E27FC236}">
                <a16:creationId xmlns:a16="http://schemas.microsoft.com/office/drawing/2014/main" id="{9F916C4D-5304-4C95-AD51-4C96F7D5991F}"/>
              </a:ext>
            </a:extLst>
          </p:cNvPr>
          <p:cNvSpPr/>
          <p:nvPr/>
        </p:nvSpPr>
        <p:spPr>
          <a:xfrm rot="9860276" flipV="1">
            <a:off x="60335" y="515466"/>
            <a:ext cx="4358563" cy="104644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2" name="Вверху справа">
            <a:extLst>
              <a:ext uri="{FF2B5EF4-FFF2-40B4-BE49-F238E27FC236}">
                <a16:creationId xmlns:a16="http://schemas.microsoft.com/office/drawing/2014/main" id="{D447246E-B901-4F43-9FE3-FA2711246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3149794" cy="4452730"/>
            <a:chOff x="10849" y="-3086"/>
            <a:chExt cx="2198951" cy="3349518"/>
          </a:xfrm>
        </p:grpSpPr>
        <p:sp>
          <p:nvSpPr>
            <p:cNvPr id="48" name="Полилиния: Фигура 9">
              <a:extLst>
                <a:ext uri="{FF2B5EF4-FFF2-40B4-BE49-F238E27FC236}">
                  <a16:creationId xmlns:a16="http://schemas.microsoft.com/office/drawing/2014/main" id="{DC962D64-D9F5-4E8B-AB96-3ADE422D9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9" name="Полилиния: Фигура 10">
              <a:extLst>
                <a:ext uri="{FF2B5EF4-FFF2-40B4-BE49-F238E27FC236}">
                  <a16:creationId xmlns:a16="http://schemas.microsoft.com/office/drawing/2014/main" id="{C23682EA-A5A5-42EB-BBF4-5680F3F2A534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0" name="Полилиния: Фигура 11">
              <a:extLst>
                <a:ext uri="{FF2B5EF4-FFF2-40B4-BE49-F238E27FC236}">
                  <a16:creationId xmlns:a16="http://schemas.microsoft.com/office/drawing/2014/main" id="{3C932D21-1096-45C7-A061-F24A26E34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1" name="Полилиния: Фигура 12">
              <a:extLst>
                <a:ext uri="{FF2B5EF4-FFF2-40B4-BE49-F238E27FC236}">
                  <a16:creationId xmlns:a16="http://schemas.microsoft.com/office/drawing/2014/main" id="{1EE4C993-D27D-438F-9016-A508D9BD4BF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2" name="Полилиния: Фигура 13">
              <a:extLst>
                <a:ext uri="{FF2B5EF4-FFF2-40B4-BE49-F238E27FC236}">
                  <a16:creationId xmlns:a16="http://schemas.microsoft.com/office/drawing/2014/main" id="{956E1183-A3B2-4DC8-8F77-B776D7EC7315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3" name="Полилиния: фигура 14">
              <a:extLst>
                <a:ext uri="{FF2B5EF4-FFF2-40B4-BE49-F238E27FC236}">
                  <a16:creationId xmlns:a16="http://schemas.microsoft.com/office/drawing/2014/main" id="{DA157F3B-B4E8-4A22-A9D8-F3FFCB5C48E5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4" name="Полилиния: фигура 15">
              <a:extLst>
                <a:ext uri="{FF2B5EF4-FFF2-40B4-BE49-F238E27FC236}">
                  <a16:creationId xmlns:a16="http://schemas.microsoft.com/office/drawing/2014/main" id="{290BDD76-AAD4-45DE-B364-37684A93454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5" name="Полилиния: Фигура 16">
              <a:extLst>
                <a:ext uri="{FF2B5EF4-FFF2-40B4-BE49-F238E27FC236}">
                  <a16:creationId xmlns:a16="http://schemas.microsoft.com/office/drawing/2014/main" id="{BCAD56A3-DBA3-4E46-9EFF-122504712919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3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4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6614610" y="1219196"/>
            <a:ext cx="5577390" cy="5499656"/>
            <a:chOff x="-1724550" y="3745650"/>
            <a:chExt cx="862800" cy="862800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7FDA6A-6A5A-4AF1-A3CC-B17BD1D82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3678"/>
          <a:stretch/>
        </p:blipFill>
        <p:spPr>
          <a:xfrm rot="21260823">
            <a:off x="457626" y="476818"/>
            <a:ext cx="3208020" cy="1065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20175D-28AB-414C-B8FA-F698684E2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5" l="0" r="98090">
                        <a14:foregroundMark x1="37079" y1="51645" x2="66854" y2="92105"/>
                        <a14:foregroundMark x1="41910" y1="24013" x2="43596" y2="28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22288"/>
            <a:ext cx="1151264" cy="66874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1C4938A-55BD-4E8B-B58A-8808FA4A4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060">
            <a:off x="9172941" y="235645"/>
            <a:ext cx="3080101" cy="11974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0F732A3-A8A7-4A49-ABBB-3CF8F5F3A37F}"/>
              </a:ext>
            </a:extLst>
          </p:cNvPr>
          <p:cNvSpPr txBox="1"/>
          <p:nvPr/>
        </p:nvSpPr>
        <p:spPr>
          <a:xfrm rot="20928643">
            <a:off x="209720" y="703955"/>
            <a:ext cx="3725881" cy="498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itka 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</a:t>
            </a:r>
            <a:endParaRPr lang="ru-RU" sz="2500" b="1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C21D55C-A0BA-4028-ACBF-036E4AB5F28B}"/>
              </a:ext>
            </a:extLst>
          </p:cNvPr>
          <p:cNvSpPr/>
          <p:nvPr/>
        </p:nvSpPr>
        <p:spPr>
          <a:xfrm rot="5400000">
            <a:off x="9799983" y="-669234"/>
            <a:ext cx="1722783" cy="306125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слайд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03389CA-6F94-4C44-8DA7-620CA1B9CE76}"/>
              </a:ext>
            </a:extLst>
          </p:cNvPr>
          <p:cNvSpPr txBox="1"/>
          <p:nvPr/>
        </p:nvSpPr>
        <p:spPr>
          <a:xfrm>
            <a:off x="7903487" y="5002024"/>
            <a:ext cx="3859284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>
                <a:solidFill>
                  <a:schemeClr val="accent1">
                    <a:lumMod val="50000"/>
                  </a:schemeClr>
                </a:solidFill>
                <a:effectLst/>
                <a:latin typeface="Sitka Heading" pitchFamily="2" charset="0"/>
                <a:ea typeface="Calibri" panose="020F0502020204030204" pitchFamily="34" charset="0"/>
              </a:rPr>
              <a:t>Результат работы: </a:t>
            </a:r>
            <a:r>
              <a:rPr lang="ru-RU" sz="1700" i="1" dirty="0">
                <a:effectLst/>
                <a:latin typeface="Sitka Heading" pitchFamily="2" charset="0"/>
                <a:ea typeface="Calibri" panose="020F0502020204030204" pitchFamily="34" charset="0"/>
              </a:rPr>
              <a:t>формирование эмоционального и сенсорного опыта, овладение навыками преодоления когнитивных и двигательных задач</a:t>
            </a:r>
            <a:endParaRPr lang="ru-RU" sz="1800" dirty="0">
              <a:effectLst/>
              <a:latin typeface="Sitka Heading" panose="02000505000000020004" pitchFamily="2" charset="0"/>
              <a:ea typeface="Calibri" panose="020F0502020204030204" pitchFamily="34" charset="0"/>
            </a:endParaRPr>
          </a:p>
        </p:txBody>
      </p:sp>
      <p:graphicFrame>
        <p:nvGraphicFramePr>
          <p:cNvPr id="72" name="Схема 71"/>
          <p:cNvGraphicFramePr/>
          <p:nvPr/>
        </p:nvGraphicFramePr>
        <p:xfrm>
          <a:off x="880533" y="2091266"/>
          <a:ext cx="5943601" cy="4258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9" name="Овал 78"/>
          <p:cNvSpPr/>
          <p:nvPr/>
        </p:nvSpPr>
        <p:spPr>
          <a:xfrm>
            <a:off x="516467" y="4397658"/>
            <a:ext cx="1024467" cy="970209"/>
          </a:xfrm>
          <a:prstGeom prst="ellipse">
            <a:avLst/>
          </a:prstGeom>
          <a:blipFill rotWithShape="0">
            <a:blip r:embed="rId11">
              <a:lum bright="10000"/>
            </a:blip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Овал 79"/>
          <p:cNvSpPr/>
          <p:nvPr/>
        </p:nvSpPr>
        <p:spPr>
          <a:xfrm>
            <a:off x="6193114" y="3103729"/>
            <a:ext cx="991103" cy="1023076"/>
          </a:xfrm>
          <a:prstGeom prst="ellipse">
            <a:avLst/>
          </a:prstGeom>
          <a:blipFill rotWithShape="0">
            <a:blip r:embed="rId12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1" name="Овал 80"/>
          <p:cNvSpPr/>
          <p:nvPr/>
        </p:nvSpPr>
        <p:spPr>
          <a:xfrm>
            <a:off x="511982" y="3073399"/>
            <a:ext cx="995085" cy="965199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Овал 81"/>
          <p:cNvSpPr/>
          <p:nvPr/>
        </p:nvSpPr>
        <p:spPr>
          <a:xfrm>
            <a:off x="6193116" y="4331395"/>
            <a:ext cx="991103" cy="1023076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D2DCBCA-F97A-479D-804B-FF4D46D0BD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98147" flipH="1">
            <a:off x="4682119" y="-141057"/>
            <a:ext cx="1475921" cy="1475921"/>
          </a:xfrm>
          <a:prstGeom prst="rect">
            <a:avLst/>
          </a:prstGeom>
        </p:spPr>
      </p:pic>
      <p:pic>
        <p:nvPicPr>
          <p:cNvPr id="56322" name="Picture 2" descr="https://sun9-12.userapi.com/s/v1/if2/-BfjZqAnMqra_rU2MR8szGUuM7cxEZfxNuPrrrToxQML3DxTubxVS5guElIo9tDpWMjbLVjKyvvLwGBiQtTSY3vr.jpg?size=810x1080&amp;quality=96&amp;type=album"/>
          <p:cNvPicPr>
            <a:picLocks noChangeAspect="1" noChangeArrowheads="1"/>
          </p:cNvPicPr>
          <p:nvPr/>
        </p:nvPicPr>
        <p:blipFill>
          <a:blip r:embed="rId16"/>
          <a:srcRect t="4783" b="4036"/>
          <a:stretch>
            <a:fillRect/>
          </a:stretch>
        </p:blipFill>
        <p:spPr bwMode="auto">
          <a:xfrm>
            <a:off x="8097308" y="541866"/>
            <a:ext cx="3468158" cy="4216400"/>
          </a:xfrm>
          <a:prstGeom prst="rect">
            <a:avLst/>
          </a:prstGeom>
          <a:noFill/>
          <a:ln w="38100">
            <a:solidFill>
              <a:srgbClr val="CCFFFF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379562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805F4D42-DA8D-466A-BA10-96CCE54A47EE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oogle Shape;2585;p32">
            <a:extLst>
              <a:ext uri="{FF2B5EF4-FFF2-40B4-BE49-F238E27FC236}">
                <a16:creationId xmlns:a16="http://schemas.microsoft.com/office/drawing/2014/main" id="{935AC02D-B329-49C5-83E3-5A1199D3FFA1}"/>
              </a:ext>
            </a:extLst>
          </p:cNvPr>
          <p:cNvGrpSpPr/>
          <p:nvPr/>
        </p:nvGrpSpPr>
        <p:grpSpPr>
          <a:xfrm>
            <a:off x="1545109" y="1284512"/>
            <a:ext cx="5577390" cy="5499656"/>
            <a:chOff x="-1724550" y="3745650"/>
            <a:chExt cx="862800" cy="862800"/>
          </a:xfrm>
        </p:grpSpPr>
        <p:sp>
          <p:nvSpPr>
            <p:cNvPr id="28" name="Google Shape;2586;p32">
              <a:extLst>
                <a:ext uri="{FF2B5EF4-FFF2-40B4-BE49-F238E27FC236}">
                  <a16:creationId xmlns:a16="http://schemas.microsoft.com/office/drawing/2014/main" id="{02DF5895-5343-429F-A444-5DA0DA13D024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87;p32">
              <a:extLst>
                <a:ext uri="{FF2B5EF4-FFF2-40B4-BE49-F238E27FC236}">
                  <a16:creationId xmlns:a16="http://schemas.microsoft.com/office/drawing/2014/main" id="{27F9AF9E-3BB5-42AB-8693-ED927E93EB04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8;p32">
              <a:extLst>
                <a:ext uri="{FF2B5EF4-FFF2-40B4-BE49-F238E27FC236}">
                  <a16:creationId xmlns:a16="http://schemas.microsoft.com/office/drawing/2014/main" id="{1092F75D-92E9-4348-81E8-862C040C9C91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89;p32">
              <a:extLst>
                <a:ext uri="{FF2B5EF4-FFF2-40B4-BE49-F238E27FC236}">
                  <a16:creationId xmlns:a16="http://schemas.microsoft.com/office/drawing/2014/main" id="{39472094-7B41-494D-BE08-0AAAEF9B2B1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0;p32">
              <a:extLst>
                <a:ext uri="{FF2B5EF4-FFF2-40B4-BE49-F238E27FC236}">
                  <a16:creationId xmlns:a16="http://schemas.microsoft.com/office/drawing/2014/main" id="{D7F110A3-692C-4DEC-87CA-45B779F59944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91;p32">
              <a:extLst>
                <a:ext uri="{FF2B5EF4-FFF2-40B4-BE49-F238E27FC236}">
                  <a16:creationId xmlns:a16="http://schemas.microsoft.com/office/drawing/2014/main" id="{399EF335-1EBD-475B-98A5-0924107F666C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92;p32">
              <a:extLst>
                <a:ext uri="{FF2B5EF4-FFF2-40B4-BE49-F238E27FC236}">
                  <a16:creationId xmlns:a16="http://schemas.microsoft.com/office/drawing/2014/main" id="{0CBD90F0-E83A-43C0-9AE9-2E4B5C0BF59E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93;p32">
              <a:extLst>
                <a:ext uri="{FF2B5EF4-FFF2-40B4-BE49-F238E27FC236}">
                  <a16:creationId xmlns:a16="http://schemas.microsoft.com/office/drawing/2014/main" id="{5B3D9995-23CA-4258-8BEA-BCE5C7AE22D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94;p32">
              <a:extLst>
                <a:ext uri="{FF2B5EF4-FFF2-40B4-BE49-F238E27FC236}">
                  <a16:creationId xmlns:a16="http://schemas.microsoft.com/office/drawing/2014/main" id="{F7994B46-5838-4B95-BA74-6A5BEBF2786B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95;p32">
              <a:extLst>
                <a:ext uri="{FF2B5EF4-FFF2-40B4-BE49-F238E27FC236}">
                  <a16:creationId xmlns:a16="http://schemas.microsoft.com/office/drawing/2014/main" id="{605DCA9A-10BC-424F-A1FC-2D30D0B127B5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96;p32">
              <a:extLst>
                <a:ext uri="{FF2B5EF4-FFF2-40B4-BE49-F238E27FC236}">
                  <a16:creationId xmlns:a16="http://schemas.microsoft.com/office/drawing/2014/main" id="{1A3F1704-00C4-47EA-A2B0-ECA1CCB92C0F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97;p32">
              <a:extLst>
                <a:ext uri="{FF2B5EF4-FFF2-40B4-BE49-F238E27FC236}">
                  <a16:creationId xmlns:a16="http://schemas.microsoft.com/office/drawing/2014/main" id="{35D117A6-0B51-4E9A-A1D1-58E2AB995264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98;p32">
              <a:extLst>
                <a:ext uri="{FF2B5EF4-FFF2-40B4-BE49-F238E27FC236}">
                  <a16:creationId xmlns:a16="http://schemas.microsoft.com/office/drawing/2014/main" id="{50A4AEDB-6C57-4D36-BFE5-5118B2B24F00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99;p32">
              <a:extLst>
                <a:ext uri="{FF2B5EF4-FFF2-40B4-BE49-F238E27FC236}">
                  <a16:creationId xmlns:a16="http://schemas.microsoft.com/office/drawing/2014/main" id="{686ABE2C-0662-4EFB-9AE3-9D22A3A7ACA5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00;p32">
              <a:extLst>
                <a:ext uri="{FF2B5EF4-FFF2-40B4-BE49-F238E27FC236}">
                  <a16:creationId xmlns:a16="http://schemas.microsoft.com/office/drawing/2014/main" id="{63CB3552-DE40-4209-8E00-394654C01F9C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F2891D64-AB67-409B-8B35-6353D2C71433}"/>
              </a:ext>
            </a:extLst>
          </p:cNvPr>
          <p:cNvSpPr/>
          <p:nvPr/>
        </p:nvSpPr>
        <p:spPr>
          <a:xfrm flipH="1">
            <a:off x="0" y="0"/>
            <a:ext cx="7582728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5759016" y="802383"/>
            <a:ext cx="6239999" cy="6055617"/>
            <a:chOff x="-1724550" y="3728408"/>
            <a:chExt cx="862800" cy="880042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8865" y="3728408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03389CA-6F94-4C44-8DA7-620CA1B9CE76}"/>
              </a:ext>
            </a:extLst>
          </p:cNvPr>
          <p:cNvSpPr txBox="1"/>
          <p:nvPr/>
        </p:nvSpPr>
        <p:spPr>
          <a:xfrm>
            <a:off x="925286" y="2223881"/>
            <a:ext cx="3864428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Sitka Heading" panose="02000505000000020004" pitchFamily="2" charset="0"/>
              </a:rPr>
              <a:t>Восполнение сенсомоторного опыта детей с различными видами нарушений</a:t>
            </a:r>
          </a:p>
          <a:p>
            <a:endParaRPr lang="ru-RU" dirty="0">
              <a:latin typeface="Sitka Heading" panose="02000505000000020004" pitchFamily="2" charset="0"/>
            </a:endParaRPr>
          </a:p>
          <a:p>
            <a:r>
              <a:rPr lang="ru-RU" dirty="0">
                <a:latin typeface="Sitka Heading" panose="02000505000000020004" pitchFamily="2" charset="0"/>
              </a:rPr>
              <a:t>Улучшение показателей регуляции высших психических функций, движения, мышления, поведения</a:t>
            </a:r>
          </a:p>
          <a:p>
            <a:r>
              <a:rPr lang="ru-RU" dirty="0">
                <a:latin typeface="Sitka Heading" panose="02000505000000020004" pitchFamily="2" charset="0"/>
              </a:rPr>
              <a:t>и речи на уровне адаптивности</a:t>
            </a:r>
          </a:p>
          <a:p>
            <a:endParaRPr lang="ru-RU" dirty="0">
              <a:latin typeface="Sitka Heading" panose="02000505000000020004" pitchFamily="2" charset="0"/>
            </a:endParaRPr>
          </a:p>
          <a:p>
            <a:r>
              <a:rPr lang="ru-RU" dirty="0">
                <a:latin typeface="Sitka Heading" panose="02000505000000020004" pitchFamily="2" charset="0"/>
              </a:rPr>
              <a:t>Повышение эффективности коррекционно-развивающих занятий</a:t>
            </a:r>
          </a:p>
          <a:p>
            <a:pPr algn="just"/>
            <a:endParaRPr lang="ru-RU" sz="1600" i="1" dirty="0">
              <a:latin typeface="Sitka Heading" panose="02000505000000020004" pitchFamily="2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1325846"/>
            <a:ext cx="48768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ата 3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слайд</a:t>
            </a:r>
          </a:p>
        </p:txBody>
      </p:sp>
      <p:pic>
        <p:nvPicPr>
          <p:cNvPr id="33" name="Picture 2" descr="https://sun9-77.userapi.com/s/v1/if2/9F0MCiCGJ9YSyC4D_uFYsW7mIO208LpyVbMuwnUnt03QF27UgDqpXtqpFhYLFwdVWVZgQQOlJHMgzQnoOp7wyeXW.jpg?size=1280x893&amp;quality=9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2847" y="1332582"/>
            <a:ext cx="7068279" cy="4931229"/>
          </a:xfrm>
          <a:prstGeom prst="rect">
            <a:avLst/>
          </a:prstGeom>
          <a:noFill/>
          <a:ln w="38100">
            <a:solidFill>
              <a:srgbClr val="CCFFFF"/>
            </a:solidFill>
            <a:prstDash val="lgDashDot"/>
          </a:ln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 txBox="1">
            <a:spLocks/>
          </p:cNvSpPr>
          <p:nvPr/>
        </p:nvSpPr>
        <p:spPr>
          <a:xfrm>
            <a:off x="445134" y="142875"/>
            <a:ext cx="11594466" cy="49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2200" b="1" i="0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1200" b="1" i="1" u="none" strike="noStrike" kern="1200" cap="all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Heading" panose="02000505000000020004" pitchFamily="2" charset="0"/>
                <a:ea typeface="+mj-ea"/>
                <a:cs typeface="+mj-cs"/>
              </a:rPr>
              <a:t>СЕНСОРНО-ДИНАМИЧЕСКИЙ ЗАЛ «ДОМ СОВЫ</a:t>
            </a:r>
            <a:r>
              <a:rPr lang="ru-RU" sz="11200" b="1" i="1" cap="all" spc="30" dirty="0">
                <a:solidFill>
                  <a:srgbClr val="C00000"/>
                </a:solidFill>
                <a:latin typeface="Sitka Heading" panose="02000505000000020004" pitchFamily="2" charset="0"/>
                <a:ea typeface="+mj-ea"/>
                <a:cs typeface="+mj-cs"/>
              </a:rPr>
              <a:t>»</a:t>
            </a:r>
            <a:endParaRPr kumimoji="0" lang="ru-RU" sz="3000" b="1" i="1" u="none" strike="noStrike" kern="1200" cap="all" spc="3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Heading" panose="02000505000000020004" pitchFamily="2" charset="0"/>
              <a:ea typeface="+mj-ea"/>
              <a:cs typeface="+mj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5CD5468-1A8C-4F56-A666-7C0603961C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2" y="2508268"/>
            <a:ext cx="662610" cy="40834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5CD5468-1A8C-4F56-A666-7C0603961C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1" y="3814553"/>
            <a:ext cx="662610" cy="40834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5CD5468-1A8C-4F56-A666-7C0603961C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3" y="5022868"/>
            <a:ext cx="662610" cy="4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31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81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2A828C"/>
      </a:accent1>
      <a:accent2>
        <a:srgbClr val="41A6A6"/>
      </a:accent2>
      <a:accent3>
        <a:srgbClr val="D99B77"/>
      </a:accent3>
      <a:accent4>
        <a:srgbClr val="D9B6A3"/>
      </a:accent4>
      <a:accent5>
        <a:srgbClr val="F2A74B"/>
      </a:accent5>
      <a:accent6>
        <a:srgbClr val="4D748C"/>
      </a:accent6>
      <a:hlink>
        <a:srgbClr val="0563C1"/>
      </a:hlink>
      <a:folHlink>
        <a:srgbClr val="954F72"/>
      </a:folHlink>
    </a:clrScheme>
    <a:fontScheme name="Custom 115">
      <a:majorFont>
        <a:latin typeface="Century Gothic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99999_TF89715846_Win32" id="{A9DD3232-5540-4002-97B5-C14CDBBED870}" vid="{28C2524F-00FA-4357-9591-AEB075A465A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340800-6004-42FD-A042-AAA261C103DB}">
  <ds:schemaRefs>
    <ds:schemaRef ds:uri="http://purl.org/dc/dcmitype/"/>
    <ds:schemaRef ds:uri="http://purl.org/dc/elements/1.1/"/>
    <ds:schemaRef ds:uri="71af3243-3dd4-4a8d-8c0d-dd76da1f02a5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230e9df3-be65-4c73-a93b-d1236ebd677e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2B45E2D-EE5B-40BD-B8EB-1CD549F414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2B5C00-D108-4E13-8A78-1AA312E16E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морском стиле</Template>
  <TotalTime>2643</TotalTime>
  <Words>505</Words>
  <Application>Microsoft Office PowerPoint</Application>
  <PresentationFormat>Широкоэкранный</PresentationFormat>
  <Paragraphs>100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Avenir Next LT Pro Light</vt:lpstr>
      <vt:lpstr>AvenirNext LT Pro Medium</vt:lpstr>
      <vt:lpstr>Calibri</vt:lpstr>
      <vt:lpstr>Calibri Light</vt:lpstr>
      <vt:lpstr>Century Gothic</vt:lpstr>
      <vt:lpstr>Sitka Heading</vt:lpstr>
      <vt:lpstr>Times New Roman</vt:lpstr>
      <vt:lpstr>Wingdings</vt:lpstr>
      <vt:lpstr>Тема Office</vt:lpstr>
      <vt:lpstr>СЕНСОМОТОРНАЯ ИНТЕГРАЦИЯ ДЕТЕЙ С ОСОБЕННОСТЯМИ РАЗВИТИЯ В УСЛОВИЯХ СЕНСОРНО-ДИНАМИЧЕСКОГО ЗАЛА «ДОМ СОВЫ»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СЕНСОРНО-ДИНАМИЧЕСКИЙ ЗАЛ «ДОМ СОВЫ»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будущее с уверенностью: технология профессиональной ориентации детей и подростков</dc:title>
  <dc:creator>Анна Володченко</dc:creator>
  <cp:lastModifiedBy>Марина Фомина</cp:lastModifiedBy>
  <cp:revision>195</cp:revision>
  <dcterms:created xsi:type="dcterms:W3CDTF">2021-11-11T07:04:36Z</dcterms:created>
  <dcterms:modified xsi:type="dcterms:W3CDTF">2022-05-18T06:00:57Z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