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21"/>
  </p:notesMasterIdLst>
  <p:handoutMasterIdLst>
    <p:handoutMasterId r:id="rId22"/>
  </p:handoutMasterIdLst>
  <p:sldIdLst>
    <p:sldId id="258" r:id="rId5"/>
    <p:sldId id="284" r:id="rId6"/>
    <p:sldId id="294" r:id="rId7"/>
    <p:sldId id="293" r:id="rId8"/>
    <p:sldId id="306" r:id="rId9"/>
    <p:sldId id="295" r:id="rId10"/>
    <p:sldId id="296" r:id="rId11"/>
    <p:sldId id="297" r:id="rId12"/>
    <p:sldId id="298" r:id="rId13"/>
    <p:sldId id="299" r:id="rId14"/>
    <p:sldId id="307" r:id="rId15"/>
    <p:sldId id="301" r:id="rId16"/>
    <p:sldId id="302" r:id="rId17"/>
    <p:sldId id="303" r:id="rId18"/>
    <p:sldId id="304" r:id="rId19"/>
    <p:sldId id="305" r:id="rId2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B6FD"/>
    <a:srgbClr val="F99F4B"/>
    <a:srgbClr val="FCC7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017" autoAdjust="0"/>
  </p:normalViewPr>
  <p:slideViewPr>
    <p:cSldViewPr snapToGrid="0">
      <p:cViewPr>
        <p:scale>
          <a:sx n="60" d="100"/>
          <a:sy n="60" d="100"/>
        </p:scale>
        <p:origin x="1734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66A90C3-6D70-4CC0-90BD-7391CC100288}" type="datetime1">
              <a:rPr lang="ru-RU" smtClean="0"/>
              <a:t>14.01.2022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7CB3F-843C-4E4F-85F3-0CD250415562}" type="datetime1">
              <a:rPr lang="ru-RU" smtClean="0"/>
              <a:pPr/>
              <a:t>14.01.2022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5981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4093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5784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4199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31551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05160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9449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1575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7934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4925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6978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6817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0107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680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3822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1999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F0A853-421F-499A-8F2C-A30F50FFCB8A}" type="datetime1">
              <a:rPr lang="ru-RU" noProof="0" smtClean="0"/>
              <a:t>14.01.2022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  <p:transition spd="slow"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араллелограмм 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Дата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63144760-2842-4F87-B160-D6308138EEE4}" type="datetime1">
              <a:rPr lang="ru-RU" noProof="0" smtClean="0"/>
              <a:t>14.01.2022</a:t>
            </a:fld>
            <a:endParaRPr lang="ru-RU" noProof="0" dirty="0"/>
          </a:p>
        </p:txBody>
      </p:sp>
      <p:sp>
        <p:nvSpPr>
          <p:cNvPr id="13" name="Нижний колонтитул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14" name="Номер слайда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  <p:transition spd="slow"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24F2B1-4382-4CD5-BF36-A76F658DDF8B}" type="datetime1">
              <a:rPr lang="ru-RU" noProof="0" smtClean="0"/>
              <a:t>14.01.2022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  <p:transition spd="slow">
    <p:cover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Дата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CBCE005-CF70-47C7-943B-1B85D4E30B12}" type="datetime1">
              <a:rPr lang="ru-RU" noProof="0" smtClean="0"/>
              <a:t>14.01.2022</a:t>
            </a:fld>
            <a:endParaRPr lang="ru-RU" noProof="0" dirty="0"/>
          </a:p>
        </p:txBody>
      </p:sp>
      <p:sp>
        <p:nvSpPr>
          <p:cNvPr id="13" name="Нижний колонтитул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14" name="Номер слайда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  <p:transition spd="slow">
    <p:cover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0" name="Параллелограмм 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2" name="Дата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7232E15A-CF9A-465D-A43B-0E134366459B}" type="datetime1">
              <a:rPr lang="ru-RU" noProof="0" smtClean="0"/>
              <a:t>14.01.2022</a:t>
            </a:fld>
            <a:endParaRPr lang="ru-RU" noProof="0" dirty="0"/>
          </a:p>
        </p:txBody>
      </p:sp>
      <p:sp>
        <p:nvSpPr>
          <p:cNvPr id="13" name="Нижний колонтитул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14" name="Номер слайда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  <p:transition spd="slow">
    <p:cover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t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араллелограмм 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2" name="Дата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6B3F4C8-7A25-444D-91C8-2271B0544136}" type="datetime1">
              <a:rPr lang="ru-RU" noProof="0" smtClean="0"/>
              <a:t>14.01.2022</a:t>
            </a:fld>
            <a:endParaRPr lang="ru-RU" noProof="0" dirty="0"/>
          </a:p>
        </p:txBody>
      </p:sp>
      <p:sp>
        <p:nvSpPr>
          <p:cNvPr id="13" name="Нижний колонтитул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14" name="Номер слайда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8" name="Рисунок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  <p:transition spd="slow">
    <p:cover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t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0" name="Параллелограмм 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2" name="Дата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6F1E128-3D17-4B8C-8CB3-9EB08D9C14A6}" type="datetime1">
              <a:rPr lang="ru-RU" noProof="0" smtClean="0"/>
              <a:t>14.01.2022</a:t>
            </a:fld>
            <a:endParaRPr lang="ru-RU" noProof="0" dirty="0"/>
          </a:p>
        </p:txBody>
      </p:sp>
      <p:sp>
        <p:nvSpPr>
          <p:cNvPr id="13" name="Нижний колонтитул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14" name="Номер слайда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  <p:transition spd="slow">
    <p:cover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t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араллелограмм 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2" name="Дата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31CEDC5-4545-46C4-8C01-50930980F9C3}" type="datetime1">
              <a:rPr lang="ru-RU" noProof="0" smtClean="0"/>
              <a:t>14.01.2022</a:t>
            </a:fld>
            <a:endParaRPr lang="ru-RU" noProof="0" dirty="0"/>
          </a:p>
        </p:txBody>
      </p:sp>
      <p:sp>
        <p:nvSpPr>
          <p:cNvPr id="13" name="Нижний колонтитул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14" name="Номер слайда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  <p:transition spd="slow">
    <p:cover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араллелограмм 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2" name="Дата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750109-67ED-4BB9-A441-1C74886B4944}" type="datetime1">
              <a:rPr lang="ru-RU" noProof="0" smtClean="0"/>
              <a:t>14.01.2022</a:t>
            </a:fld>
            <a:endParaRPr lang="ru-RU" noProof="0" dirty="0"/>
          </a:p>
        </p:txBody>
      </p:sp>
      <p:sp>
        <p:nvSpPr>
          <p:cNvPr id="13" name="Нижний колонтитул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14" name="Номер слайда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  <p:transition spd="slow">
    <p:cover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 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0F981BA-4C3A-4604-A431-6A18CA52E143}" type="datetime1">
              <a:rPr lang="ru-RU" noProof="0" smtClean="0"/>
              <a:t>14.01.2022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  <p:transition spd="slow">
    <p:cover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4A5B61-B2AB-48DF-B122-84C1DD627AD8}" type="datetime1">
              <a:rPr lang="ru-RU" noProof="0" smtClean="0"/>
              <a:t>14.01.2022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  <p:transition spd="slow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араллелограмм 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6609806" y="0"/>
            <a:ext cx="5582194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28F629-0A04-47CB-9FC5-F24EBCAF694D}" type="datetime1">
              <a:rPr lang="ru-RU" noProof="0" smtClean="0"/>
              <a:t>14.01.2022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  <p:transition spd="slow">
    <p:cover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2BCE6D-20D5-4AE9-A17E-E68A25EDB90D}" type="datetime1">
              <a:rPr lang="ru-RU" noProof="0" smtClean="0"/>
              <a:t>14.01.2022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  <p:transition spd="slow"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35498C-2776-4754-BDFD-6B3FF9B6428D}" type="datetime1">
              <a:rPr lang="ru-RU" noProof="0" smtClean="0"/>
              <a:t>14.01.2022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  <p:transition spd="slow"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араллелограмм 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7A961358-1323-4982-B48F-0004A3782D73}" type="datetime1">
              <a:rPr lang="ru-RU" noProof="0" smtClean="0"/>
              <a:t>14.01.2022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ru-RU" sz="1400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  <p:transition spd="slow"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1_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A4266B6-E8E7-4F04-A054-74B8F86E3EF1}" type="datetime1">
              <a:rPr lang="ru-RU" noProof="0" smtClean="0"/>
              <a:t>14.01.2022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ru-RU" sz="1400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  <p:transition spd="slow"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7EF5D0-540D-41D6-9136-7FA831C4823F}" type="datetime1">
              <a:rPr lang="ru-RU" noProof="0" smtClean="0"/>
              <a:t>14.01.2022</a:t>
            </a:fld>
            <a:endParaRPr lang="ru-RU" noProof="0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  <p:transition spd="slow"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E13BE9-C5CD-4F25-838C-97788D4410C6}" type="datetime1">
              <a:rPr lang="ru-RU" noProof="0" smtClean="0"/>
              <a:t>14.01.2022</a:t>
            </a:fld>
            <a:endParaRPr lang="ru-RU" noProof="0" dirty="0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  <p:transition spd="slow"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0EC7FF-E9B9-46A2-ABB1-6B02C8E64350}" type="datetime1">
              <a:rPr lang="ru-RU" noProof="0" smtClean="0"/>
              <a:t>14.01.2022</a:t>
            </a:fld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  <p:transition spd="slow"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араллелограмм 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C6181B7-7F56-4175-9C58-A45071D8DE7F}" type="datetime1">
              <a:rPr lang="ru-RU" noProof="0" smtClean="0"/>
              <a:t>14.01.2022</a:t>
            </a:fld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  <p:transition spd="slow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араллелограмм 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9F2D1E7-3267-41E6-9552-D507126B74F6}" type="datetime1">
              <a:rPr lang="ru-RU" noProof="0" smtClean="0"/>
              <a:t>14.01.2022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transition spd="slow">
    <p:cover dir="r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16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1.wdp"/><Relationship Id="rId5" Type="http://schemas.openxmlformats.org/officeDocument/2006/relationships/image" Target="../media/image25.png"/><Relationship Id="rId4" Type="http://schemas.openxmlformats.org/officeDocument/2006/relationships/image" Target="../media/image17.sv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6.wdp"/><Relationship Id="rId5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29.svg"/><Relationship Id="rId4" Type="http://schemas.microsoft.com/office/2007/relationships/hdphoto" Target="../media/hdphoto2.wdp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31.svg"/><Relationship Id="rId4" Type="http://schemas.microsoft.com/office/2007/relationships/hdphoto" Target="../media/hdphoto2.wdp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4.wdp"/><Relationship Id="rId5" Type="http://schemas.openxmlformats.org/officeDocument/2006/relationships/image" Target="../media/image32.png"/><Relationship Id="rId4" Type="http://schemas.microsoft.com/office/2007/relationships/hdphoto" Target="../media/hdphoto1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6.wdp"/><Relationship Id="rId5" Type="http://schemas.openxmlformats.org/officeDocument/2006/relationships/image" Target="../media/image11.png"/><Relationship Id="rId4" Type="http://schemas.openxmlformats.org/officeDocument/2006/relationships/image" Target="../media/image34.sv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5.wdp"/><Relationship Id="rId5" Type="http://schemas.openxmlformats.org/officeDocument/2006/relationships/image" Target="../media/image37.png"/><Relationship Id="rId4" Type="http://schemas.openxmlformats.org/officeDocument/2006/relationships/hyperlink" Target="http://vladsrcn.social33.ru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microsoft.com/office/2007/relationships/hdphoto" Target="../media/hdphoto7.wdp"/><Relationship Id="rId4" Type="http://schemas.openxmlformats.org/officeDocument/2006/relationships/image" Target="../media/image8.sv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6.wdp"/><Relationship Id="rId5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microsoft.com/office/2007/relationships/hdphoto" Target="../media/hdphoto8.wdp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20.svg"/><Relationship Id="rId4" Type="http://schemas.openxmlformats.org/officeDocument/2006/relationships/image" Target="../media/image21.png"/><Relationship Id="rId9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microsoft.com/office/2007/relationships/hdphoto" Target="../media/hdphoto10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0.sv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16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1.wdp"/><Relationship Id="rId5" Type="http://schemas.openxmlformats.org/officeDocument/2006/relationships/image" Target="../media/image25.png"/><Relationship Id="rId4" Type="http://schemas.openxmlformats.org/officeDocument/2006/relationships/image" Target="../media/image17.sv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017FF9C-6A7E-4A79-81BB-438E8EA967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03515"/>
            <a:ext cx="6583018" cy="2252868"/>
          </a:xfrm>
        </p:spPr>
        <p:txBody>
          <a:bodyPr rtlCol="0">
            <a:noAutofit/>
          </a:bodyPr>
          <a:lstStyle/>
          <a:p>
            <a:pPr algn="ctr" rtl="0"/>
            <a:r>
              <a:rPr lang="ru-RU" sz="3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" panose="02000505000000020004" pitchFamily="2" charset="0"/>
              </a:rPr>
              <a:t>Кибербуллинг: </a:t>
            </a:r>
            <a:r>
              <a:rPr lang="ru-RU" sz="3800" dirty="0">
                <a:solidFill>
                  <a:schemeClr val="accent2">
                    <a:lumMod val="75000"/>
                  </a:schemeClr>
                </a:solidFill>
                <a:latin typeface="Sitka Heading" panose="02000505000000020004" pitchFamily="2" charset="0"/>
              </a:rPr>
              <a:t>психологическая диагностика и профилактика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FFFB5E3C-FE17-44EA-B59B-183125D08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1371" y="4068417"/>
            <a:ext cx="5917638" cy="2024537"/>
          </a:xfrm>
        </p:spPr>
        <p:txBody>
          <a:bodyPr rtlCol="0">
            <a:normAutofit fontScale="92500" lnSpcReduction="10000"/>
          </a:bodyPr>
          <a:lstStyle/>
          <a:p>
            <a:pPr algn="ctr" rtl="0"/>
            <a:r>
              <a:rPr lang="ru-RU" sz="1600" b="1" i="1" dirty="0">
                <a:latin typeface="Sitka Heading" panose="02000505000000020004" pitchFamily="2" charset="0"/>
              </a:rPr>
              <a:t>Жуков Сергей Анатольевич</a:t>
            </a:r>
          </a:p>
          <a:p>
            <a:pPr algn="ctr" rtl="0"/>
            <a:r>
              <a:rPr lang="ru-RU" sz="1600" b="1" i="1" dirty="0">
                <a:latin typeface="Sitka Heading" panose="02000505000000020004" pitchFamily="2" charset="0"/>
              </a:rPr>
              <a:t>Психолог в социальной сфере отделения профилактики безнадзорности и правонарушений несовершеннолетних №1 </a:t>
            </a:r>
          </a:p>
          <a:p>
            <a:pPr algn="ctr" rtl="0"/>
            <a:r>
              <a:rPr lang="ru-RU" sz="1600" b="1" i="1" dirty="0">
                <a:latin typeface="Sitka Heading" panose="02000505000000020004" pitchFamily="2" charset="0"/>
              </a:rPr>
              <a:t>ГКУСО ВО «Владимирский социально-реабилитационный центр для несовершеннолетних»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16E465F-5730-4F47-843D-E12B93F87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83454" cy="1557867"/>
          </a:xfrm>
          <a:prstGeom prst="rect">
            <a:avLst/>
          </a:prstGeom>
        </p:spPr>
      </p:pic>
      <p:sp>
        <p:nvSpPr>
          <p:cNvPr id="8" name="Надпись 2">
            <a:extLst>
              <a:ext uri="{FF2B5EF4-FFF2-40B4-BE49-F238E27FC236}">
                <a16:creationId xmlns:a16="http://schemas.microsoft.com/office/drawing/2014/main" id="{0242E0A5-1CFA-4C0A-8DCA-393F7E5FC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301" y="265042"/>
            <a:ext cx="5211724" cy="131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Sitka Heading" panose="02000505000000020004" pitchFamily="2" charset="0"/>
                <a:ea typeface="Dotum" panose="020B0600000101010101" pitchFamily="34" charset="-127"/>
                <a:cs typeface="Times New Roman" panose="02020603050405020304" pitchFamily="18" charset="0"/>
              </a:rPr>
              <a:t>ГКУСО ВО «Владимирский социально-реабилитационный центр для несовершеннолетних»</a:t>
            </a:r>
            <a:endParaRPr lang="ru-RU" sz="1400" dirty="0">
              <a:solidFill>
                <a:schemeClr val="tx2">
                  <a:lumMod val="75000"/>
                </a:schemeClr>
              </a:solidFill>
              <a:effectLst/>
              <a:latin typeface="Sitka Heading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/>
                <a:latin typeface="Sitka Heading" panose="02000505000000020004" pitchFamily="2" charset="0"/>
                <a:ea typeface="Dotum" panose="020B0600000101010101" pitchFamily="34" charset="-127"/>
                <a:cs typeface="Times New Roman" panose="02020603050405020304" pitchFamily="18" charset="0"/>
              </a:rPr>
              <a:t> </a:t>
            </a:r>
            <a:endParaRPr lang="ru-RU" sz="1400" dirty="0">
              <a:solidFill>
                <a:schemeClr val="tx2">
                  <a:lumMod val="75000"/>
                </a:schemeClr>
              </a:solidFill>
              <a:effectLst/>
              <a:latin typeface="Sitka Heading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/>
                <a:latin typeface="Sitka Heading" panose="02000505000000020004" pitchFamily="2" charset="0"/>
                <a:ea typeface="Dotum" panose="020B0600000101010101" pitchFamily="34" charset="-127"/>
                <a:cs typeface="Times New Roman" panose="02020603050405020304" pitchFamily="18" charset="0"/>
              </a:rPr>
              <a:t>600009, г. Владимир, ул.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effectLst/>
                <a:latin typeface="Sitka Heading" panose="02000505000000020004" pitchFamily="2" charset="0"/>
                <a:ea typeface="Dotum" panose="020B0600000101010101" pitchFamily="34" charset="-127"/>
                <a:cs typeface="Times New Roman" panose="02020603050405020304" pitchFamily="18" charset="0"/>
              </a:rPr>
              <a:t>Фейгина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/>
                <a:latin typeface="Sitka Heading" panose="02000505000000020004" pitchFamily="2" charset="0"/>
                <a:ea typeface="Dotum" panose="020B0600000101010101" pitchFamily="34" charset="-127"/>
                <a:cs typeface="Times New Roman" panose="02020603050405020304" pitchFamily="18" charset="0"/>
              </a:rPr>
              <a:t>, д. 35-А, 8 (4922) 53-86-33</a:t>
            </a:r>
            <a:endParaRPr lang="ru-RU" sz="1400" dirty="0">
              <a:solidFill>
                <a:schemeClr val="tx2">
                  <a:lumMod val="75000"/>
                </a:schemeClr>
              </a:solidFill>
              <a:effectLst/>
              <a:latin typeface="Sitka Heading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400" dirty="0">
                <a:solidFill>
                  <a:schemeClr val="tx2">
                    <a:lumMod val="75000"/>
                  </a:schemeClr>
                </a:solidFill>
                <a:effectLst/>
                <a:latin typeface="Sitka Heading" panose="02000505000000020004" pitchFamily="2" charset="0"/>
                <a:ea typeface="Dotum" panose="020B0600000101010101" pitchFamily="34" charset="-127"/>
                <a:cs typeface="Times New Roman" panose="02020603050405020304" pitchFamily="18" charset="0"/>
              </a:rPr>
              <a:t>e-mail: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Sitka Heading" panose="02000505000000020004" pitchFamily="2" charset="0"/>
                <a:ea typeface="Dotum" panose="020B0600000101010101" pitchFamily="34" charset="-127"/>
                <a:cs typeface="Times New Roman" panose="02020603050405020304" pitchFamily="18" charset="0"/>
              </a:rPr>
              <a:t>v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effectLst/>
                <a:latin typeface="Sitka Heading" panose="02000505000000020004" pitchFamily="2" charset="0"/>
                <a:ea typeface="Dotum" panose="020B0600000101010101" pitchFamily="34" charset="-127"/>
                <a:cs typeface="Times New Roman" panose="02020603050405020304" pitchFamily="18" charset="0"/>
              </a:rPr>
              <a:t>ladimir_srcn@avo.ru, www.vladsrcn.social33.ru</a:t>
            </a:r>
            <a:endParaRPr lang="ru-RU" sz="1400" dirty="0">
              <a:solidFill>
                <a:schemeClr val="tx2">
                  <a:lumMod val="75000"/>
                </a:schemeClr>
              </a:solidFill>
              <a:effectLst/>
              <a:latin typeface="Sitka Heading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n-US" sz="2200" b="1" dirty="0">
                <a:solidFill>
                  <a:srgbClr val="4274B0"/>
                </a:solidFill>
                <a:effectLst/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solidFill>
                  <a:srgbClr val="4274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Дата 3">
            <a:extLst>
              <a:ext uri="{FF2B5EF4-FFF2-40B4-BE49-F238E27FC236}">
                <a16:creationId xmlns:a16="http://schemas.microsoft.com/office/drawing/2014/main" id="{EE431E10-9DF9-4B1E-837E-913E6A3B2381}"/>
              </a:ext>
            </a:extLst>
          </p:cNvPr>
          <p:cNvSpPr txBox="1">
            <a:spLocks/>
          </p:cNvSpPr>
          <p:nvPr/>
        </p:nvSpPr>
        <p:spPr>
          <a:xfrm>
            <a:off x="533282" y="6359905"/>
            <a:ext cx="4986347" cy="498095"/>
          </a:xfrm>
          <a:prstGeom prst="rect">
            <a:avLst/>
          </a:prstGeom>
        </p:spPr>
        <p:txBody>
          <a:bodyPr/>
          <a:lstStyle>
            <a:defPPr rtl="0"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latin typeface="Sitka Heading" panose="02000505000000020004" pitchFamily="2" charset="0"/>
              </a:rPr>
              <a:t>город Владимир, 2022 год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8F1B6CD-82D2-4EDB-ACA8-DE1DE6F7D74D}"/>
              </a:ext>
            </a:extLst>
          </p:cNvPr>
          <p:cNvSpPr/>
          <p:nvPr/>
        </p:nvSpPr>
        <p:spPr>
          <a:xfrm>
            <a:off x="6402772" y="0"/>
            <a:ext cx="153926" cy="6858000"/>
          </a:xfrm>
          <a:prstGeom prst="rect">
            <a:avLst/>
          </a:prstGeom>
          <a:solidFill>
            <a:srgbClr val="F99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624FBD6-1BF3-4CF5-9C87-5EA8399C2880}"/>
              </a:ext>
            </a:extLst>
          </p:cNvPr>
          <p:cNvSpPr/>
          <p:nvPr/>
        </p:nvSpPr>
        <p:spPr>
          <a:xfrm>
            <a:off x="6550431" y="0"/>
            <a:ext cx="153926" cy="6858000"/>
          </a:xfrm>
          <a:prstGeom prst="rect">
            <a:avLst/>
          </a:prstGeom>
          <a:solidFill>
            <a:srgbClr val="72B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grpSp>
        <p:nvGrpSpPr>
          <p:cNvPr id="13" name="Группа 12" descr="Это изображение содержит абстрактную форму. ">
            <a:extLst>
              <a:ext uri="{FF2B5EF4-FFF2-40B4-BE49-F238E27FC236}">
                <a16:creationId xmlns:a16="http://schemas.microsoft.com/office/drawing/2014/main" id="{705ED0F6-D5EE-496A-A78A-50674AE55959}"/>
              </a:ext>
            </a:extLst>
          </p:cNvPr>
          <p:cNvGrpSpPr/>
          <p:nvPr/>
        </p:nvGrpSpPr>
        <p:grpSpPr>
          <a:xfrm rot="9751283" flipH="1">
            <a:off x="6472289" y="-104461"/>
            <a:ext cx="5914028" cy="5726890"/>
            <a:chOff x="4855953" y="-2833466"/>
            <a:chExt cx="8948964" cy="12105060"/>
          </a:xfrm>
          <a:solidFill>
            <a:srgbClr val="72B6FD"/>
          </a:solidFill>
        </p:grpSpPr>
        <p:sp>
          <p:nvSpPr>
            <p:cNvPr id="14" name="Полилиния 10">
              <a:extLst>
                <a:ext uri="{FF2B5EF4-FFF2-40B4-BE49-F238E27FC236}">
                  <a16:creationId xmlns:a16="http://schemas.microsoft.com/office/drawing/2014/main" id="{CDCB5B47-2661-4CC7-BECF-73E2DB28E9BD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4855953" y="-2246936"/>
              <a:ext cx="8673602" cy="11518530"/>
            </a:xfrm>
            <a:custGeom>
              <a:avLst/>
              <a:gdLst>
                <a:gd name="T0" fmla="*/ 1166 w 2492"/>
                <a:gd name="T1" fmla="*/ 2419 h 3315"/>
                <a:gd name="T2" fmla="*/ 243 w 2492"/>
                <a:gd name="T3" fmla="*/ 912 h 3315"/>
                <a:gd name="T4" fmla="*/ 449 w 2492"/>
                <a:gd name="T5" fmla="*/ 15 h 3315"/>
                <a:gd name="T6" fmla="*/ 766 w 2492"/>
                <a:gd name="T7" fmla="*/ 302 h 3315"/>
                <a:gd name="T8" fmla="*/ 1651 w 2492"/>
                <a:gd name="T9" fmla="*/ 481 h 3315"/>
                <a:gd name="T10" fmla="*/ 2239 w 2492"/>
                <a:gd name="T11" fmla="*/ 1238 h 3315"/>
                <a:gd name="T12" fmla="*/ 2186 w 2492"/>
                <a:gd name="T13" fmla="*/ 2201 h 3315"/>
                <a:gd name="T14" fmla="*/ 2165 w 2492"/>
                <a:gd name="T15" fmla="*/ 2928 h 3315"/>
                <a:gd name="T16" fmla="*/ 1400 w 2492"/>
                <a:gd name="T17" fmla="*/ 3100 h 3315"/>
                <a:gd name="T18" fmla="*/ 1166 w 2492"/>
                <a:gd name="T19" fmla="*/ 2419 h 3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2" h="3315">
                  <a:moveTo>
                    <a:pt x="1166" y="2419"/>
                  </a:moveTo>
                  <a:cubicBezTo>
                    <a:pt x="1505" y="1277"/>
                    <a:pt x="486" y="1533"/>
                    <a:pt x="243" y="912"/>
                  </a:cubicBezTo>
                  <a:cubicBezTo>
                    <a:pt x="0" y="292"/>
                    <a:pt x="291" y="31"/>
                    <a:pt x="449" y="15"/>
                  </a:cubicBezTo>
                  <a:cubicBezTo>
                    <a:pt x="607" y="0"/>
                    <a:pt x="716" y="54"/>
                    <a:pt x="766" y="302"/>
                  </a:cubicBezTo>
                  <a:cubicBezTo>
                    <a:pt x="817" y="551"/>
                    <a:pt x="1312" y="508"/>
                    <a:pt x="1651" y="481"/>
                  </a:cubicBezTo>
                  <a:cubicBezTo>
                    <a:pt x="1989" y="454"/>
                    <a:pt x="2492" y="733"/>
                    <a:pt x="2239" y="1238"/>
                  </a:cubicBezTo>
                  <a:cubicBezTo>
                    <a:pt x="1986" y="1743"/>
                    <a:pt x="2000" y="1716"/>
                    <a:pt x="2186" y="2201"/>
                  </a:cubicBezTo>
                  <a:cubicBezTo>
                    <a:pt x="2372" y="2685"/>
                    <a:pt x="2165" y="2928"/>
                    <a:pt x="2165" y="2928"/>
                  </a:cubicBezTo>
                  <a:cubicBezTo>
                    <a:pt x="2165" y="2928"/>
                    <a:pt x="1791" y="3315"/>
                    <a:pt x="1400" y="3100"/>
                  </a:cubicBezTo>
                  <a:cubicBezTo>
                    <a:pt x="1008" y="2885"/>
                    <a:pt x="1166" y="2419"/>
                    <a:pt x="1166" y="2419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" name="Полилиния 11">
              <a:extLst>
                <a:ext uri="{FF2B5EF4-FFF2-40B4-BE49-F238E27FC236}">
                  <a16:creationId xmlns:a16="http://schemas.microsoft.com/office/drawing/2014/main" id="{B20BA580-6ADF-4209-A5BA-FEA4EE7C0576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048022" y="-2833466"/>
              <a:ext cx="8756895" cy="10755935"/>
            </a:xfrm>
            <a:custGeom>
              <a:avLst/>
              <a:gdLst>
                <a:gd name="T0" fmla="*/ 1504 w 2516"/>
                <a:gd name="T1" fmla="*/ 2980 h 3095"/>
                <a:gd name="T2" fmla="*/ 2237 w 2516"/>
                <a:gd name="T3" fmla="*/ 2283 h 3095"/>
                <a:gd name="T4" fmla="*/ 1468 w 2516"/>
                <a:gd name="T5" fmla="*/ 1052 h 3095"/>
                <a:gd name="T6" fmla="*/ 979 w 2516"/>
                <a:gd name="T7" fmla="*/ 648 h 3095"/>
                <a:gd name="T8" fmla="*/ 411 w 2516"/>
                <a:gd name="T9" fmla="*/ 195 h 3095"/>
                <a:gd name="T10" fmla="*/ 397 w 2516"/>
                <a:gd name="T11" fmla="*/ 1117 h 3095"/>
                <a:gd name="T12" fmla="*/ 194 w 2516"/>
                <a:gd name="T13" fmla="*/ 1767 h 3095"/>
                <a:gd name="T14" fmla="*/ 866 w 2516"/>
                <a:gd name="T15" fmla="*/ 2349 h 3095"/>
                <a:gd name="T16" fmla="*/ 1275 w 2516"/>
                <a:gd name="T17" fmla="*/ 2766 h 3095"/>
                <a:gd name="T18" fmla="*/ 1504 w 2516"/>
                <a:gd name="T19" fmla="*/ 2980 h 3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6" h="3095">
                  <a:moveTo>
                    <a:pt x="1504" y="2980"/>
                  </a:moveTo>
                  <a:cubicBezTo>
                    <a:pt x="1504" y="2980"/>
                    <a:pt x="1958" y="3095"/>
                    <a:pt x="2237" y="2283"/>
                  </a:cubicBezTo>
                  <a:cubicBezTo>
                    <a:pt x="2516" y="1472"/>
                    <a:pt x="1745" y="1159"/>
                    <a:pt x="1468" y="1052"/>
                  </a:cubicBezTo>
                  <a:cubicBezTo>
                    <a:pt x="1191" y="945"/>
                    <a:pt x="1126" y="907"/>
                    <a:pt x="979" y="648"/>
                  </a:cubicBezTo>
                  <a:cubicBezTo>
                    <a:pt x="832" y="389"/>
                    <a:pt x="822" y="0"/>
                    <a:pt x="411" y="195"/>
                  </a:cubicBezTo>
                  <a:cubicBezTo>
                    <a:pt x="0" y="391"/>
                    <a:pt x="384" y="948"/>
                    <a:pt x="397" y="1117"/>
                  </a:cubicBezTo>
                  <a:cubicBezTo>
                    <a:pt x="411" y="1286"/>
                    <a:pt x="128" y="1580"/>
                    <a:pt x="194" y="1767"/>
                  </a:cubicBezTo>
                  <a:cubicBezTo>
                    <a:pt x="259" y="1954"/>
                    <a:pt x="273" y="2154"/>
                    <a:pt x="866" y="2349"/>
                  </a:cubicBezTo>
                  <a:cubicBezTo>
                    <a:pt x="866" y="2349"/>
                    <a:pt x="1186" y="2374"/>
                    <a:pt x="1275" y="2766"/>
                  </a:cubicBezTo>
                  <a:cubicBezTo>
                    <a:pt x="1275" y="2766"/>
                    <a:pt x="1340" y="2988"/>
                    <a:pt x="1504" y="2980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" name="Полилиния 12">
              <a:extLst>
                <a:ext uri="{FF2B5EF4-FFF2-40B4-BE49-F238E27FC236}">
                  <a16:creationId xmlns:a16="http://schemas.microsoft.com/office/drawing/2014/main" id="{C62DD56F-DB28-47DA-A44E-02486DCD0EBB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218812" y="-1993836"/>
              <a:ext cx="7570428" cy="10122905"/>
            </a:xfrm>
            <a:custGeom>
              <a:avLst/>
              <a:gdLst>
                <a:gd name="T0" fmla="*/ 1896 w 2175"/>
                <a:gd name="T1" fmla="*/ 2283 h 2913"/>
                <a:gd name="T2" fmla="*/ 1467 w 2175"/>
                <a:gd name="T3" fmla="*/ 2913 h 2913"/>
                <a:gd name="T4" fmla="*/ 1250 w 2175"/>
                <a:gd name="T5" fmla="*/ 2849 h 2913"/>
                <a:gd name="T6" fmla="*/ 1016 w 2175"/>
                <a:gd name="T7" fmla="*/ 2168 h 2913"/>
                <a:gd name="T8" fmla="*/ 93 w 2175"/>
                <a:gd name="T9" fmla="*/ 661 h 2913"/>
                <a:gd name="T10" fmla="*/ 0 w 2175"/>
                <a:gd name="T11" fmla="*/ 238 h 2913"/>
                <a:gd name="T12" fmla="*/ 70 w 2175"/>
                <a:gd name="T13" fmla="*/ 195 h 2913"/>
                <a:gd name="T14" fmla="*/ 638 w 2175"/>
                <a:gd name="T15" fmla="*/ 648 h 2913"/>
                <a:gd name="T16" fmla="*/ 1127 w 2175"/>
                <a:gd name="T17" fmla="*/ 1052 h 2913"/>
                <a:gd name="T18" fmla="*/ 1896 w 2175"/>
                <a:gd name="T19" fmla="*/ 2283 h 2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5" h="2913">
                  <a:moveTo>
                    <a:pt x="1896" y="2283"/>
                  </a:moveTo>
                  <a:cubicBezTo>
                    <a:pt x="1770" y="2651"/>
                    <a:pt x="1607" y="2829"/>
                    <a:pt x="1467" y="2913"/>
                  </a:cubicBezTo>
                  <a:cubicBezTo>
                    <a:pt x="1397" y="2909"/>
                    <a:pt x="1324" y="2889"/>
                    <a:pt x="1250" y="2849"/>
                  </a:cubicBezTo>
                  <a:cubicBezTo>
                    <a:pt x="858" y="2634"/>
                    <a:pt x="1016" y="2168"/>
                    <a:pt x="1016" y="2168"/>
                  </a:cubicBezTo>
                  <a:cubicBezTo>
                    <a:pt x="1354" y="1026"/>
                    <a:pt x="336" y="1282"/>
                    <a:pt x="93" y="661"/>
                  </a:cubicBezTo>
                  <a:cubicBezTo>
                    <a:pt x="28" y="495"/>
                    <a:pt x="1" y="354"/>
                    <a:pt x="0" y="238"/>
                  </a:cubicBezTo>
                  <a:cubicBezTo>
                    <a:pt x="20" y="222"/>
                    <a:pt x="44" y="208"/>
                    <a:pt x="70" y="195"/>
                  </a:cubicBezTo>
                  <a:cubicBezTo>
                    <a:pt x="481" y="0"/>
                    <a:pt x="491" y="389"/>
                    <a:pt x="638" y="648"/>
                  </a:cubicBezTo>
                  <a:cubicBezTo>
                    <a:pt x="785" y="907"/>
                    <a:pt x="850" y="945"/>
                    <a:pt x="1127" y="1052"/>
                  </a:cubicBezTo>
                  <a:cubicBezTo>
                    <a:pt x="1404" y="1159"/>
                    <a:pt x="2175" y="1472"/>
                    <a:pt x="1896" y="2283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17" name="Группа 16" descr="Это изображение содержит абстрактную форму. ">
            <a:extLst>
              <a:ext uri="{FF2B5EF4-FFF2-40B4-BE49-F238E27FC236}">
                <a16:creationId xmlns:a16="http://schemas.microsoft.com/office/drawing/2014/main" id="{ACEF9976-F602-4479-B403-B2729B2C0F13}"/>
              </a:ext>
            </a:extLst>
          </p:cNvPr>
          <p:cNvGrpSpPr/>
          <p:nvPr/>
        </p:nvGrpSpPr>
        <p:grpSpPr>
          <a:xfrm rot="2734642" flipH="1">
            <a:off x="7020747" y="1600160"/>
            <a:ext cx="5288376" cy="5041190"/>
            <a:chOff x="4855953" y="-2833466"/>
            <a:chExt cx="8948964" cy="1210506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8" name="Полилиния 10">
              <a:extLst>
                <a:ext uri="{FF2B5EF4-FFF2-40B4-BE49-F238E27FC236}">
                  <a16:creationId xmlns:a16="http://schemas.microsoft.com/office/drawing/2014/main" id="{51A05713-50A2-488C-9609-A28C19A28774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4855953" y="-2246936"/>
              <a:ext cx="8673602" cy="11518530"/>
            </a:xfrm>
            <a:custGeom>
              <a:avLst/>
              <a:gdLst>
                <a:gd name="T0" fmla="*/ 1166 w 2492"/>
                <a:gd name="T1" fmla="*/ 2419 h 3315"/>
                <a:gd name="T2" fmla="*/ 243 w 2492"/>
                <a:gd name="T3" fmla="*/ 912 h 3315"/>
                <a:gd name="T4" fmla="*/ 449 w 2492"/>
                <a:gd name="T5" fmla="*/ 15 h 3315"/>
                <a:gd name="T6" fmla="*/ 766 w 2492"/>
                <a:gd name="T7" fmla="*/ 302 h 3315"/>
                <a:gd name="T8" fmla="*/ 1651 w 2492"/>
                <a:gd name="T9" fmla="*/ 481 h 3315"/>
                <a:gd name="T10" fmla="*/ 2239 w 2492"/>
                <a:gd name="T11" fmla="*/ 1238 h 3315"/>
                <a:gd name="T12" fmla="*/ 2186 w 2492"/>
                <a:gd name="T13" fmla="*/ 2201 h 3315"/>
                <a:gd name="T14" fmla="*/ 2165 w 2492"/>
                <a:gd name="T15" fmla="*/ 2928 h 3315"/>
                <a:gd name="T16" fmla="*/ 1400 w 2492"/>
                <a:gd name="T17" fmla="*/ 3100 h 3315"/>
                <a:gd name="T18" fmla="*/ 1166 w 2492"/>
                <a:gd name="T19" fmla="*/ 2419 h 3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2" h="3315">
                  <a:moveTo>
                    <a:pt x="1166" y="2419"/>
                  </a:moveTo>
                  <a:cubicBezTo>
                    <a:pt x="1505" y="1277"/>
                    <a:pt x="486" y="1533"/>
                    <a:pt x="243" y="912"/>
                  </a:cubicBezTo>
                  <a:cubicBezTo>
                    <a:pt x="0" y="292"/>
                    <a:pt x="291" y="31"/>
                    <a:pt x="449" y="15"/>
                  </a:cubicBezTo>
                  <a:cubicBezTo>
                    <a:pt x="607" y="0"/>
                    <a:pt x="716" y="54"/>
                    <a:pt x="766" y="302"/>
                  </a:cubicBezTo>
                  <a:cubicBezTo>
                    <a:pt x="817" y="551"/>
                    <a:pt x="1312" y="508"/>
                    <a:pt x="1651" y="481"/>
                  </a:cubicBezTo>
                  <a:cubicBezTo>
                    <a:pt x="1989" y="454"/>
                    <a:pt x="2492" y="733"/>
                    <a:pt x="2239" y="1238"/>
                  </a:cubicBezTo>
                  <a:cubicBezTo>
                    <a:pt x="1986" y="1743"/>
                    <a:pt x="2000" y="1716"/>
                    <a:pt x="2186" y="2201"/>
                  </a:cubicBezTo>
                  <a:cubicBezTo>
                    <a:pt x="2372" y="2685"/>
                    <a:pt x="2165" y="2928"/>
                    <a:pt x="2165" y="2928"/>
                  </a:cubicBezTo>
                  <a:cubicBezTo>
                    <a:pt x="2165" y="2928"/>
                    <a:pt x="1791" y="3315"/>
                    <a:pt x="1400" y="3100"/>
                  </a:cubicBezTo>
                  <a:cubicBezTo>
                    <a:pt x="1008" y="2885"/>
                    <a:pt x="1166" y="2419"/>
                    <a:pt x="1166" y="2419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" name="Полилиния 11">
              <a:extLst>
                <a:ext uri="{FF2B5EF4-FFF2-40B4-BE49-F238E27FC236}">
                  <a16:creationId xmlns:a16="http://schemas.microsoft.com/office/drawing/2014/main" id="{9E967104-D854-4FA9-B959-A5AD8E45F1B4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048022" y="-2833466"/>
              <a:ext cx="8756895" cy="10755935"/>
            </a:xfrm>
            <a:custGeom>
              <a:avLst/>
              <a:gdLst>
                <a:gd name="T0" fmla="*/ 1504 w 2516"/>
                <a:gd name="T1" fmla="*/ 2980 h 3095"/>
                <a:gd name="T2" fmla="*/ 2237 w 2516"/>
                <a:gd name="T3" fmla="*/ 2283 h 3095"/>
                <a:gd name="T4" fmla="*/ 1468 w 2516"/>
                <a:gd name="T5" fmla="*/ 1052 h 3095"/>
                <a:gd name="T6" fmla="*/ 979 w 2516"/>
                <a:gd name="T7" fmla="*/ 648 h 3095"/>
                <a:gd name="T8" fmla="*/ 411 w 2516"/>
                <a:gd name="T9" fmla="*/ 195 h 3095"/>
                <a:gd name="T10" fmla="*/ 397 w 2516"/>
                <a:gd name="T11" fmla="*/ 1117 h 3095"/>
                <a:gd name="T12" fmla="*/ 194 w 2516"/>
                <a:gd name="T13" fmla="*/ 1767 h 3095"/>
                <a:gd name="T14" fmla="*/ 866 w 2516"/>
                <a:gd name="T15" fmla="*/ 2349 h 3095"/>
                <a:gd name="T16" fmla="*/ 1275 w 2516"/>
                <a:gd name="T17" fmla="*/ 2766 h 3095"/>
                <a:gd name="T18" fmla="*/ 1504 w 2516"/>
                <a:gd name="T19" fmla="*/ 2980 h 3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6" h="3095">
                  <a:moveTo>
                    <a:pt x="1504" y="2980"/>
                  </a:moveTo>
                  <a:cubicBezTo>
                    <a:pt x="1504" y="2980"/>
                    <a:pt x="1958" y="3095"/>
                    <a:pt x="2237" y="2283"/>
                  </a:cubicBezTo>
                  <a:cubicBezTo>
                    <a:pt x="2516" y="1472"/>
                    <a:pt x="1745" y="1159"/>
                    <a:pt x="1468" y="1052"/>
                  </a:cubicBezTo>
                  <a:cubicBezTo>
                    <a:pt x="1191" y="945"/>
                    <a:pt x="1126" y="907"/>
                    <a:pt x="979" y="648"/>
                  </a:cubicBezTo>
                  <a:cubicBezTo>
                    <a:pt x="832" y="389"/>
                    <a:pt x="822" y="0"/>
                    <a:pt x="411" y="195"/>
                  </a:cubicBezTo>
                  <a:cubicBezTo>
                    <a:pt x="0" y="391"/>
                    <a:pt x="384" y="948"/>
                    <a:pt x="397" y="1117"/>
                  </a:cubicBezTo>
                  <a:cubicBezTo>
                    <a:pt x="411" y="1286"/>
                    <a:pt x="128" y="1580"/>
                    <a:pt x="194" y="1767"/>
                  </a:cubicBezTo>
                  <a:cubicBezTo>
                    <a:pt x="259" y="1954"/>
                    <a:pt x="273" y="2154"/>
                    <a:pt x="866" y="2349"/>
                  </a:cubicBezTo>
                  <a:cubicBezTo>
                    <a:pt x="866" y="2349"/>
                    <a:pt x="1186" y="2374"/>
                    <a:pt x="1275" y="2766"/>
                  </a:cubicBezTo>
                  <a:cubicBezTo>
                    <a:pt x="1275" y="2766"/>
                    <a:pt x="1340" y="2988"/>
                    <a:pt x="1504" y="2980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" name="Полилиния 12">
              <a:extLst>
                <a:ext uri="{FF2B5EF4-FFF2-40B4-BE49-F238E27FC236}">
                  <a16:creationId xmlns:a16="http://schemas.microsoft.com/office/drawing/2014/main" id="{0F2B65AE-01B6-442C-B75E-586BDFA285D3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218812" y="-1993836"/>
              <a:ext cx="7570428" cy="10122905"/>
            </a:xfrm>
            <a:custGeom>
              <a:avLst/>
              <a:gdLst>
                <a:gd name="T0" fmla="*/ 1896 w 2175"/>
                <a:gd name="T1" fmla="*/ 2283 h 2913"/>
                <a:gd name="T2" fmla="*/ 1467 w 2175"/>
                <a:gd name="T3" fmla="*/ 2913 h 2913"/>
                <a:gd name="T4" fmla="*/ 1250 w 2175"/>
                <a:gd name="T5" fmla="*/ 2849 h 2913"/>
                <a:gd name="T6" fmla="*/ 1016 w 2175"/>
                <a:gd name="T7" fmla="*/ 2168 h 2913"/>
                <a:gd name="T8" fmla="*/ 93 w 2175"/>
                <a:gd name="T9" fmla="*/ 661 h 2913"/>
                <a:gd name="T10" fmla="*/ 0 w 2175"/>
                <a:gd name="T11" fmla="*/ 238 h 2913"/>
                <a:gd name="T12" fmla="*/ 70 w 2175"/>
                <a:gd name="T13" fmla="*/ 195 h 2913"/>
                <a:gd name="T14" fmla="*/ 638 w 2175"/>
                <a:gd name="T15" fmla="*/ 648 h 2913"/>
                <a:gd name="T16" fmla="*/ 1127 w 2175"/>
                <a:gd name="T17" fmla="*/ 1052 h 2913"/>
                <a:gd name="T18" fmla="*/ 1896 w 2175"/>
                <a:gd name="T19" fmla="*/ 2283 h 2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5" h="2913">
                  <a:moveTo>
                    <a:pt x="1896" y="2283"/>
                  </a:moveTo>
                  <a:cubicBezTo>
                    <a:pt x="1770" y="2651"/>
                    <a:pt x="1607" y="2829"/>
                    <a:pt x="1467" y="2913"/>
                  </a:cubicBezTo>
                  <a:cubicBezTo>
                    <a:pt x="1397" y="2909"/>
                    <a:pt x="1324" y="2889"/>
                    <a:pt x="1250" y="2849"/>
                  </a:cubicBezTo>
                  <a:cubicBezTo>
                    <a:pt x="858" y="2634"/>
                    <a:pt x="1016" y="2168"/>
                    <a:pt x="1016" y="2168"/>
                  </a:cubicBezTo>
                  <a:cubicBezTo>
                    <a:pt x="1354" y="1026"/>
                    <a:pt x="336" y="1282"/>
                    <a:pt x="93" y="661"/>
                  </a:cubicBezTo>
                  <a:cubicBezTo>
                    <a:pt x="28" y="495"/>
                    <a:pt x="1" y="354"/>
                    <a:pt x="0" y="238"/>
                  </a:cubicBezTo>
                  <a:cubicBezTo>
                    <a:pt x="20" y="222"/>
                    <a:pt x="44" y="208"/>
                    <a:pt x="70" y="195"/>
                  </a:cubicBezTo>
                  <a:cubicBezTo>
                    <a:pt x="481" y="0"/>
                    <a:pt x="491" y="389"/>
                    <a:pt x="638" y="648"/>
                  </a:cubicBezTo>
                  <a:cubicBezTo>
                    <a:pt x="785" y="907"/>
                    <a:pt x="850" y="945"/>
                    <a:pt x="1127" y="1052"/>
                  </a:cubicBezTo>
                  <a:cubicBezTo>
                    <a:pt x="1404" y="1159"/>
                    <a:pt x="2175" y="1472"/>
                    <a:pt x="1896" y="2283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21" name="Группа 20" descr="Это изображение содержит абстрактную форму. ">
            <a:extLst>
              <a:ext uri="{FF2B5EF4-FFF2-40B4-BE49-F238E27FC236}">
                <a16:creationId xmlns:a16="http://schemas.microsoft.com/office/drawing/2014/main" id="{D5F1C240-944B-4491-8A12-6211AE611923}"/>
              </a:ext>
            </a:extLst>
          </p:cNvPr>
          <p:cNvGrpSpPr/>
          <p:nvPr/>
        </p:nvGrpSpPr>
        <p:grpSpPr>
          <a:xfrm rot="19542700" flipH="1">
            <a:off x="6576396" y="1287948"/>
            <a:ext cx="5309968" cy="5263637"/>
            <a:chOff x="4855953" y="-2833466"/>
            <a:chExt cx="8948964" cy="12105060"/>
          </a:xfrm>
          <a:solidFill>
            <a:srgbClr val="F99F4B"/>
          </a:solidFill>
        </p:grpSpPr>
        <p:sp>
          <p:nvSpPr>
            <p:cNvPr id="22" name="Полилиния 10">
              <a:extLst>
                <a:ext uri="{FF2B5EF4-FFF2-40B4-BE49-F238E27FC236}">
                  <a16:creationId xmlns:a16="http://schemas.microsoft.com/office/drawing/2014/main" id="{99528911-BC09-4267-9CE8-D32B5BB73B9D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4855953" y="-2246936"/>
              <a:ext cx="8673602" cy="11518530"/>
            </a:xfrm>
            <a:custGeom>
              <a:avLst/>
              <a:gdLst>
                <a:gd name="T0" fmla="*/ 1166 w 2492"/>
                <a:gd name="T1" fmla="*/ 2419 h 3315"/>
                <a:gd name="T2" fmla="*/ 243 w 2492"/>
                <a:gd name="T3" fmla="*/ 912 h 3315"/>
                <a:gd name="T4" fmla="*/ 449 w 2492"/>
                <a:gd name="T5" fmla="*/ 15 h 3315"/>
                <a:gd name="T6" fmla="*/ 766 w 2492"/>
                <a:gd name="T7" fmla="*/ 302 h 3315"/>
                <a:gd name="T8" fmla="*/ 1651 w 2492"/>
                <a:gd name="T9" fmla="*/ 481 h 3315"/>
                <a:gd name="T10" fmla="*/ 2239 w 2492"/>
                <a:gd name="T11" fmla="*/ 1238 h 3315"/>
                <a:gd name="T12" fmla="*/ 2186 w 2492"/>
                <a:gd name="T13" fmla="*/ 2201 h 3315"/>
                <a:gd name="T14" fmla="*/ 2165 w 2492"/>
                <a:gd name="T15" fmla="*/ 2928 h 3315"/>
                <a:gd name="T16" fmla="*/ 1400 w 2492"/>
                <a:gd name="T17" fmla="*/ 3100 h 3315"/>
                <a:gd name="T18" fmla="*/ 1166 w 2492"/>
                <a:gd name="T19" fmla="*/ 2419 h 3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2" h="3315">
                  <a:moveTo>
                    <a:pt x="1166" y="2419"/>
                  </a:moveTo>
                  <a:cubicBezTo>
                    <a:pt x="1505" y="1277"/>
                    <a:pt x="486" y="1533"/>
                    <a:pt x="243" y="912"/>
                  </a:cubicBezTo>
                  <a:cubicBezTo>
                    <a:pt x="0" y="292"/>
                    <a:pt x="291" y="31"/>
                    <a:pt x="449" y="15"/>
                  </a:cubicBezTo>
                  <a:cubicBezTo>
                    <a:pt x="607" y="0"/>
                    <a:pt x="716" y="54"/>
                    <a:pt x="766" y="302"/>
                  </a:cubicBezTo>
                  <a:cubicBezTo>
                    <a:pt x="817" y="551"/>
                    <a:pt x="1312" y="508"/>
                    <a:pt x="1651" y="481"/>
                  </a:cubicBezTo>
                  <a:cubicBezTo>
                    <a:pt x="1989" y="454"/>
                    <a:pt x="2492" y="733"/>
                    <a:pt x="2239" y="1238"/>
                  </a:cubicBezTo>
                  <a:cubicBezTo>
                    <a:pt x="1986" y="1743"/>
                    <a:pt x="2000" y="1716"/>
                    <a:pt x="2186" y="2201"/>
                  </a:cubicBezTo>
                  <a:cubicBezTo>
                    <a:pt x="2372" y="2685"/>
                    <a:pt x="2165" y="2928"/>
                    <a:pt x="2165" y="2928"/>
                  </a:cubicBezTo>
                  <a:cubicBezTo>
                    <a:pt x="2165" y="2928"/>
                    <a:pt x="1791" y="3315"/>
                    <a:pt x="1400" y="3100"/>
                  </a:cubicBezTo>
                  <a:cubicBezTo>
                    <a:pt x="1008" y="2885"/>
                    <a:pt x="1166" y="2419"/>
                    <a:pt x="1166" y="2419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3" name="Полилиния 11">
              <a:extLst>
                <a:ext uri="{FF2B5EF4-FFF2-40B4-BE49-F238E27FC236}">
                  <a16:creationId xmlns:a16="http://schemas.microsoft.com/office/drawing/2014/main" id="{7343012F-970A-4445-A279-CD9E89A96062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048022" y="-2833466"/>
              <a:ext cx="8756895" cy="10755935"/>
            </a:xfrm>
            <a:custGeom>
              <a:avLst/>
              <a:gdLst>
                <a:gd name="T0" fmla="*/ 1504 w 2516"/>
                <a:gd name="T1" fmla="*/ 2980 h 3095"/>
                <a:gd name="T2" fmla="*/ 2237 w 2516"/>
                <a:gd name="T3" fmla="*/ 2283 h 3095"/>
                <a:gd name="T4" fmla="*/ 1468 w 2516"/>
                <a:gd name="T5" fmla="*/ 1052 h 3095"/>
                <a:gd name="T6" fmla="*/ 979 w 2516"/>
                <a:gd name="T7" fmla="*/ 648 h 3095"/>
                <a:gd name="T8" fmla="*/ 411 w 2516"/>
                <a:gd name="T9" fmla="*/ 195 h 3095"/>
                <a:gd name="T10" fmla="*/ 397 w 2516"/>
                <a:gd name="T11" fmla="*/ 1117 h 3095"/>
                <a:gd name="T12" fmla="*/ 194 w 2516"/>
                <a:gd name="T13" fmla="*/ 1767 h 3095"/>
                <a:gd name="T14" fmla="*/ 866 w 2516"/>
                <a:gd name="T15" fmla="*/ 2349 h 3095"/>
                <a:gd name="T16" fmla="*/ 1275 w 2516"/>
                <a:gd name="T17" fmla="*/ 2766 h 3095"/>
                <a:gd name="T18" fmla="*/ 1504 w 2516"/>
                <a:gd name="T19" fmla="*/ 2980 h 3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6" h="3095">
                  <a:moveTo>
                    <a:pt x="1504" y="2980"/>
                  </a:moveTo>
                  <a:cubicBezTo>
                    <a:pt x="1504" y="2980"/>
                    <a:pt x="1958" y="3095"/>
                    <a:pt x="2237" y="2283"/>
                  </a:cubicBezTo>
                  <a:cubicBezTo>
                    <a:pt x="2516" y="1472"/>
                    <a:pt x="1745" y="1159"/>
                    <a:pt x="1468" y="1052"/>
                  </a:cubicBezTo>
                  <a:cubicBezTo>
                    <a:pt x="1191" y="945"/>
                    <a:pt x="1126" y="907"/>
                    <a:pt x="979" y="648"/>
                  </a:cubicBezTo>
                  <a:cubicBezTo>
                    <a:pt x="832" y="389"/>
                    <a:pt x="822" y="0"/>
                    <a:pt x="411" y="195"/>
                  </a:cubicBezTo>
                  <a:cubicBezTo>
                    <a:pt x="0" y="391"/>
                    <a:pt x="384" y="948"/>
                    <a:pt x="397" y="1117"/>
                  </a:cubicBezTo>
                  <a:cubicBezTo>
                    <a:pt x="411" y="1286"/>
                    <a:pt x="128" y="1580"/>
                    <a:pt x="194" y="1767"/>
                  </a:cubicBezTo>
                  <a:cubicBezTo>
                    <a:pt x="259" y="1954"/>
                    <a:pt x="273" y="2154"/>
                    <a:pt x="866" y="2349"/>
                  </a:cubicBezTo>
                  <a:cubicBezTo>
                    <a:pt x="866" y="2349"/>
                    <a:pt x="1186" y="2374"/>
                    <a:pt x="1275" y="2766"/>
                  </a:cubicBezTo>
                  <a:cubicBezTo>
                    <a:pt x="1275" y="2766"/>
                    <a:pt x="1340" y="2988"/>
                    <a:pt x="1504" y="2980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4" name="Полилиния 12">
              <a:extLst>
                <a:ext uri="{FF2B5EF4-FFF2-40B4-BE49-F238E27FC236}">
                  <a16:creationId xmlns:a16="http://schemas.microsoft.com/office/drawing/2014/main" id="{882CC536-84A7-431E-BF10-659028C6ABBC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218812" y="-1993836"/>
              <a:ext cx="7570428" cy="10122905"/>
            </a:xfrm>
            <a:custGeom>
              <a:avLst/>
              <a:gdLst>
                <a:gd name="T0" fmla="*/ 1896 w 2175"/>
                <a:gd name="T1" fmla="*/ 2283 h 2913"/>
                <a:gd name="T2" fmla="*/ 1467 w 2175"/>
                <a:gd name="T3" fmla="*/ 2913 h 2913"/>
                <a:gd name="T4" fmla="*/ 1250 w 2175"/>
                <a:gd name="T5" fmla="*/ 2849 h 2913"/>
                <a:gd name="T6" fmla="*/ 1016 w 2175"/>
                <a:gd name="T7" fmla="*/ 2168 h 2913"/>
                <a:gd name="T8" fmla="*/ 93 w 2175"/>
                <a:gd name="T9" fmla="*/ 661 h 2913"/>
                <a:gd name="T10" fmla="*/ 0 w 2175"/>
                <a:gd name="T11" fmla="*/ 238 h 2913"/>
                <a:gd name="T12" fmla="*/ 70 w 2175"/>
                <a:gd name="T13" fmla="*/ 195 h 2913"/>
                <a:gd name="T14" fmla="*/ 638 w 2175"/>
                <a:gd name="T15" fmla="*/ 648 h 2913"/>
                <a:gd name="T16" fmla="*/ 1127 w 2175"/>
                <a:gd name="T17" fmla="*/ 1052 h 2913"/>
                <a:gd name="T18" fmla="*/ 1896 w 2175"/>
                <a:gd name="T19" fmla="*/ 2283 h 2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5" h="2913">
                  <a:moveTo>
                    <a:pt x="1896" y="2283"/>
                  </a:moveTo>
                  <a:cubicBezTo>
                    <a:pt x="1770" y="2651"/>
                    <a:pt x="1607" y="2829"/>
                    <a:pt x="1467" y="2913"/>
                  </a:cubicBezTo>
                  <a:cubicBezTo>
                    <a:pt x="1397" y="2909"/>
                    <a:pt x="1324" y="2889"/>
                    <a:pt x="1250" y="2849"/>
                  </a:cubicBezTo>
                  <a:cubicBezTo>
                    <a:pt x="858" y="2634"/>
                    <a:pt x="1016" y="2168"/>
                    <a:pt x="1016" y="2168"/>
                  </a:cubicBezTo>
                  <a:cubicBezTo>
                    <a:pt x="1354" y="1026"/>
                    <a:pt x="336" y="1282"/>
                    <a:pt x="93" y="661"/>
                  </a:cubicBezTo>
                  <a:cubicBezTo>
                    <a:pt x="28" y="495"/>
                    <a:pt x="1" y="354"/>
                    <a:pt x="0" y="238"/>
                  </a:cubicBezTo>
                  <a:cubicBezTo>
                    <a:pt x="20" y="222"/>
                    <a:pt x="44" y="208"/>
                    <a:pt x="70" y="195"/>
                  </a:cubicBezTo>
                  <a:cubicBezTo>
                    <a:pt x="481" y="0"/>
                    <a:pt x="491" y="389"/>
                    <a:pt x="638" y="648"/>
                  </a:cubicBezTo>
                  <a:cubicBezTo>
                    <a:pt x="785" y="907"/>
                    <a:pt x="850" y="945"/>
                    <a:pt x="1127" y="1052"/>
                  </a:cubicBezTo>
                  <a:cubicBezTo>
                    <a:pt x="1404" y="1159"/>
                    <a:pt x="2175" y="1472"/>
                    <a:pt x="1896" y="2283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26" name="Группа 25" descr="Это изображение содержит абстрактную форму. ">
            <a:extLst>
              <a:ext uri="{FF2B5EF4-FFF2-40B4-BE49-F238E27FC236}">
                <a16:creationId xmlns:a16="http://schemas.microsoft.com/office/drawing/2014/main" id="{F5CDECFB-78CF-4B80-90F9-4F98EC41CDE5}"/>
              </a:ext>
            </a:extLst>
          </p:cNvPr>
          <p:cNvGrpSpPr/>
          <p:nvPr/>
        </p:nvGrpSpPr>
        <p:grpSpPr>
          <a:xfrm rot="13771588" flipH="1">
            <a:off x="7063576" y="-167088"/>
            <a:ext cx="4474818" cy="5211821"/>
            <a:chOff x="4855953" y="-2833466"/>
            <a:chExt cx="8948964" cy="1210506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27" name="Полилиния 10">
              <a:extLst>
                <a:ext uri="{FF2B5EF4-FFF2-40B4-BE49-F238E27FC236}">
                  <a16:creationId xmlns:a16="http://schemas.microsoft.com/office/drawing/2014/main" id="{910D862E-E81F-4A41-8252-391892F9C763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4855953" y="-2246936"/>
              <a:ext cx="8673602" cy="11518530"/>
            </a:xfrm>
            <a:custGeom>
              <a:avLst/>
              <a:gdLst>
                <a:gd name="T0" fmla="*/ 1166 w 2492"/>
                <a:gd name="T1" fmla="*/ 2419 h 3315"/>
                <a:gd name="T2" fmla="*/ 243 w 2492"/>
                <a:gd name="T3" fmla="*/ 912 h 3315"/>
                <a:gd name="T4" fmla="*/ 449 w 2492"/>
                <a:gd name="T5" fmla="*/ 15 h 3315"/>
                <a:gd name="T6" fmla="*/ 766 w 2492"/>
                <a:gd name="T7" fmla="*/ 302 h 3315"/>
                <a:gd name="T8" fmla="*/ 1651 w 2492"/>
                <a:gd name="T9" fmla="*/ 481 h 3315"/>
                <a:gd name="T10" fmla="*/ 2239 w 2492"/>
                <a:gd name="T11" fmla="*/ 1238 h 3315"/>
                <a:gd name="T12" fmla="*/ 2186 w 2492"/>
                <a:gd name="T13" fmla="*/ 2201 h 3315"/>
                <a:gd name="T14" fmla="*/ 2165 w 2492"/>
                <a:gd name="T15" fmla="*/ 2928 h 3315"/>
                <a:gd name="T16" fmla="*/ 1400 w 2492"/>
                <a:gd name="T17" fmla="*/ 3100 h 3315"/>
                <a:gd name="T18" fmla="*/ 1166 w 2492"/>
                <a:gd name="T19" fmla="*/ 2419 h 3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2" h="3315">
                  <a:moveTo>
                    <a:pt x="1166" y="2419"/>
                  </a:moveTo>
                  <a:cubicBezTo>
                    <a:pt x="1505" y="1277"/>
                    <a:pt x="486" y="1533"/>
                    <a:pt x="243" y="912"/>
                  </a:cubicBezTo>
                  <a:cubicBezTo>
                    <a:pt x="0" y="292"/>
                    <a:pt x="291" y="31"/>
                    <a:pt x="449" y="15"/>
                  </a:cubicBezTo>
                  <a:cubicBezTo>
                    <a:pt x="607" y="0"/>
                    <a:pt x="716" y="54"/>
                    <a:pt x="766" y="302"/>
                  </a:cubicBezTo>
                  <a:cubicBezTo>
                    <a:pt x="817" y="551"/>
                    <a:pt x="1312" y="508"/>
                    <a:pt x="1651" y="481"/>
                  </a:cubicBezTo>
                  <a:cubicBezTo>
                    <a:pt x="1989" y="454"/>
                    <a:pt x="2492" y="733"/>
                    <a:pt x="2239" y="1238"/>
                  </a:cubicBezTo>
                  <a:cubicBezTo>
                    <a:pt x="1986" y="1743"/>
                    <a:pt x="2000" y="1716"/>
                    <a:pt x="2186" y="2201"/>
                  </a:cubicBezTo>
                  <a:cubicBezTo>
                    <a:pt x="2372" y="2685"/>
                    <a:pt x="2165" y="2928"/>
                    <a:pt x="2165" y="2928"/>
                  </a:cubicBezTo>
                  <a:cubicBezTo>
                    <a:pt x="2165" y="2928"/>
                    <a:pt x="1791" y="3315"/>
                    <a:pt x="1400" y="3100"/>
                  </a:cubicBezTo>
                  <a:cubicBezTo>
                    <a:pt x="1008" y="2885"/>
                    <a:pt x="1166" y="2419"/>
                    <a:pt x="1166" y="2419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" name="Полилиния 11">
              <a:extLst>
                <a:ext uri="{FF2B5EF4-FFF2-40B4-BE49-F238E27FC236}">
                  <a16:creationId xmlns:a16="http://schemas.microsoft.com/office/drawing/2014/main" id="{9EFFCC48-FFC9-4565-A6D1-2E84AB9399E8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048022" y="-2833466"/>
              <a:ext cx="8756895" cy="10755935"/>
            </a:xfrm>
            <a:custGeom>
              <a:avLst/>
              <a:gdLst>
                <a:gd name="T0" fmla="*/ 1504 w 2516"/>
                <a:gd name="T1" fmla="*/ 2980 h 3095"/>
                <a:gd name="T2" fmla="*/ 2237 w 2516"/>
                <a:gd name="T3" fmla="*/ 2283 h 3095"/>
                <a:gd name="T4" fmla="*/ 1468 w 2516"/>
                <a:gd name="T5" fmla="*/ 1052 h 3095"/>
                <a:gd name="T6" fmla="*/ 979 w 2516"/>
                <a:gd name="T7" fmla="*/ 648 h 3095"/>
                <a:gd name="T8" fmla="*/ 411 w 2516"/>
                <a:gd name="T9" fmla="*/ 195 h 3095"/>
                <a:gd name="T10" fmla="*/ 397 w 2516"/>
                <a:gd name="T11" fmla="*/ 1117 h 3095"/>
                <a:gd name="T12" fmla="*/ 194 w 2516"/>
                <a:gd name="T13" fmla="*/ 1767 h 3095"/>
                <a:gd name="T14" fmla="*/ 866 w 2516"/>
                <a:gd name="T15" fmla="*/ 2349 h 3095"/>
                <a:gd name="T16" fmla="*/ 1275 w 2516"/>
                <a:gd name="T17" fmla="*/ 2766 h 3095"/>
                <a:gd name="T18" fmla="*/ 1504 w 2516"/>
                <a:gd name="T19" fmla="*/ 2980 h 3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6" h="3095">
                  <a:moveTo>
                    <a:pt x="1504" y="2980"/>
                  </a:moveTo>
                  <a:cubicBezTo>
                    <a:pt x="1504" y="2980"/>
                    <a:pt x="1958" y="3095"/>
                    <a:pt x="2237" y="2283"/>
                  </a:cubicBezTo>
                  <a:cubicBezTo>
                    <a:pt x="2516" y="1472"/>
                    <a:pt x="1745" y="1159"/>
                    <a:pt x="1468" y="1052"/>
                  </a:cubicBezTo>
                  <a:cubicBezTo>
                    <a:pt x="1191" y="945"/>
                    <a:pt x="1126" y="907"/>
                    <a:pt x="979" y="648"/>
                  </a:cubicBezTo>
                  <a:cubicBezTo>
                    <a:pt x="832" y="389"/>
                    <a:pt x="822" y="0"/>
                    <a:pt x="411" y="195"/>
                  </a:cubicBezTo>
                  <a:cubicBezTo>
                    <a:pt x="0" y="391"/>
                    <a:pt x="384" y="948"/>
                    <a:pt x="397" y="1117"/>
                  </a:cubicBezTo>
                  <a:cubicBezTo>
                    <a:pt x="411" y="1286"/>
                    <a:pt x="128" y="1580"/>
                    <a:pt x="194" y="1767"/>
                  </a:cubicBezTo>
                  <a:cubicBezTo>
                    <a:pt x="259" y="1954"/>
                    <a:pt x="273" y="2154"/>
                    <a:pt x="866" y="2349"/>
                  </a:cubicBezTo>
                  <a:cubicBezTo>
                    <a:pt x="866" y="2349"/>
                    <a:pt x="1186" y="2374"/>
                    <a:pt x="1275" y="2766"/>
                  </a:cubicBezTo>
                  <a:cubicBezTo>
                    <a:pt x="1275" y="2766"/>
                    <a:pt x="1340" y="2988"/>
                    <a:pt x="1504" y="2980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" name="Полилиния 12">
              <a:extLst>
                <a:ext uri="{FF2B5EF4-FFF2-40B4-BE49-F238E27FC236}">
                  <a16:creationId xmlns:a16="http://schemas.microsoft.com/office/drawing/2014/main" id="{EFC8896D-3E81-4613-91B4-0C5FCDC9B363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218812" y="-1993836"/>
              <a:ext cx="7570428" cy="10122905"/>
            </a:xfrm>
            <a:custGeom>
              <a:avLst/>
              <a:gdLst>
                <a:gd name="T0" fmla="*/ 1896 w 2175"/>
                <a:gd name="T1" fmla="*/ 2283 h 2913"/>
                <a:gd name="T2" fmla="*/ 1467 w 2175"/>
                <a:gd name="T3" fmla="*/ 2913 h 2913"/>
                <a:gd name="T4" fmla="*/ 1250 w 2175"/>
                <a:gd name="T5" fmla="*/ 2849 h 2913"/>
                <a:gd name="T6" fmla="*/ 1016 w 2175"/>
                <a:gd name="T7" fmla="*/ 2168 h 2913"/>
                <a:gd name="T8" fmla="*/ 93 w 2175"/>
                <a:gd name="T9" fmla="*/ 661 h 2913"/>
                <a:gd name="T10" fmla="*/ 0 w 2175"/>
                <a:gd name="T11" fmla="*/ 238 h 2913"/>
                <a:gd name="T12" fmla="*/ 70 w 2175"/>
                <a:gd name="T13" fmla="*/ 195 h 2913"/>
                <a:gd name="T14" fmla="*/ 638 w 2175"/>
                <a:gd name="T15" fmla="*/ 648 h 2913"/>
                <a:gd name="T16" fmla="*/ 1127 w 2175"/>
                <a:gd name="T17" fmla="*/ 1052 h 2913"/>
                <a:gd name="T18" fmla="*/ 1896 w 2175"/>
                <a:gd name="T19" fmla="*/ 2283 h 2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5" h="2913">
                  <a:moveTo>
                    <a:pt x="1896" y="2283"/>
                  </a:moveTo>
                  <a:cubicBezTo>
                    <a:pt x="1770" y="2651"/>
                    <a:pt x="1607" y="2829"/>
                    <a:pt x="1467" y="2913"/>
                  </a:cubicBezTo>
                  <a:cubicBezTo>
                    <a:pt x="1397" y="2909"/>
                    <a:pt x="1324" y="2889"/>
                    <a:pt x="1250" y="2849"/>
                  </a:cubicBezTo>
                  <a:cubicBezTo>
                    <a:pt x="858" y="2634"/>
                    <a:pt x="1016" y="2168"/>
                    <a:pt x="1016" y="2168"/>
                  </a:cubicBezTo>
                  <a:cubicBezTo>
                    <a:pt x="1354" y="1026"/>
                    <a:pt x="336" y="1282"/>
                    <a:pt x="93" y="661"/>
                  </a:cubicBezTo>
                  <a:cubicBezTo>
                    <a:pt x="28" y="495"/>
                    <a:pt x="1" y="354"/>
                    <a:pt x="0" y="238"/>
                  </a:cubicBezTo>
                  <a:cubicBezTo>
                    <a:pt x="20" y="222"/>
                    <a:pt x="44" y="208"/>
                    <a:pt x="70" y="195"/>
                  </a:cubicBezTo>
                  <a:cubicBezTo>
                    <a:pt x="481" y="0"/>
                    <a:pt x="491" y="389"/>
                    <a:pt x="638" y="648"/>
                  </a:cubicBezTo>
                  <a:cubicBezTo>
                    <a:pt x="785" y="907"/>
                    <a:pt x="850" y="945"/>
                    <a:pt x="1127" y="1052"/>
                  </a:cubicBezTo>
                  <a:cubicBezTo>
                    <a:pt x="1404" y="1159"/>
                    <a:pt x="2175" y="1472"/>
                    <a:pt x="1896" y="2283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BB393346-51B1-41DA-87D4-A866AA1C0D60}"/>
              </a:ext>
            </a:extLst>
          </p:cNvPr>
          <p:cNvSpPr/>
          <p:nvPr/>
        </p:nvSpPr>
        <p:spPr>
          <a:xfrm rot="5400000">
            <a:off x="6046304" y="712304"/>
            <a:ext cx="6858000" cy="543339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2548EB0-4CEE-4528-A24C-B3C636576C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80" b="97122" l="5526" r="94825">
                        <a14:foregroundMark x1="63333" y1="19424" x2="65351" y2="19568"/>
                        <a14:foregroundMark x1="63070" y1="29784" x2="65351" y2="29496"/>
                        <a14:foregroundMark x1="73947" y1="25612" x2="75877" y2="274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198" y="1497496"/>
            <a:ext cx="6651639" cy="405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296837"/>
      </p:ext>
    </p:extLst>
  </p:cSld>
  <p:clrMapOvr>
    <a:masterClrMapping/>
  </p:clrMapOvr>
  <p:transition spd="slow">
    <p:cover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Графический объект 4">
            <a:extLst>
              <a:ext uri="{FF2B5EF4-FFF2-40B4-BE49-F238E27FC236}">
                <a16:creationId xmlns:a16="http://schemas.microsoft.com/office/drawing/2014/main" id="{81458B6B-01AF-466E-9A5C-FE8C526AD9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412914">
            <a:off x="137887" y="554145"/>
            <a:ext cx="5160392" cy="4757235"/>
          </a:xfrm>
          <a:prstGeom prst="rect">
            <a:avLst/>
          </a:prstGeom>
        </p:spPr>
      </p:pic>
      <p:sp>
        <p:nvSpPr>
          <p:cNvPr id="11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9C20A06C-5485-4B51-920D-CF16C1094FAE}"/>
              </a:ext>
            </a:extLst>
          </p:cNvPr>
          <p:cNvSpPr/>
          <p:nvPr/>
        </p:nvSpPr>
        <p:spPr>
          <a:xfrm flipH="1">
            <a:off x="0" y="0"/>
            <a:ext cx="10787270" cy="6858000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F3AE39-1234-4807-8A65-56BCF6803EC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17" b="90000" l="3250" r="96500">
                        <a14:foregroundMark x1="28917" y1="40583" x2="54083" y2="48083"/>
                        <a14:foregroundMark x1="22917" y1="55667" x2="21417" y2="34000"/>
                        <a14:foregroundMark x1="22750" y1="33583" x2="55417" y2="35750"/>
                        <a14:foregroundMark x1="55583" y1="38083" x2="56167" y2="56417"/>
                        <a14:foregroundMark x1="56167" y1="56417" x2="73417" y2="30917"/>
                        <a14:foregroundMark x1="77250" y1="28417" x2="82833" y2="21250"/>
                        <a14:foregroundMark x1="83250" y1="21250" x2="66417" y2="23750"/>
                        <a14:foregroundMark x1="72833" y1="23750" x2="89250" y2="22000"/>
                        <a14:foregroundMark x1="31083" y1="67250" x2="67750" y2="72833"/>
                        <a14:foregroundMark x1="74167" y1="76917" x2="38000" y2="79833"/>
                        <a14:foregroundMark x1="29917" y1="78667" x2="15833" y2="75583"/>
                        <a14:foregroundMark x1="17333" y1="74000" x2="31250" y2="65333"/>
                        <a14:foregroundMark x1="19500" y1="62250" x2="18333" y2="43500"/>
                        <a14:foregroundMark x1="20083" y1="35917" x2="21000" y2="27833"/>
                        <a14:foregroundMark x1="22583" y1="27833" x2="50750" y2="29000"/>
                        <a14:foregroundMark x1="27417" y1="45833" x2="60833" y2="64333"/>
                        <a14:foregroundMark x1="75083" y1="37667" x2="74500" y2="68833"/>
                        <a14:foregroundMark x1="56000" y1="51750" x2="70667" y2="50417"/>
                        <a14:foregroundMark x1="20417" y1="28000" x2="16917" y2="27417"/>
                        <a14:foregroundMark x1="16583" y1="56417" x2="17750" y2="64333"/>
                        <a14:foregroundMark x1="18667" y1="64917" x2="60833" y2="64917"/>
                        <a14:foregroundMark x1="16750" y1="67417" x2="10000" y2="78083"/>
                        <a14:foregroundMark x1="9833" y1="78250" x2="26250" y2="80167"/>
                        <a14:foregroundMark x1="52667" y1="79250" x2="79917" y2="78250"/>
                        <a14:foregroundMark x1="75667" y1="66667" x2="84000" y2="80417"/>
                        <a14:foregroundMark x1="84167" y1="83500" x2="7667" y2="8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82" y="265045"/>
            <a:ext cx="6925418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7EE3DE-AF8E-4637-90B9-A83D49D7EA02}"/>
              </a:ext>
            </a:extLst>
          </p:cNvPr>
          <p:cNvSpPr txBox="1"/>
          <p:nvPr/>
        </p:nvSpPr>
        <p:spPr>
          <a:xfrm>
            <a:off x="4108171" y="1550503"/>
            <a:ext cx="2120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Sitka Heading" panose="02000505000000020004" pitchFamily="2" charset="0"/>
              </a:rPr>
              <a:t>СИМПТОМАТИКА ЖЕРТВЫ КИБЕРБУЛЛИНГА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6F5C7E-AB9A-447F-AF7E-116B67687D7A}"/>
              </a:ext>
            </a:extLst>
          </p:cNvPr>
          <p:cNvSpPr txBox="1"/>
          <p:nvPr/>
        </p:nvSpPr>
        <p:spPr>
          <a:xfrm>
            <a:off x="6718853" y="848139"/>
            <a:ext cx="5658678" cy="5185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Sitka Heading" panose="02000505000000020004" pitchFamily="2" charset="0"/>
              </a:rPr>
              <a:t>Уход в себя </a:t>
            </a:r>
          </a:p>
          <a:p>
            <a:pPr>
              <a:lnSpc>
                <a:spcPct val="150000"/>
              </a:lnSpc>
            </a:pP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Sitka Heading" panose="02000505000000020004" pitchFamily="2" charset="0"/>
              </a:rPr>
              <a:t>Чрезмерная эмоциональность</a:t>
            </a:r>
          </a:p>
          <a:p>
            <a:pPr>
              <a:lnSpc>
                <a:spcPct val="150000"/>
              </a:lnSpc>
            </a:pP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Sitka Heading" panose="02000505000000020004" pitchFamily="2" charset="0"/>
              </a:rPr>
              <a:t> Ухудшение настроения</a:t>
            </a:r>
          </a:p>
          <a:p>
            <a:pPr>
              <a:lnSpc>
                <a:spcPct val="150000"/>
              </a:lnSpc>
            </a:pP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Sitka Heading" panose="02000505000000020004" pitchFamily="2" charset="0"/>
              </a:rPr>
              <a:t> Замыкание в себе</a:t>
            </a:r>
          </a:p>
          <a:p>
            <a:pPr>
              <a:lnSpc>
                <a:spcPct val="150000"/>
              </a:lnSpc>
            </a:pP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Sitka Heading" panose="02000505000000020004" pitchFamily="2" charset="0"/>
              </a:rPr>
              <a:t> Изменение привычек</a:t>
            </a:r>
          </a:p>
          <a:p>
            <a:pPr>
              <a:lnSpc>
                <a:spcPct val="150000"/>
              </a:lnSpc>
            </a:pP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Sitka Heading" panose="02000505000000020004" pitchFamily="2" charset="0"/>
              </a:rPr>
              <a:t> Проблемы с учёбой</a:t>
            </a:r>
          </a:p>
          <a:p>
            <a:pPr>
              <a:lnSpc>
                <a:spcPct val="150000"/>
              </a:lnSpc>
            </a:pP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Sitka Heading" panose="02000505000000020004" pitchFamily="2" charset="0"/>
              </a:rPr>
              <a:t> </a:t>
            </a:r>
            <a:r>
              <a:rPr lang="ru-RU" sz="2800" b="1" i="1" dirty="0" err="1">
                <a:solidFill>
                  <a:schemeClr val="tx2">
                    <a:lumMod val="75000"/>
                  </a:schemeClr>
                </a:solidFill>
                <a:latin typeface="Sitka Heading" panose="02000505000000020004" pitchFamily="2" charset="0"/>
              </a:rPr>
              <a:t>Аддиктивное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Sitka Heading" panose="02000505000000020004" pitchFamily="2" charset="0"/>
              </a:rPr>
              <a:t> поведение</a:t>
            </a:r>
          </a:p>
          <a:p>
            <a:pPr>
              <a:lnSpc>
                <a:spcPct val="150000"/>
              </a:lnSpc>
            </a:pP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Sitka Heading" panose="02000505000000020004" pitchFamily="2" charset="0"/>
              </a:rPr>
              <a:t> </a:t>
            </a:r>
            <a:r>
              <a:rPr lang="ru-RU" sz="2800" b="1" i="1" dirty="0" err="1">
                <a:solidFill>
                  <a:schemeClr val="tx2">
                    <a:lumMod val="75000"/>
                  </a:schemeClr>
                </a:solidFill>
                <a:latin typeface="Sitka Heading" panose="02000505000000020004" pitchFamily="2" charset="0"/>
              </a:rPr>
              <a:t>Аутодеструктивное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Sitka Heading" panose="02000505000000020004" pitchFamily="2" charset="0"/>
              </a:rPr>
              <a:t> поведение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Sitka Heading" panose="02000505000000020004" pitchFamily="2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5C3F67-1D79-4334-8BD1-74CCD18C8B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739" l="1000" r="100000">
                        <a14:foregroundMark x1="49250" y1="22864" x2="64000" y2="51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983" y="2416433"/>
            <a:ext cx="2226364" cy="20629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7075389-FC0D-452D-A844-0305E0B74631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53838" y="3558206"/>
            <a:ext cx="1504770" cy="88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928732"/>
      </p:ext>
    </p:extLst>
  </p:cSld>
  <p:clrMapOvr>
    <a:masterClrMapping/>
  </p:clrMapOvr>
  <p:transition spd="slow">
    <p:cover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Графический объект 10">
            <a:extLst>
              <a:ext uri="{FF2B5EF4-FFF2-40B4-BE49-F238E27FC236}">
                <a16:creationId xmlns:a16="http://schemas.microsoft.com/office/drawing/2014/main" id="{51309DF9-16AF-4835-8203-C8B6C59270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9434" t="20278" b="22673"/>
          <a:stretch/>
        </p:blipFill>
        <p:spPr>
          <a:xfrm flipH="1" flipV="1">
            <a:off x="7819925" y="2941982"/>
            <a:ext cx="4372075" cy="3916017"/>
          </a:xfrm>
          <a:prstGeom prst="rect">
            <a:avLst/>
          </a:prstGeom>
        </p:spPr>
      </p:pic>
      <p:pic>
        <p:nvPicPr>
          <p:cNvPr id="39" name="Графический объект 10">
            <a:extLst>
              <a:ext uri="{FF2B5EF4-FFF2-40B4-BE49-F238E27FC236}">
                <a16:creationId xmlns:a16="http://schemas.microsoft.com/office/drawing/2014/main" id="{7B6ABCF4-CF4B-4B7B-B05A-73F8898974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9434" t="20278" b="22673"/>
          <a:stretch/>
        </p:blipFill>
        <p:spPr>
          <a:xfrm>
            <a:off x="0" y="0"/>
            <a:ext cx="4368030" cy="3912394"/>
          </a:xfrm>
          <a:prstGeom prst="rect">
            <a:avLst/>
          </a:prstGeom>
        </p:spPr>
      </p:pic>
      <p:grpSp>
        <p:nvGrpSpPr>
          <p:cNvPr id="23" name="Google Shape;2585;p32">
            <a:extLst>
              <a:ext uri="{FF2B5EF4-FFF2-40B4-BE49-F238E27FC236}">
                <a16:creationId xmlns:a16="http://schemas.microsoft.com/office/drawing/2014/main" id="{FA820318-311B-4F46-8CFE-F8E1D38548A7}"/>
              </a:ext>
            </a:extLst>
          </p:cNvPr>
          <p:cNvGrpSpPr/>
          <p:nvPr/>
        </p:nvGrpSpPr>
        <p:grpSpPr>
          <a:xfrm>
            <a:off x="3021495" y="139774"/>
            <a:ext cx="6611061" cy="6532695"/>
            <a:chOff x="-1724550" y="3728408"/>
            <a:chExt cx="862800" cy="880042"/>
          </a:xfrm>
        </p:grpSpPr>
        <p:sp>
          <p:nvSpPr>
            <p:cNvPr id="24" name="Google Shape;2586;p32">
              <a:extLst>
                <a:ext uri="{FF2B5EF4-FFF2-40B4-BE49-F238E27FC236}">
                  <a16:creationId xmlns:a16="http://schemas.microsoft.com/office/drawing/2014/main" id="{66BE229B-578F-4932-B77D-4E0CFA1D6D46}"/>
                </a:ext>
              </a:extLst>
            </p:cNvPr>
            <p:cNvSpPr/>
            <p:nvPr/>
          </p:nvSpPr>
          <p:spPr>
            <a:xfrm>
              <a:off x="-1581000" y="3889200"/>
              <a:ext cx="575700" cy="5757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87;p32">
              <a:extLst>
                <a:ext uri="{FF2B5EF4-FFF2-40B4-BE49-F238E27FC236}">
                  <a16:creationId xmlns:a16="http://schemas.microsoft.com/office/drawing/2014/main" id="{9CF7BB3F-44FD-47A2-8F7E-5AA1DEFCD949}"/>
                </a:ext>
              </a:extLst>
            </p:cNvPr>
            <p:cNvSpPr/>
            <p:nvPr/>
          </p:nvSpPr>
          <p:spPr>
            <a:xfrm>
              <a:off x="-1616700" y="3853500"/>
              <a:ext cx="647100" cy="6471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588;p32">
              <a:extLst>
                <a:ext uri="{FF2B5EF4-FFF2-40B4-BE49-F238E27FC236}">
                  <a16:creationId xmlns:a16="http://schemas.microsoft.com/office/drawing/2014/main" id="{5B87FB5F-C97D-4AFB-B817-41EF6A235253}"/>
                </a:ext>
              </a:extLst>
            </p:cNvPr>
            <p:cNvSpPr/>
            <p:nvPr/>
          </p:nvSpPr>
          <p:spPr>
            <a:xfrm>
              <a:off x="-1724550" y="3745650"/>
              <a:ext cx="862800" cy="8628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89;p32">
              <a:extLst>
                <a:ext uri="{FF2B5EF4-FFF2-40B4-BE49-F238E27FC236}">
                  <a16:creationId xmlns:a16="http://schemas.microsoft.com/office/drawing/2014/main" id="{A727CF53-3058-40D6-B964-8C9F7AD3065F}"/>
                </a:ext>
              </a:extLst>
            </p:cNvPr>
            <p:cNvSpPr/>
            <p:nvPr/>
          </p:nvSpPr>
          <p:spPr>
            <a:xfrm>
              <a:off x="-1687050" y="3783150"/>
              <a:ext cx="787800" cy="7878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90;p32">
              <a:extLst>
                <a:ext uri="{FF2B5EF4-FFF2-40B4-BE49-F238E27FC236}">
                  <a16:creationId xmlns:a16="http://schemas.microsoft.com/office/drawing/2014/main" id="{04B48978-1CAC-479A-97B2-83299CA31867}"/>
                </a:ext>
              </a:extLst>
            </p:cNvPr>
            <p:cNvSpPr/>
            <p:nvPr/>
          </p:nvSpPr>
          <p:spPr>
            <a:xfrm>
              <a:off x="-1651350" y="3818850"/>
              <a:ext cx="716400" cy="7164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91;p32">
              <a:extLst>
                <a:ext uri="{FF2B5EF4-FFF2-40B4-BE49-F238E27FC236}">
                  <a16:creationId xmlns:a16="http://schemas.microsoft.com/office/drawing/2014/main" id="{7A11F559-CD2E-4263-8498-77C5822F6C0F}"/>
                </a:ext>
              </a:extLst>
            </p:cNvPr>
            <p:cNvSpPr/>
            <p:nvPr/>
          </p:nvSpPr>
          <p:spPr>
            <a:xfrm>
              <a:off x="-1547400" y="3922800"/>
              <a:ext cx="508500" cy="5085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92;p32">
              <a:extLst>
                <a:ext uri="{FF2B5EF4-FFF2-40B4-BE49-F238E27FC236}">
                  <a16:creationId xmlns:a16="http://schemas.microsoft.com/office/drawing/2014/main" id="{204ECE3B-83FD-4CDD-9F70-B20D3D7FCD53}"/>
                </a:ext>
              </a:extLst>
            </p:cNvPr>
            <p:cNvSpPr/>
            <p:nvPr/>
          </p:nvSpPr>
          <p:spPr>
            <a:xfrm>
              <a:off x="-1512900" y="3957450"/>
              <a:ext cx="439500" cy="4392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93;p32">
              <a:extLst>
                <a:ext uri="{FF2B5EF4-FFF2-40B4-BE49-F238E27FC236}">
                  <a16:creationId xmlns:a16="http://schemas.microsoft.com/office/drawing/2014/main" id="{7B97C9BA-5DEE-4247-9376-1731AF1C6DB1}"/>
                </a:ext>
              </a:extLst>
            </p:cNvPr>
            <p:cNvSpPr/>
            <p:nvPr/>
          </p:nvSpPr>
          <p:spPr>
            <a:xfrm>
              <a:off x="-1477050" y="3993300"/>
              <a:ext cx="367800" cy="3675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594;p32">
              <a:extLst>
                <a:ext uri="{FF2B5EF4-FFF2-40B4-BE49-F238E27FC236}">
                  <a16:creationId xmlns:a16="http://schemas.microsoft.com/office/drawing/2014/main" id="{8D0996B8-D729-4E7B-AE83-50BAE18F3F3D}"/>
                </a:ext>
              </a:extLst>
            </p:cNvPr>
            <p:cNvSpPr/>
            <p:nvPr/>
          </p:nvSpPr>
          <p:spPr>
            <a:xfrm>
              <a:off x="-1708865" y="3728408"/>
              <a:ext cx="824100" cy="8241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595;p32">
              <a:extLst>
                <a:ext uri="{FF2B5EF4-FFF2-40B4-BE49-F238E27FC236}">
                  <a16:creationId xmlns:a16="http://schemas.microsoft.com/office/drawing/2014/main" id="{C308AA79-8DD2-43D4-A3E3-487F2ACF7CDA}"/>
                </a:ext>
              </a:extLst>
            </p:cNvPr>
            <p:cNvSpPr/>
            <p:nvPr/>
          </p:nvSpPr>
          <p:spPr>
            <a:xfrm>
              <a:off x="-1668600" y="3801600"/>
              <a:ext cx="750900" cy="7509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2596;p32">
              <a:extLst>
                <a:ext uri="{FF2B5EF4-FFF2-40B4-BE49-F238E27FC236}">
                  <a16:creationId xmlns:a16="http://schemas.microsoft.com/office/drawing/2014/main" id="{0162D1A8-D0F6-40F6-8F21-8741637CFEE3}"/>
                </a:ext>
              </a:extLst>
            </p:cNvPr>
            <p:cNvSpPr/>
            <p:nvPr/>
          </p:nvSpPr>
          <p:spPr>
            <a:xfrm>
              <a:off x="-1633800" y="3836400"/>
              <a:ext cx="681300" cy="6813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597;p32">
              <a:extLst>
                <a:ext uri="{FF2B5EF4-FFF2-40B4-BE49-F238E27FC236}">
                  <a16:creationId xmlns:a16="http://schemas.microsoft.com/office/drawing/2014/main" id="{D76072AF-F486-4160-9C50-48F63D953603}"/>
                </a:ext>
              </a:extLst>
            </p:cNvPr>
            <p:cNvSpPr/>
            <p:nvPr/>
          </p:nvSpPr>
          <p:spPr>
            <a:xfrm>
              <a:off x="-1598300" y="3871900"/>
              <a:ext cx="610200" cy="6102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98;p32">
              <a:extLst>
                <a:ext uri="{FF2B5EF4-FFF2-40B4-BE49-F238E27FC236}">
                  <a16:creationId xmlns:a16="http://schemas.microsoft.com/office/drawing/2014/main" id="{07BFD8A0-D022-43AD-8F6F-DC921A05D904}"/>
                </a:ext>
              </a:extLst>
            </p:cNvPr>
            <p:cNvSpPr/>
            <p:nvPr/>
          </p:nvSpPr>
          <p:spPr>
            <a:xfrm>
              <a:off x="-1563825" y="3906425"/>
              <a:ext cx="541200" cy="5412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599;p32">
              <a:extLst>
                <a:ext uri="{FF2B5EF4-FFF2-40B4-BE49-F238E27FC236}">
                  <a16:creationId xmlns:a16="http://schemas.microsoft.com/office/drawing/2014/main" id="{A24D985F-2E65-4AC0-97FB-5FA4540C2422}"/>
                </a:ext>
              </a:extLst>
            </p:cNvPr>
            <p:cNvSpPr/>
            <p:nvPr/>
          </p:nvSpPr>
          <p:spPr>
            <a:xfrm>
              <a:off x="-1530325" y="3939875"/>
              <a:ext cx="474300" cy="4743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00;p32">
              <a:extLst>
                <a:ext uri="{FF2B5EF4-FFF2-40B4-BE49-F238E27FC236}">
                  <a16:creationId xmlns:a16="http://schemas.microsoft.com/office/drawing/2014/main" id="{1DC94523-510B-401F-AD98-AA37292CA81C}"/>
                </a:ext>
              </a:extLst>
            </p:cNvPr>
            <p:cNvSpPr/>
            <p:nvPr/>
          </p:nvSpPr>
          <p:spPr>
            <a:xfrm>
              <a:off x="-1494600" y="3975600"/>
              <a:ext cx="402900" cy="4029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346F2F1-E071-48C1-AB0A-F8A63CAF867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23" b="98271" l="0" r="95752">
                        <a14:foregroundMark x1="30392" y1="25360" x2="49837" y2="47262"/>
                        <a14:foregroundMark x1="22712" y1="82133" x2="50817" y2="85014"/>
                        <a14:foregroundMark x1="45098" y1="10663" x2="75980" y2="10951"/>
                        <a14:foregroundMark x1="23366" y1="73775" x2="78268" y2="75216"/>
                        <a14:foregroundMark x1="32516" y1="11239" x2="44935" y2="10663"/>
                        <a14:foregroundMark x1="28922" y1="10086" x2="62418" y2="9222"/>
                        <a14:foregroundMark x1="19935" y1="25937" x2="19608" y2="62248"/>
                        <a14:foregroundMark x1="19771" y1="23919" x2="19771" y2="33429"/>
                        <a14:foregroundMark x1="20425" y1="53314" x2="19608" y2="70317"/>
                        <a14:foregroundMark x1="19608" y1="68012" x2="19935" y2="76657"/>
                        <a14:foregroundMark x1="19935" y1="76081" x2="19444" y2="42939"/>
                        <a14:foregroundMark x1="19444" y1="42939" x2="19935" y2="29395"/>
                        <a14:foregroundMark x1="19444" y1="65418" x2="19444" y2="76081"/>
                        <a14:foregroundMark x1="82516" y1="55331" x2="82516" y2="76945"/>
                        <a14:backgroundMark x1="35294" y1="1153" x2="57843" y2="5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28" t="9186" r="5909" b="9779"/>
          <a:stretch/>
        </p:blipFill>
        <p:spPr>
          <a:xfrm>
            <a:off x="3843132" y="1775791"/>
            <a:ext cx="4731026" cy="2551642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29D227-FC34-48E9-9A62-E5DA5D1A6549}"/>
              </a:ext>
            </a:extLst>
          </p:cNvPr>
          <p:cNvSpPr txBox="1"/>
          <p:nvPr/>
        </p:nvSpPr>
        <p:spPr>
          <a:xfrm>
            <a:off x="4598505" y="2160104"/>
            <a:ext cx="32335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Sitka Heading" panose="02000505000000020004" pitchFamily="2" charset="0"/>
              </a:rPr>
              <a:t>ВЛИЯНИЕ  КИБЕРБУЛЛИНГА НА ПОДРОСТКА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3EF646B-A6EF-44B3-BF2E-6BDCFA17699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347114" flipV="1">
            <a:off x="8494080" y="3369980"/>
            <a:ext cx="1008087" cy="55631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4412DB3-F81E-4F47-88C9-BC9FBA154B38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079386">
            <a:off x="8320673" y="1682037"/>
            <a:ext cx="894597" cy="52898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CCF9048-13F0-4AE5-AA46-3356A23CE1B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439043" flipH="1" flipV="1">
            <a:off x="2843676" y="3356850"/>
            <a:ext cx="1047405" cy="66852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BBCFC55-CB1C-41D5-AF7D-3E09950BAF0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1811570" flipV="1">
            <a:off x="3057291" y="1711159"/>
            <a:ext cx="970574" cy="5340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6A5B79-1EC0-44EB-977E-93AB2B29D1B3}"/>
              </a:ext>
            </a:extLst>
          </p:cNvPr>
          <p:cNvSpPr txBox="1"/>
          <p:nvPr/>
        </p:nvSpPr>
        <p:spPr>
          <a:xfrm>
            <a:off x="8719929" y="4545496"/>
            <a:ext cx="34720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effectLst/>
                <a:latin typeface="Sitka Heading" panose="02000505000000020004" pitchFamily="2" charset="0"/>
              </a:rPr>
              <a:t>Появление чувства одиночества, гнева, расстройства пищевого поведения и нарушение сна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787632-DA12-4FC5-8ACD-8CF118EB7AEA}"/>
              </a:ext>
            </a:extLst>
          </p:cNvPr>
          <p:cNvSpPr txBox="1"/>
          <p:nvPr/>
        </p:nvSpPr>
        <p:spPr>
          <a:xfrm>
            <a:off x="4691272" y="5062330"/>
            <a:ext cx="3154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effectLst/>
                <a:latin typeface="Sitka Heading" panose="02000505000000020004" pitchFamily="2" charset="0"/>
              </a:rPr>
              <a:t>Снижение самооценки, повышение уровня тревожности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3C5F75-2B90-434F-A7DA-1909B4AED7FE}"/>
              </a:ext>
            </a:extLst>
          </p:cNvPr>
          <p:cNvSpPr txBox="1"/>
          <p:nvPr/>
        </p:nvSpPr>
        <p:spPr>
          <a:xfrm>
            <a:off x="145774" y="106017"/>
            <a:ext cx="36973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i="1" dirty="0">
                <a:solidFill>
                  <a:schemeClr val="tx2">
                    <a:lumMod val="75000"/>
                  </a:schemeClr>
                </a:solidFill>
                <a:latin typeface="Sitka Heading" panose="02000505000000020004" pitchFamily="2" charset="0"/>
              </a:rPr>
              <a:t>Снижение психоэмоционального состояния и разрушение социальных связей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Sitka Heading" panose="02000505000000020004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F48393-9A71-4DE3-8C4F-ADABCDE8B5F8}"/>
              </a:ext>
            </a:extLst>
          </p:cNvPr>
          <p:cNvSpPr txBox="1"/>
          <p:nvPr/>
        </p:nvSpPr>
        <p:spPr>
          <a:xfrm>
            <a:off x="8163338" y="106017"/>
            <a:ext cx="40286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Sitka Heading" panose="02000505000000020004" pitchFamily="2" charset="0"/>
              </a:rPr>
              <a:t>Проявление страха, стыда, гнева, фрустрированного или депрессивного состояния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94BCEB-E717-4B79-B5A0-C11C9C7269C9}"/>
              </a:ext>
            </a:extLst>
          </p:cNvPr>
          <p:cNvSpPr txBox="1"/>
          <p:nvPr/>
        </p:nvSpPr>
        <p:spPr>
          <a:xfrm>
            <a:off x="291553" y="4784034"/>
            <a:ext cx="3551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Sitka Heading" panose="02000505000000020004" pitchFamily="2" charset="0"/>
              </a:rPr>
              <a:t>Появление мыслей о самоубийстве и начало </a:t>
            </a:r>
            <a:r>
              <a:rPr lang="ru-RU" sz="2400" b="1" i="1" dirty="0" err="1">
                <a:solidFill>
                  <a:schemeClr val="tx2">
                    <a:lumMod val="75000"/>
                  </a:schemeClr>
                </a:solidFill>
                <a:latin typeface="Sitka Heading" panose="02000505000000020004" pitchFamily="2" charset="0"/>
              </a:rPr>
              <a:t>аутодеструктивного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Sitka Heading" panose="02000505000000020004" pitchFamily="2" charset="0"/>
              </a:rPr>
              <a:t>  поведения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4DEB12E-8DE4-43C6-8676-462F1945307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038619" flipV="1">
            <a:off x="5922436" y="4558327"/>
            <a:ext cx="744362" cy="41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86120"/>
      </p:ext>
    </p:extLst>
  </p:cSld>
  <p:clrMapOvr>
    <a:masterClrMapping/>
  </p:clrMapOvr>
  <p:transition spd="slow">
    <p:cover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B43C70A-9BF1-4061-A078-0427A1F51ABF}"/>
              </a:ext>
            </a:extLst>
          </p:cNvPr>
          <p:cNvSpPr/>
          <p:nvPr/>
        </p:nvSpPr>
        <p:spPr>
          <a:xfrm>
            <a:off x="0" y="0"/>
            <a:ext cx="4850296" cy="6858000"/>
          </a:xfrm>
          <a:prstGeom prst="rect">
            <a:avLst/>
          </a:prstGeom>
          <a:solidFill>
            <a:srgbClr val="72B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CE4788-0EED-4DA3-84BC-7C4A642B1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571" y="0"/>
            <a:ext cx="5643263" cy="500932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EE99038-ADF9-4983-9C13-4C6D4D2C5C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22" b="99556" l="4625" r="97375">
                        <a14:foregroundMark x1="42875" y1="25111" x2="45375" y2="41333"/>
                        <a14:foregroundMark x1="40250" y1="16222" x2="50875" y2="17000"/>
                        <a14:foregroundMark x1="70875" y1="86333" x2="61750" y2="55889"/>
                        <a14:foregroundMark x1="38750" y1="61111" x2="50375" y2="60667"/>
                        <a14:foregroundMark x1="59625" y1="21444" x2="60375" y2="45778"/>
                        <a14:foregroundMark x1="30375" y1="48667" x2="34375" y2="48889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168" y="3723861"/>
            <a:ext cx="2785902" cy="313413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973C8A0-34C6-490A-A076-38C8C3892984}"/>
              </a:ext>
            </a:extLst>
          </p:cNvPr>
          <p:cNvSpPr txBox="1"/>
          <p:nvPr/>
        </p:nvSpPr>
        <p:spPr>
          <a:xfrm>
            <a:off x="596348" y="1696278"/>
            <a:ext cx="35515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Sitka Heading" panose="02000505000000020004" pitchFamily="2" charset="0"/>
              </a:rPr>
              <a:t>КАК ИЗБЕЖАТЬ КИБЕРБУЛЛИНГА?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07537AE-0DF0-49B3-8AD8-96A8F02E6840}"/>
              </a:ext>
            </a:extLst>
          </p:cNvPr>
          <p:cNvSpPr/>
          <p:nvPr/>
        </p:nvSpPr>
        <p:spPr>
          <a:xfrm>
            <a:off x="4852268" y="0"/>
            <a:ext cx="153926" cy="6858000"/>
          </a:xfrm>
          <a:prstGeom prst="rect">
            <a:avLst/>
          </a:prstGeom>
          <a:solidFill>
            <a:srgbClr val="F99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C2C6D04-2E24-4040-94AA-08FC8E18E38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314" y="4304528"/>
            <a:ext cx="1036345" cy="598777"/>
          </a:xfrm>
          <a:prstGeom prst="rect">
            <a:avLst/>
          </a:prstGeom>
        </p:spPr>
      </p:pic>
      <p:pic>
        <p:nvPicPr>
          <p:cNvPr id="20" name="Графический объект 10">
            <a:extLst>
              <a:ext uri="{FF2B5EF4-FFF2-40B4-BE49-F238E27FC236}">
                <a16:creationId xmlns:a16="http://schemas.microsoft.com/office/drawing/2014/main" id="{7C8BDFCD-DCFF-48D0-98C3-709D5274F38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39434" t="20278" b="22673"/>
          <a:stretch/>
        </p:blipFill>
        <p:spPr>
          <a:xfrm rot="5400000">
            <a:off x="8051788" y="227818"/>
            <a:ext cx="4368030" cy="3912394"/>
          </a:xfrm>
          <a:prstGeom prst="rect">
            <a:avLst/>
          </a:prstGeom>
        </p:spPr>
      </p:pic>
      <p:pic>
        <p:nvPicPr>
          <p:cNvPr id="21" name="Графический объект 10">
            <a:extLst>
              <a:ext uri="{FF2B5EF4-FFF2-40B4-BE49-F238E27FC236}">
                <a16:creationId xmlns:a16="http://schemas.microsoft.com/office/drawing/2014/main" id="{E4361E3E-84E0-46BB-90E6-DFCF126C106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39434" t="20278" b="22673"/>
          <a:stretch/>
        </p:blipFill>
        <p:spPr>
          <a:xfrm rot="10800000">
            <a:off x="7823970" y="2945606"/>
            <a:ext cx="4368030" cy="39123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2B8493-8AC0-4A72-A75A-AF5FC85940E7}"/>
              </a:ext>
            </a:extLst>
          </p:cNvPr>
          <p:cNvSpPr txBox="1"/>
          <p:nvPr/>
        </p:nvSpPr>
        <p:spPr>
          <a:xfrm>
            <a:off x="5221357" y="105696"/>
            <a:ext cx="6970643" cy="663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  <a:latin typeface="Sitka Heading" panose="02000505000000020004" pitchFamily="2" charset="0"/>
              </a:rPr>
              <a:t>Проверить </a:t>
            </a:r>
            <a:r>
              <a:rPr lang="ru-RU" sz="2200" b="1" i="1" dirty="0">
                <a:solidFill>
                  <a:srgbClr val="C00000"/>
                </a:solidFill>
                <a:latin typeface="Sitka Heading" panose="02000505000000020004" pitchFamily="2" charset="0"/>
              </a:rPr>
              <a:t>настройки приватности </a:t>
            </a:r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  <a:latin typeface="Sitka Heading" panose="02000505000000020004" pitchFamily="2" charset="0"/>
              </a:rPr>
              <a:t>в сети Интернет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200" b="1" i="1" dirty="0">
                <a:solidFill>
                  <a:srgbClr val="C00000"/>
                </a:solidFill>
                <a:latin typeface="Sitka Heading" panose="02000505000000020004" pitchFamily="2" charset="0"/>
              </a:rPr>
              <a:t>минимизировать личные данные </a:t>
            </a:r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  <a:latin typeface="Sitka Heading" panose="02000505000000020004" pitchFamily="2" charset="0"/>
              </a:rPr>
              <a:t>в социальных сетях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  <a:latin typeface="Sitka Heading" panose="02000505000000020004" pitchFamily="2" charset="0"/>
              </a:rPr>
              <a:t>соблюдать правила </a:t>
            </a:r>
            <a:r>
              <a:rPr lang="ru-RU" sz="2200" b="1" i="1" dirty="0">
                <a:solidFill>
                  <a:srgbClr val="C00000"/>
                </a:solidFill>
                <a:latin typeface="Sitka Heading" panose="02000505000000020004" pitchFamily="2" charset="0"/>
              </a:rPr>
              <a:t>сетевого этикета </a:t>
            </a:r>
          </a:p>
          <a:p>
            <a:pPr algn="ctr">
              <a:lnSpc>
                <a:spcPct val="150000"/>
              </a:lnSpc>
            </a:pPr>
            <a:endParaRPr lang="ru-RU" sz="2200" b="1" i="1" dirty="0">
              <a:solidFill>
                <a:schemeClr val="tx2">
                  <a:lumMod val="75000"/>
                </a:schemeClr>
              </a:solidFill>
              <a:latin typeface="Sitka Heading" panose="02000505000000020004" pitchFamily="2" charset="0"/>
            </a:endParaRP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200" b="1" i="1" dirty="0">
                <a:solidFill>
                  <a:srgbClr val="C00000"/>
                </a:solidFill>
                <a:latin typeface="Sitka Heading" panose="02000505000000020004" pitchFamily="2" charset="0"/>
              </a:rPr>
              <a:t>Если вы стали жертвой </a:t>
            </a:r>
            <a:r>
              <a:rPr lang="ru-RU" sz="2200" b="1" i="1" dirty="0" err="1">
                <a:solidFill>
                  <a:srgbClr val="C00000"/>
                </a:solidFill>
                <a:latin typeface="Sitka Heading" panose="02000505000000020004" pitchFamily="2" charset="0"/>
              </a:rPr>
              <a:t>кибербуллинга</a:t>
            </a:r>
            <a:r>
              <a:rPr lang="ru-RU" sz="2200" b="1" i="1" dirty="0">
                <a:solidFill>
                  <a:srgbClr val="C00000"/>
                </a:solidFill>
                <a:latin typeface="Sitka Heading" panose="02000505000000020004" pitchFamily="2" charset="0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  <a:latin typeface="Sitka Heading" panose="02000505000000020004" pitchFamily="2" charset="0"/>
              </a:rPr>
              <a:t>- </a:t>
            </a:r>
            <a:r>
              <a:rPr lang="ru-RU" sz="2200" b="1" i="1" u="sng" dirty="0">
                <a:solidFill>
                  <a:schemeClr val="tx2">
                    <a:lumMod val="75000"/>
                  </a:schemeClr>
                </a:solidFill>
                <a:latin typeface="Sitka Heading" panose="02000505000000020004" pitchFamily="2" charset="0"/>
              </a:rPr>
              <a:t>не реагируйте </a:t>
            </a:r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  <a:latin typeface="Sitka Heading" panose="02000505000000020004" pitchFamily="2" charset="0"/>
              </a:rPr>
              <a:t>на нападки агрессора</a:t>
            </a:r>
          </a:p>
          <a:p>
            <a:pPr algn="ctr">
              <a:lnSpc>
                <a:spcPct val="150000"/>
              </a:lnSpc>
            </a:pPr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  <a:latin typeface="Sitka Heading" panose="02000505000000020004" pitchFamily="2" charset="0"/>
              </a:rPr>
              <a:t>- </a:t>
            </a:r>
            <a:r>
              <a:rPr lang="ru-RU" sz="2200" b="1" i="1" u="sng" dirty="0">
                <a:solidFill>
                  <a:schemeClr val="tx2">
                    <a:lumMod val="75000"/>
                  </a:schemeClr>
                </a:solidFill>
                <a:latin typeface="Sitka Heading" panose="02000505000000020004" pitchFamily="2" charset="0"/>
              </a:rPr>
              <a:t>сообщите</a:t>
            </a:r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  <a:latin typeface="Sitka Heading" panose="02000505000000020004" pitchFamily="2" charset="0"/>
              </a:rPr>
              <a:t> администратору сайта об агрессивных нападках</a:t>
            </a:r>
          </a:p>
          <a:p>
            <a:pPr algn="ctr">
              <a:lnSpc>
                <a:spcPct val="150000"/>
              </a:lnSpc>
            </a:pPr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  <a:latin typeface="Sitka Heading" panose="02000505000000020004" pitchFamily="2" charset="0"/>
              </a:rPr>
              <a:t>- </a:t>
            </a:r>
            <a:r>
              <a:rPr lang="ru-RU" sz="2200" b="1" i="1" u="sng" dirty="0">
                <a:solidFill>
                  <a:schemeClr val="tx2">
                    <a:lumMod val="75000"/>
                  </a:schemeClr>
                </a:solidFill>
                <a:latin typeface="Sitka Heading" panose="02000505000000020004" pitchFamily="2" charset="0"/>
              </a:rPr>
              <a:t>соберите информацию </a:t>
            </a:r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  <a:latin typeface="Sitka Heading" panose="02000505000000020004" pitchFamily="2" charset="0"/>
              </a:rPr>
              <a:t>о ситуации </a:t>
            </a:r>
            <a:r>
              <a:rPr lang="ru-RU" sz="2200" b="1" i="1" dirty="0" err="1">
                <a:solidFill>
                  <a:schemeClr val="tx2">
                    <a:lumMod val="75000"/>
                  </a:schemeClr>
                </a:solidFill>
                <a:latin typeface="Sitka Heading" panose="02000505000000020004" pitchFamily="2" charset="0"/>
              </a:rPr>
              <a:t>кибербуллинга</a:t>
            </a:r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  <a:latin typeface="Sitka Heading" panose="02000505000000020004" pitchFamily="2" charset="0"/>
              </a:rPr>
              <a:t> (сделайте скриншоты переписки)</a:t>
            </a:r>
          </a:p>
          <a:p>
            <a:pPr algn="ctr">
              <a:lnSpc>
                <a:spcPct val="150000"/>
              </a:lnSpc>
            </a:pPr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  <a:latin typeface="Sitka Heading" panose="02000505000000020004" pitchFamily="2" charset="0"/>
              </a:rPr>
              <a:t>- </a:t>
            </a:r>
            <a:r>
              <a:rPr lang="ru-RU" sz="2200" b="1" i="1" u="sng" dirty="0">
                <a:solidFill>
                  <a:schemeClr val="tx2">
                    <a:lumMod val="75000"/>
                  </a:schemeClr>
                </a:solidFill>
                <a:latin typeface="Sitka Heading" panose="02000505000000020004" pitchFamily="2" charset="0"/>
              </a:rPr>
              <a:t>заблокируйте</a:t>
            </a:r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  <a:latin typeface="Sitka Heading" panose="02000505000000020004" pitchFamily="2" charset="0"/>
              </a:rPr>
              <a:t> агрессора в социальных сетях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DDE338D-E0E6-4CFE-A426-C66E58F88571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18951" y="3374060"/>
            <a:ext cx="1054197" cy="62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610296"/>
      </p:ext>
    </p:extLst>
  </p:cSld>
  <p:clrMapOvr>
    <a:masterClrMapping/>
  </p:clrMapOvr>
  <p:transition spd="slow">
    <p:cover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B43C70A-9BF1-4061-A078-0427A1F51ABF}"/>
              </a:ext>
            </a:extLst>
          </p:cNvPr>
          <p:cNvSpPr/>
          <p:nvPr/>
        </p:nvSpPr>
        <p:spPr>
          <a:xfrm>
            <a:off x="7341704" y="0"/>
            <a:ext cx="4850296" cy="6858000"/>
          </a:xfrm>
          <a:prstGeom prst="rect">
            <a:avLst/>
          </a:prstGeom>
          <a:solidFill>
            <a:srgbClr val="F99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CE4788-0EED-4DA3-84BC-7C4A642B1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18489" y="-132522"/>
            <a:ext cx="5793331" cy="481053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EE99038-ADF9-4983-9C13-4C6D4D2C5C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22" b="99556" l="4625" r="97375">
                        <a14:foregroundMark x1="42875" y1="25111" x2="45375" y2="41333"/>
                        <a14:foregroundMark x1="40250" y1="16222" x2="50875" y2="17000"/>
                        <a14:foregroundMark x1="70875" y1="86333" x2="61750" y2="55889"/>
                        <a14:foregroundMark x1="38750" y1="61111" x2="50375" y2="60667"/>
                        <a14:foregroundMark x1="59625" y1="21444" x2="60375" y2="45778"/>
                        <a14:foregroundMark x1="30375" y1="48667" x2="34375" y2="48889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29670" y="3723861"/>
            <a:ext cx="2700497" cy="313413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973C8A0-34C6-490A-A076-38C8C3892984}"/>
              </a:ext>
            </a:extLst>
          </p:cNvPr>
          <p:cNvSpPr txBox="1"/>
          <p:nvPr/>
        </p:nvSpPr>
        <p:spPr>
          <a:xfrm>
            <a:off x="7818782" y="1258958"/>
            <a:ext cx="40021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Sitka Heading" panose="02000505000000020004" pitchFamily="2" charset="0"/>
              </a:rPr>
              <a:t>РЕБЁНОК СТАЛ ЖЕРТВОЙ КИБЕРБУЛЛИНГА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94AAA61-821E-4631-ACBF-0F33DE1A8CCB}"/>
              </a:ext>
            </a:extLst>
          </p:cNvPr>
          <p:cNvSpPr/>
          <p:nvPr/>
        </p:nvSpPr>
        <p:spPr>
          <a:xfrm>
            <a:off x="7200183" y="0"/>
            <a:ext cx="153926" cy="6858000"/>
          </a:xfrm>
          <a:prstGeom prst="rect">
            <a:avLst/>
          </a:prstGeom>
          <a:solidFill>
            <a:srgbClr val="72B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E982F95-9A0A-407A-B9FF-83CEF12141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826" y="4340014"/>
            <a:ext cx="1020801" cy="589796"/>
          </a:xfrm>
          <a:prstGeom prst="rect">
            <a:avLst/>
          </a:prstGeom>
        </p:spPr>
      </p:pic>
      <p:pic>
        <p:nvPicPr>
          <p:cNvPr id="30" name="Графический объект 10">
            <a:extLst>
              <a:ext uri="{FF2B5EF4-FFF2-40B4-BE49-F238E27FC236}">
                <a16:creationId xmlns:a16="http://schemas.microsoft.com/office/drawing/2014/main" id="{612E430C-E568-4CB1-BAA0-1756576EC99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39434" t="20278" b="22673"/>
          <a:stretch/>
        </p:blipFill>
        <p:spPr>
          <a:xfrm>
            <a:off x="-344557" y="0"/>
            <a:ext cx="4368030" cy="3912394"/>
          </a:xfrm>
          <a:prstGeom prst="rect">
            <a:avLst/>
          </a:prstGeom>
        </p:spPr>
      </p:pic>
      <p:pic>
        <p:nvPicPr>
          <p:cNvPr id="31" name="Графический объект 10">
            <a:extLst>
              <a:ext uri="{FF2B5EF4-FFF2-40B4-BE49-F238E27FC236}">
                <a16:creationId xmlns:a16="http://schemas.microsoft.com/office/drawing/2014/main" id="{0943641A-BD72-4B05-BBD0-31AFBA6C6A4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39434" t="20278" b="22673"/>
          <a:stretch/>
        </p:blipFill>
        <p:spPr>
          <a:xfrm rot="16200000">
            <a:off x="-227818" y="2717788"/>
            <a:ext cx="4368030" cy="3912394"/>
          </a:xfrm>
          <a:prstGeom prst="rect">
            <a:avLst/>
          </a:prstGeom>
        </p:spPr>
      </p:pic>
      <p:sp>
        <p:nvSpPr>
          <p:cNvPr id="32" name="Надпись 2">
            <a:extLst>
              <a:ext uri="{FF2B5EF4-FFF2-40B4-BE49-F238E27FC236}">
                <a16:creationId xmlns:a16="http://schemas.microsoft.com/office/drawing/2014/main" id="{4D41DA00-067D-44E6-8BFC-16D2BB4E9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3340"/>
            <a:ext cx="7036905" cy="600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285750" indent="-285750" algn="ctr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  <a:effectLst/>
                <a:latin typeface="Sitka Heading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Психоэмоциональная поддержка;</a:t>
            </a:r>
          </a:p>
          <a:p>
            <a:pPr marL="285750" indent="-285750" algn="ctr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200" b="1" i="1" dirty="0">
                <a:solidFill>
                  <a:srgbClr val="C00000"/>
                </a:solidFill>
                <a:effectLst/>
                <a:latin typeface="Sitka Heading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чувства безопасности и защищенности</a:t>
            </a:r>
            <a:endParaRPr lang="ru-RU" sz="2200" b="1" i="1" dirty="0">
              <a:solidFill>
                <a:schemeClr val="tx2">
                  <a:lumMod val="75000"/>
                </a:schemeClr>
              </a:solidFill>
              <a:effectLst/>
              <a:latin typeface="Sitka Heading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200" b="1" i="1" dirty="0">
                <a:solidFill>
                  <a:srgbClr val="C00000"/>
                </a:solidFill>
                <a:effectLst/>
                <a:latin typeface="Sitka Heading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доверительных отношений </a:t>
            </a:r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  <a:effectLst/>
                <a:latin typeface="Sitka Heading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 ребенком</a:t>
            </a:r>
          </a:p>
          <a:p>
            <a:pPr marL="285750" indent="-285750" algn="ctr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200" b="1" i="1" dirty="0">
                <a:solidFill>
                  <a:srgbClr val="C00000"/>
                </a:solidFill>
                <a:effectLst/>
                <a:latin typeface="Sitka Heading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объясните</a:t>
            </a:r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  <a:effectLst/>
                <a:latin typeface="Sitka Heading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ребенку, почему </a:t>
            </a:r>
            <a:r>
              <a:rPr lang="ru-RU" sz="2200" b="1" i="1" dirty="0">
                <a:solidFill>
                  <a:srgbClr val="C00000"/>
                </a:solidFill>
                <a:effectLst/>
                <a:latin typeface="Sitka Heading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не стоит выкладывать личную информацию</a:t>
            </a:r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  <a:effectLst/>
                <a:latin typeface="Sitka Heading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в социальные сети</a:t>
            </a:r>
          </a:p>
          <a:p>
            <a:pPr marL="285750" indent="-285750" algn="ctr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200" b="1" i="1" dirty="0">
                <a:solidFill>
                  <a:srgbClr val="C00000"/>
                </a:solidFill>
                <a:effectLst/>
                <a:latin typeface="Sitka Heading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наблюдайте</a:t>
            </a:r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  <a:effectLst/>
                <a:latin typeface="Sitka Heading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i="1" dirty="0">
                <a:solidFill>
                  <a:srgbClr val="C00000"/>
                </a:solidFill>
                <a:effectLst/>
                <a:latin typeface="Sitka Heading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за настроением </a:t>
            </a:r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  <a:effectLst/>
                <a:latin typeface="Sitka Heading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ребенка во время и после его общения в социальных сетях</a:t>
            </a:r>
          </a:p>
          <a:p>
            <a:pPr marL="285750" indent="-285750" algn="ctr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200" b="1" i="1" dirty="0">
                <a:solidFill>
                  <a:srgbClr val="C00000"/>
                </a:solidFill>
                <a:effectLst/>
                <a:latin typeface="Sitka Heading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убедитесь</a:t>
            </a:r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  <a:effectLst/>
                <a:latin typeface="Sitka Heading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что оскорбления и угрозы из сети Интернет </a:t>
            </a:r>
            <a:r>
              <a:rPr lang="ru-RU" sz="2200" b="1" i="1" dirty="0">
                <a:solidFill>
                  <a:srgbClr val="C00000"/>
                </a:solidFill>
                <a:effectLst/>
                <a:latin typeface="Sitka Heading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не перешли в реальную жизнь</a:t>
            </a:r>
            <a:endParaRPr lang="ru-RU" sz="2200" b="1" i="1" dirty="0">
              <a:solidFill>
                <a:schemeClr val="tx2">
                  <a:lumMod val="75000"/>
                </a:schemeClr>
              </a:solidFill>
              <a:effectLst/>
              <a:latin typeface="Sitka Heading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i="1" dirty="0">
                <a:effectLst/>
                <a:latin typeface="Sitka Heading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3389D6A4-F2D3-44E0-A1ED-F5521CC88CD3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6705600" y="3400564"/>
            <a:ext cx="1092655" cy="62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44757"/>
      </p:ext>
    </p:extLst>
  </p:cSld>
  <p:clrMapOvr>
    <a:masterClrMapping/>
  </p:clrMapOvr>
  <p:transition spd="slow">
    <p:cover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6F2AB072-273C-4C9F-A405-849924D1E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E1F66F6C-0276-46FB-A597-85C192399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oogle Shape;2585;p32">
            <a:extLst>
              <a:ext uri="{FF2B5EF4-FFF2-40B4-BE49-F238E27FC236}">
                <a16:creationId xmlns:a16="http://schemas.microsoft.com/office/drawing/2014/main" id="{6BB1B133-CF98-4311-B0BF-18DC2390F7F8}"/>
              </a:ext>
            </a:extLst>
          </p:cNvPr>
          <p:cNvGrpSpPr/>
          <p:nvPr/>
        </p:nvGrpSpPr>
        <p:grpSpPr>
          <a:xfrm>
            <a:off x="94539" y="166278"/>
            <a:ext cx="6239999" cy="6055617"/>
            <a:chOff x="-1724550" y="3728408"/>
            <a:chExt cx="862800" cy="880042"/>
          </a:xfrm>
        </p:grpSpPr>
        <p:sp>
          <p:nvSpPr>
            <p:cNvPr id="13" name="Google Shape;2586;p32">
              <a:extLst>
                <a:ext uri="{FF2B5EF4-FFF2-40B4-BE49-F238E27FC236}">
                  <a16:creationId xmlns:a16="http://schemas.microsoft.com/office/drawing/2014/main" id="{0AD54AAA-4CBA-4D82-8E5B-D9A8812A6D3B}"/>
                </a:ext>
              </a:extLst>
            </p:cNvPr>
            <p:cNvSpPr/>
            <p:nvPr/>
          </p:nvSpPr>
          <p:spPr>
            <a:xfrm>
              <a:off x="-1581000" y="3889200"/>
              <a:ext cx="575700" cy="5757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87;p32">
              <a:extLst>
                <a:ext uri="{FF2B5EF4-FFF2-40B4-BE49-F238E27FC236}">
                  <a16:creationId xmlns:a16="http://schemas.microsoft.com/office/drawing/2014/main" id="{49E0974F-DBC1-481B-809A-026CDFA5378A}"/>
                </a:ext>
              </a:extLst>
            </p:cNvPr>
            <p:cNvSpPr/>
            <p:nvPr/>
          </p:nvSpPr>
          <p:spPr>
            <a:xfrm>
              <a:off x="-1616700" y="3853500"/>
              <a:ext cx="647100" cy="6471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88;p32">
              <a:extLst>
                <a:ext uri="{FF2B5EF4-FFF2-40B4-BE49-F238E27FC236}">
                  <a16:creationId xmlns:a16="http://schemas.microsoft.com/office/drawing/2014/main" id="{0454A289-E4BB-4F28-93DA-2179DFCA47A8}"/>
                </a:ext>
              </a:extLst>
            </p:cNvPr>
            <p:cNvSpPr/>
            <p:nvPr/>
          </p:nvSpPr>
          <p:spPr>
            <a:xfrm>
              <a:off x="-1724550" y="3745650"/>
              <a:ext cx="862800" cy="8628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89;p32">
              <a:extLst>
                <a:ext uri="{FF2B5EF4-FFF2-40B4-BE49-F238E27FC236}">
                  <a16:creationId xmlns:a16="http://schemas.microsoft.com/office/drawing/2014/main" id="{CBAAB271-2408-4113-B5DB-01668D5862F7}"/>
                </a:ext>
              </a:extLst>
            </p:cNvPr>
            <p:cNvSpPr/>
            <p:nvPr/>
          </p:nvSpPr>
          <p:spPr>
            <a:xfrm>
              <a:off x="-1687050" y="3783150"/>
              <a:ext cx="787800" cy="7878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90;p32">
              <a:extLst>
                <a:ext uri="{FF2B5EF4-FFF2-40B4-BE49-F238E27FC236}">
                  <a16:creationId xmlns:a16="http://schemas.microsoft.com/office/drawing/2014/main" id="{575BFB29-D38E-4D1F-87C2-0D7463B638BC}"/>
                </a:ext>
              </a:extLst>
            </p:cNvPr>
            <p:cNvSpPr/>
            <p:nvPr/>
          </p:nvSpPr>
          <p:spPr>
            <a:xfrm>
              <a:off x="-1651350" y="3818850"/>
              <a:ext cx="716400" cy="7164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91;p32">
              <a:extLst>
                <a:ext uri="{FF2B5EF4-FFF2-40B4-BE49-F238E27FC236}">
                  <a16:creationId xmlns:a16="http://schemas.microsoft.com/office/drawing/2014/main" id="{F2C21365-5869-4DD1-B447-FE4B6BF707D4}"/>
                </a:ext>
              </a:extLst>
            </p:cNvPr>
            <p:cNvSpPr/>
            <p:nvPr/>
          </p:nvSpPr>
          <p:spPr>
            <a:xfrm>
              <a:off x="-1547400" y="3922800"/>
              <a:ext cx="508500" cy="5085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592;p32">
              <a:extLst>
                <a:ext uri="{FF2B5EF4-FFF2-40B4-BE49-F238E27FC236}">
                  <a16:creationId xmlns:a16="http://schemas.microsoft.com/office/drawing/2014/main" id="{5FE103D0-4574-4594-AD1B-A26EAE0CF819}"/>
                </a:ext>
              </a:extLst>
            </p:cNvPr>
            <p:cNvSpPr/>
            <p:nvPr/>
          </p:nvSpPr>
          <p:spPr>
            <a:xfrm>
              <a:off x="-1512900" y="3957450"/>
              <a:ext cx="439500" cy="4392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593;p32">
              <a:extLst>
                <a:ext uri="{FF2B5EF4-FFF2-40B4-BE49-F238E27FC236}">
                  <a16:creationId xmlns:a16="http://schemas.microsoft.com/office/drawing/2014/main" id="{CA061007-7722-4180-A56B-E3CB9FDB286B}"/>
                </a:ext>
              </a:extLst>
            </p:cNvPr>
            <p:cNvSpPr/>
            <p:nvPr/>
          </p:nvSpPr>
          <p:spPr>
            <a:xfrm>
              <a:off x="-1477050" y="3993300"/>
              <a:ext cx="367800" cy="3675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594;p32">
              <a:extLst>
                <a:ext uri="{FF2B5EF4-FFF2-40B4-BE49-F238E27FC236}">
                  <a16:creationId xmlns:a16="http://schemas.microsoft.com/office/drawing/2014/main" id="{12B1B335-DAC5-4DF3-A10C-2E52C57DB937}"/>
                </a:ext>
              </a:extLst>
            </p:cNvPr>
            <p:cNvSpPr/>
            <p:nvPr/>
          </p:nvSpPr>
          <p:spPr>
            <a:xfrm>
              <a:off x="-1708865" y="3728408"/>
              <a:ext cx="824100" cy="8241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595;p32">
              <a:extLst>
                <a:ext uri="{FF2B5EF4-FFF2-40B4-BE49-F238E27FC236}">
                  <a16:creationId xmlns:a16="http://schemas.microsoft.com/office/drawing/2014/main" id="{77103799-01B4-4D39-8869-331564088CC7}"/>
                </a:ext>
              </a:extLst>
            </p:cNvPr>
            <p:cNvSpPr/>
            <p:nvPr/>
          </p:nvSpPr>
          <p:spPr>
            <a:xfrm>
              <a:off x="-1668600" y="3801600"/>
              <a:ext cx="750900" cy="7509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2596;p32">
              <a:extLst>
                <a:ext uri="{FF2B5EF4-FFF2-40B4-BE49-F238E27FC236}">
                  <a16:creationId xmlns:a16="http://schemas.microsoft.com/office/drawing/2014/main" id="{BA0A590B-D4D9-4460-AE3A-D6518F713153}"/>
                </a:ext>
              </a:extLst>
            </p:cNvPr>
            <p:cNvSpPr/>
            <p:nvPr/>
          </p:nvSpPr>
          <p:spPr>
            <a:xfrm>
              <a:off x="-1633800" y="3836400"/>
              <a:ext cx="681300" cy="6813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97;p32">
              <a:extLst>
                <a:ext uri="{FF2B5EF4-FFF2-40B4-BE49-F238E27FC236}">
                  <a16:creationId xmlns:a16="http://schemas.microsoft.com/office/drawing/2014/main" id="{AD6AB347-7654-48A6-93D7-281EAF98C12B}"/>
                </a:ext>
              </a:extLst>
            </p:cNvPr>
            <p:cNvSpPr/>
            <p:nvPr/>
          </p:nvSpPr>
          <p:spPr>
            <a:xfrm>
              <a:off x="-1598300" y="3871900"/>
              <a:ext cx="610200" cy="6102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98;p32">
              <a:extLst>
                <a:ext uri="{FF2B5EF4-FFF2-40B4-BE49-F238E27FC236}">
                  <a16:creationId xmlns:a16="http://schemas.microsoft.com/office/drawing/2014/main" id="{ADD6CD32-9DDB-40C5-AB4B-0C78C250247B}"/>
                </a:ext>
              </a:extLst>
            </p:cNvPr>
            <p:cNvSpPr/>
            <p:nvPr/>
          </p:nvSpPr>
          <p:spPr>
            <a:xfrm>
              <a:off x="-1563825" y="3906425"/>
              <a:ext cx="541200" cy="5412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599;p32">
              <a:extLst>
                <a:ext uri="{FF2B5EF4-FFF2-40B4-BE49-F238E27FC236}">
                  <a16:creationId xmlns:a16="http://schemas.microsoft.com/office/drawing/2014/main" id="{C6B3DC0A-7A22-4DCC-8F14-034A16818A0F}"/>
                </a:ext>
              </a:extLst>
            </p:cNvPr>
            <p:cNvSpPr/>
            <p:nvPr/>
          </p:nvSpPr>
          <p:spPr>
            <a:xfrm>
              <a:off x="-1530325" y="3939875"/>
              <a:ext cx="474300" cy="4743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600;p32">
              <a:extLst>
                <a:ext uri="{FF2B5EF4-FFF2-40B4-BE49-F238E27FC236}">
                  <a16:creationId xmlns:a16="http://schemas.microsoft.com/office/drawing/2014/main" id="{2B73E3E5-22DB-4960-9A19-58CE1B8ECFC5}"/>
                </a:ext>
              </a:extLst>
            </p:cNvPr>
            <p:cNvSpPr/>
            <p:nvPr/>
          </p:nvSpPr>
          <p:spPr>
            <a:xfrm>
              <a:off x="-1494600" y="3975600"/>
              <a:ext cx="402900" cy="4029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9BBAC0DB-9A85-4A61-B2B8-532C1125DAD3}"/>
              </a:ext>
            </a:extLst>
          </p:cNvPr>
          <p:cNvSpPr/>
          <p:nvPr/>
        </p:nvSpPr>
        <p:spPr>
          <a:xfrm flipH="1">
            <a:off x="0" y="0"/>
            <a:ext cx="9448800" cy="6858000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F3AE39-1234-4807-8A65-56BCF6803EC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17" b="90000" l="3250" r="96500">
                        <a14:foregroundMark x1="28917" y1="40583" x2="54083" y2="48083"/>
                        <a14:foregroundMark x1="22917" y1="55667" x2="21417" y2="34000"/>
                        <a14:foregroundMark x1="22750" y1="33583" x2="55417" y2="35750"/>
                        <a14:foregroundMark x1="55583" y1="38083" x2="56167" y2="56417"/>
                        <a14:foregroundMark x1="56167" y1="56417" x2="73417" y2="30917"/>
                        <a14:foregroundMark x1="77250" y1="28417" x2="82833" y2="21250"/>
                        <a14:foregroundMark x1="83250" y1="21250" x2="66417" y2="23750"/>
                        <a14:foregroundMark x1="72833" y1="23750" x2="89250" y2="22000"/>
                        <a14:foregroundMark x1="31083" y1="67250" x2="67750" y2="72833"/>
                        <a14:foregroundMark x1="74167" y1="76917" x2="38000" y2="79833"/>
                        <a14:foregroundMark x1="29917" y1="78667" x2="15833" y2="75583"/>
                        <a14:foregroundMark x1="17333" y1="74000" x2="31250" y2="65333"/>
                        <a14:foregroundMark x1="19500" y1="62250" x2="18333" y2="43500"/>
                        <a14:foregroundMark x1="20083" y1="35917" x2="21000" y2="27833"/>
                        <a14:foregroundMark x1="22583" y1="27833" x2="50750" y2="29000"/>
                        <a14:foregroundMark x1="27417" y1="45833" x2="60833" y2="64333"/>
                        <a14:foregroundMark x1="75083" y1="37667" x2="74500" y2="68833"/>
                        <a14:foregroundMark x1="56000" y1="51750" x2="70667" y2="50417"/>
                        <a14:foregroundMark x1="20417" y1="28000" x2="16917" y2="27417"/>
                        <a14:foregroundMark x1="16583" y1="56417" x2="17750" y2="64333"/>
                        <a14:foregroundMark x1="18667" y1="64917" x2="60833" y2="64917"/>
                        <a14:foregroundMark x1="16750" y1="67417" x2="10000" y2="78083"/>
                        <a14:foregroundMark x1="9833" y1="78250" x2="26250" y2="80167"/>
                        <a14:foregroundMark x1="52667" y1="79250" x2="79917" y2="78250"/>
                        <a14:foregroundMark x1="75667" y1="66667" x2="84000" y2="80417"/>
                        <a14:foregroundMark x1="84167" y1="83500" x2="7667" y2="8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81" y="153095"/>
            <a:ext cx="6877877" cy="68109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7EE3DE-AF8E-4637-90B9-A83D49D7EA02}"/>
              </a:ext>
            </a:extLst>
          </p:cNvPr>
          <p:cNvSpPr txBox="1"/>
          <p:nvPr/>
        </p:nvSpPr>
        <p:spPr>
          <a:xfrm>
            <a:off x="3869632" y="1325219"/>
            <a:ext cx="25046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C00000"/>
                </a:solidFill>
                <a:latin typeface="Sitka Heading" panose="02000505000000020004" pitchFamily="2" charset="0"/>
              </a:rPr>
              <a:t>РЕБЁНОК ЯВЛЯЕТСЯ АГРЕССОРОМ  В                            СИТУАЦИИ КИБЕРБУЛЛИНГА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8E0F8E-C708-4308-913D-9AB90D28EE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20" b="100000" l="6375" r="95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398" y="1927657"/>
            <a:ext cx="3167271" cy="239358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9CCC63E-403E-44B2-80B4-E05B5E56076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20101" y="3412432"/>
            <a:ext cx="1355907" cy="801759"/>
          </a:xfrm>
          <a:prstGeom prst="rect">
            <a:avLst/>
          </a:prstGeom>
        </p:spPr>
      </p:pic>
      <p:sp>
        <p:nvSpPr>
          <p:cNvPr id="38" name="Надпись 2">
            <a:extLst>
              <a:ext uri="{FF2B5EF4-FFF2-40B4-BE49-F238E27FC236}">
                <a16:creationId xmlns:a16="http://schemas.microsoft.com/office/drawing/2014/main" id="{3211C182-E84F-4275-972A-B3AD18BD4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1934" y="795130"/>
            <a:ext cx="5717788" cy="5319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285750" indent="-285750" algn="ctr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400" b="1" i="1" dirty="0">
                <a:solidFill>
                  <a:srgbClr val="C00000"/>
                </a:solidFill>
                <a:effectLst/>
                <a:latin typeface="Sitka Heading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Объясните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effectLst/>
                <a:latin typeface="Sitka Heading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о негативных последствиях для всех сторон ситуации </a:t>
            </a:r>
            <a:r>
              <a:rPr lang="ru-RU" sz="2400" b="1" i="1" dirty="0" err="1">
                <a:solidFill>
                  <a:schemeClr val="tx2">
                    <a:lumMod val="75000"/>
                  </a:schemeClr>
                </a:solidFill>
                <a:effectLst/>
                <a:latin typeface="Sitka Heading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кибербуллинга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effectLst/>
              <a:latin typeface="Sitka Heading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400" b="1" i="1" dirty="0">
                <a:solidFill>
                  <a:srgbClr val="C00000"/>
                </a:solidFill>
                <a:effectLst/>
                <a:latin typeface="Sitka Heading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Прививайте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effectLst/>
                <a:latin typeface="Sitka Heading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ребенку эмпатию </a:t>
            </a:r>
          </a:p>
          <a:p>
            <a:pPr marL="285750" indent="-285750" algn="ctr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400" b="1" i="1" dirty="0">
                <a:solidFill>
                  <a:srgbClr val="C00000"/>
                </a:solidFill>
                <a:effectLst/>
                <a:latin typeface="Sitka Heading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Напомните, 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effectLst/>
                <a:latin typeface="Sitka Heading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что </a:t>
            </a:r>
            <a:r>
              <a:rPr lang="ru-RU" sz="2400" b="1" i="1" dirty="0" err="1">
                <a:solidFill>
                  <a:schemeClr val="tx2">
                    <a:lumMod val="75000"/>
                  </a:schemeClr>
                </a:solidFill>
                <a:effectLst/>
                <a:latin typeface="Sitka Heading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кибербуллинг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effectLst/>
                <a:latin typeface="Sitka Heading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может иметь негативные правовые последствия</a:t>
            </a:r>
          </a:p>
          <a:p>
            <a:pPr marL="285750" indent="-285750" algn="ctr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400" b="1" i="1" dirty="0">
                <a:solidFill>
                  <a:srgbClr val="C00000"/>
                </a:solidFill>
                <a:effectLst/>
                <a:latin typeface="Sitka Heading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Отслеживайте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effectLst/>
                <a:latin typeface="Sitka Heading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ребенка в социальных сетях</a:t>
            </a:r>
          </a:p>
        </p:txBody>
      </p:sp>
    </p:spTree>
    <p:extLst>
      <p:ext uri="{BB962C8B-B14F-4D97-AF65-F5344CB8AC3E}">
        <p14:creationId xmlns:p14="http://schemas.microsoft.com/office/powerpoint/2010/main" val="1515029842"/>
      </p:ext>
    </p:extLst>
  </p:cSld>
  <p:clrMapOvr>
    <a:masterClrMapping/>
  </p:clrMapOvr>
  <p:transition spd="slow">
    <p:cover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F316597-D77A-40C1-8D46-02B1FEDBBFE2}"/>
              </a:ext>
            </a:extLst>
          </p:cNvPr>
          <p:cNvSpPr/>
          <p:nvPr/>
        </p:nvSpPr>
        <p:spPr>
          <a:xfrm>
            <a:off x="6187853" y="258129"/>
            <a:ext cx="5713840" cy="125666"/>
          </a:xfrm>
          <a:prstGeom prst="rect">
            <a:avLst/>
          </a:prstGeom>
          <a:solidFill>
            <a:srgbClr val="72B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333BCE-F9A4-4E97-8992-7F45CC9E70C1}"/>
              </a:ext>
            </a:extLst>
          </p:cNvPr>
          <p:cNvSpPr txBox="1"/>
          <p:nvPr/>
        </p:nvSpPr>
        <p:spPr>
          <a:xfrm>
            <a:off x="6301573" y="548477"/>
            <a:ext cx="5486400" cy="4016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ts val="1200"/>
              </a:spcAft>
              <a:buClr>
                <a:schemeClr val="accent1"/>
              </a:buClr>
              <a:buSzPct val="70000"/>
            </a:pPr>
            <a:r>
              <a:rPr lang="ru-RU" altLang="ru-RU" sz="2800" b="1" i="1" dirty="0">
                <a:solidFill>
                  <a:schemeClr val="tx2">
                    <a:lumMod val="75000"/>
                  </a:schemeClr>
                </a:solidFill>
                <a:latin typeface="Sitka Heading" panose="02000505000000020004" pitchFamily="2" charset="0"/>
                <a:ea typeface="ＭＳ Ｐゴシック" panose="020B0600070205080204" pitchFamily="34" charset="-128"/>
              </a:rPr>
              <a:t>Если Ваш ребенок столкнулся с ситуацией </a:t>
            </a:r>
            <a:r>
              <a:rPr lang="ru-RU" altLang="ru-RU" sz="2800" b="1" i="1" dirty="0" err="1">
                <a:solidFill>
                  <a:schemeClr val="tx2">
                    <a:lumMod val="75000"/>
                  </a:schemeClr>
                </a:solidFill>
                <a:latin typeface="Sitka Heading" panose="02000505000000020004" pitchFamily="2" charset="0"/>
                <a:ea typeface="ＭＳ Ｐゴシック" panose="020B0600070205080204" pitchFamily="34" charset="-128"/>
              </a:rPr>
              <a:t>кибербуллинга</a:t>
            </a:r>
            <a:r>
              <a:rPr lang="ru-RU" altLang="ru-RU" sz="2800" b="1" i="1" dirty="0">
                <a:solidFill>
                  <a:schemeClr val="tx2">
                    <a:lumMod val="75000"/>
                  </a:schemeClr>
                </a:solidFill>
                <a:latin typeface="Sitka Heading" panose="02000505000000020004" pitchFamily="2" charset="0"/>
                <a:ea typeface="ＭＳ Ｐゴシック" panose="020B0600070205080204" pitchFamily="34" charset="-128"/>
              </a:rPr>
              <a:t>, по проблемам безопасного использования Интернета и мобильной связи Вы можете обратиться к консультантам</a:t>
            </a:r>
          </a:p>
          <a:p>
            <a:pPr algn="ctr">
              <a:spcBef>
                <a:spcPct val="20000"/>
              </a:spcBef>
              <a:spcAft>
                <a:spcPts val="1200"/>
              </a:spcAft>
              <a:buClr>
                <a:schemeClr val="accent1"/>
              </a:buClr>
              <a:buSzPct val="70000"/>
            </a:pPr>
            <a:r>
              <a:rPr lang="ru-RU" altLang="ru-RU" sz="3500" b="1" i="1" dirty="0">
                <a:solidFill>
                  <a:srgbClr val="C00000"/>
                </a:solidFill>
                <a:latin typeface="Sitka Heading" panose="02000505000000020004" pitchFamily="2" charset="0"/>
                <a:ea typeface="ＭＳ Ｐゴシック" panose="020B0600070205080204" pitchFamily="34" charset="-128"/>
              </a:rPr>
              <a:t>Детского телефона доверия</a:t>
            </a:r>
            <a:endParaRPr lang="ru-RU" altLang="ru-RU" sz="3500" b="1" i="1" dirty="0">
              <a:solidFill>
                <a:schemeClr val="tx2">
                  <a:lumMod val="75000"/>
                </a:schemeClr>
              </a:solidFill>
              <a:latin typeface="Sitka Heading" panose="02000505000000020004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A5AC51-4BA9-4165-878F-C2CDB7148B64}"/>
              </a:ext>
            </a:extLst>
          </p:cNvPr>
          <p:cNvSpPr txBox="1"/>
          <p:nvPr/>
        </p:nvSpPr>
        <p:spPr>
          <a:xfrm>
            <a:off x="5996773" y="4632141"/>
            <a:ext cx="6096000" cy="16773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70C0"/>
                </a:solidFill>
                <a:effectLst/>
                <a:latin typeface="Sitka Heading" panose="02000505000000020004" pitchFamily="2" charset="0"/>
              </a:rPr>
              <a:t>ДЕТСКИЙ ТЕЛЕФОН ДОВЕРИЯ </a:t>
            </a:r>
          </a:p>
          <a:p>
            <a:pPr algn="ctr"/>
            <a:r>
              <a:rPr lang="ru-RU" sz="2500" b="1" i="1" dirty="0">
                <a:solidFill>
                  <a:srgbClr val="C00000"/>
                </a:solidFill>
                <a:effectLst/>
                <a:latin typeface="Sitka Heading" panose="02000505000000020004" pitchFamily="2" charset="0"/>
              </a:rPr>
              <a:t>8-800-2000-122 – Всероссийский номер</a:t>
            </a:r>
          </a:p>
          <a:p>
            <a:pPr algn="ctr"/>
            <a:r>
              <a:rPr lang="ru-RU" sz="2500" b="1" i="1" dirty="0">
                <a:solidFill>
                  <a:srgbClr val="C00000"/>
                </a:solidFill>
                <a:latin typeface="Sitka Heading" panose="02000505000000020004" pitchFamily="2" charset="0"/>
              </a:rPr>
              <a:t>8 (4922) 36-16-16 – номер педагога-психолога Учреждения</a:t>
            </a:r>
            <a:endParaRPr lang="ru-RU" sz="2500" b="1" i="1" dirty="0">
              <a:solidFill>
                <a:srgbClr val="C00000"/>
              </a:solidFill>
              <a:effectLst/>
              <a:latin typeface="Sitka Heading" panose="02000505000000020004" pitchFamily="2" charset="0"/>
            </a:endParaRPr>
          </a:p>
        </p:txBody>
      </p:sp>
      <p:pic>
        <p:nvPicPr>
          <p:cNvPr id="29" name="Графический объект 6">
            <a:extLst>
              <a:ext uri="{FF2B5EF4-FFF2-40B4-BE49-F238E27FC236}">
                <a16:creationId xmlns:a16="http://schemas.microsoft.com/office/drawing/2014/main" id="{4A46BC9C-9A9F-4847-BF1F-110405A71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4638261" cy="6858000"/>
          </a:xfrm>
          <a:prstGeom prst="rect">
            <a:avLst/>
          </a:prstGeom>
        </p:spPr>
      </p:pic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F4349150-EB09-4647-A6FB-657D4F6913CF}"/>
              </a:ext>
            </a:extLst>
          </p:cNvPr>
          <p:cNvCxnSpPr>
            <a:cxnSpLocks/>
          </p:cNvCxnSpPr>
          <p:nvPr/>
        </p:nvCxnSpPr>
        <p:spPr>
          <a:xfrm flipV="1">
            <a:off x="1457739" y="0"/>
            <a:ext cx="3190462" cy="6858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632E4C0-6A76-448D-9F9A-532BF0EEC9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23" b="98271" l="0" r="95752">
                        <a14:foregroundMark x1="30392" y1="25360" x2="49837" y2="47262"/>
                        <a14:foregroundMark x1="22712" y1="82133" x2="50817" y2="85014"/>
                        <a14:foregroundMark x1="45098" y1="10663" x2="75980" y2="10951"/>
                        <a14:foregroundMark x1="23366" y1="73775" x2="78268" y2="75216"/>
                        <a14:foregroundMark x1="32516" y1="11239" x2="44935" y2="10663"/>
                        <a14:foregroundMark x1="28922" y1="10086" x2="62418" y2="9222"/>
                        <a14:foregroundMark x1="19935" y1="25937" x2="19608" y2="62248"/>
                        <a14:foregroundMark x1="19771" y1="23919" x2="19771" y2="33429"/>
                        <a14:foregroundMark x1="20425" y1="53314" x2="19608" y2="70317"/>
                        <a14:foregroundMark x1="19608" y1="68012" x2="19935" y2="76657"/>
                        <a14:foregroundMark x1="19935" y1="76081" x2="19444" y2="42939"/>
                        <a14:foregroundMark x1="19444" y1="42939" x2="19935" y2="29395"/>
                        <a14:foregroundMark x1="19444" y1="65418" x2="19444" y2="76081"/>
                        <a14:foregroundMark x1="82516" y1="55331" x2="82516" y2="76945"/>
                        <a14:backgroundMark x1="35294" y1="1153" x2="57843" y2="5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28" t="9186" r="5909" b="9779"/>
          <a:stretch/>
        </p:blipFill>
        <p:spPr>
          <a:xfrm>
            <a:off x="119270" y="1881809"/>
            <a:ext cx="6142751" cy="3313044"/>
          </a:xfrm>
          <a:prstGeom prst="rect">
            <a:avLst/>
          </a:prstGeom>
          <a:noFill/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3A8CD5D-74E1-40AA-8CA3-980BE25896DB}"/>
              </a:ext>
            </a:extLst>
          </p:cNvPr>
          <p:cNvSpPr/>
          <p:nvPr/>
        </p:nvSpPr>
        <p:spPr>
          <a:xfrm>
            <a:off x="6366757" y="6453520"/>
            <a:ext cx="5713840" cy="125666"/>
          </a:xfrm>
          <a:prstGeom prst="rect">
            <a:avLst/>
          </a:prstGeom>
          <a:solidFill>
            <a:srgbClr val="F99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A65FD3-F494-4A48-B84C-75ACF1D302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405" y="2223052"/>
            <a:ext cx="2223055" cy="222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76283"/>
      </p:ext>
    </p:extLst>
  </p:cSld>
  <p:clrMapOvr>
    <a:masterClrMapping/>
  </p:clrMapOvr>
  <p:transition spd="slow">
    <p:cover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942C71-B05E-4952-82D3-58C450DA33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718"/>
          <a:stretch/>
        </p:blipFill>
        <p:spPr>
          <a:xfrm flipH="1">
            <a:off x="0" y="0"/>
            <a:ext cx="2376956" cy="1590261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D5B289F-7F0C-4D55-BDED-111471E78DBB}"/>
              </a:ext>
            </a:extLst>
          </p:cNvPr>
          <p:cNvSpPr txBox="1">
            <a:spLocks/>
          </p:cNvSpPr>
          <p:nvPr/>
        </p:nvSpPr>
        <p:spPr>
          <a:xfrm>
            <a:off x="129111" y="2361063"/>
            <a:ext cx="5357288" cy="153547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ru-RU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" panose="02000505000000020004" pitchFamily="2" charset="0"/>
              </a:rPr>
              <a:t>СПАСИБО</a:t>
            </a:r>
            <a:br>
              <a:rPr lang="ru-RU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" panose="02000505000000020004" pitchFamily="2" charset="0"/>
              </a:rPr>
            </a:br>
            <a:r>
              <a:rPr lang="ru-RU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" panose="02000505000000020004" pitchFamily="2" charset="0"/>
              </a:rPr>
              <a:t>ЗА ВНИМАНИЕ!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5E1D42CF-8C9A-4507-B879-C55F4C51AEEA}"/>
              </a:ext>
            </a:extLst>
          </p:cNvPr>
          <p:cNvSpPr txBox="1">
            <a:spLocks/>
          </p:cNvSpPr>
          <p:nvPr/>
        </p:nvSpPr>
        <p:spPr>
          <a:xfrm>
            <a:off x="559558" y="5472753"/>
            <a:ext cx="4606019" cy="1596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rtl="0">
              <a:defRPr lang="ru-ru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i="1" dirty="0">
                <a:solidFill>
                  <a:schemeClr val="bg1">
                    <a:lumMod val="50000"/>
                  </a:schemeClr>
                </a:solidFill>
                <a:latin typeface="Sitka Heading" panose="02000505000000020004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http://vladsrcn.social33.ru/</a:t>
            </a:r>
            <a:endParaRPr lang="ru-RU" sz="2400" i="1" dirty="0">
              <a:solidFill>
                <a:schemeClr val="bg1">
                  <a:lumMod val="50000"/>
                </a:schemeClr>
              </a:solidFill>
              <a:latin typeface="Sitka Heading" panose="02000505000000020004" pitchFamily="2" charset="0"/>
            </a:endParaRPr>
          </a:p>
          <a:p>
            <a:pPr algn="ctr"/>
            <a:r>
              <a:rPr lang="en-US" sz="2400" i="1" u="sng" dirty="0">
                <a:solidFill>
                  <a:schemeClr val="bg1">
                    <a:lumMod val="50000"/>
                  </a:schemeClr>
                </a:solidFill>
                <a:latin typeface="Sitka Heading" panose="02000505000000020004" pitchFamily="2" charset="0"/>
              </a:rPr>
              <a:t>vk.com/</a:t>
            </a:r>
            <a:r>
              <a:rPr lang="en-US" sz="2400" i="1" u="sng" dirty="0" err="1">
                <a:solidFill>
                  <a:schemeClr val="bg1">
                    <a:lumMod val="50000"/>
                  </a:schemeClr>
                </a:solidFill>
                <a:latin typeface="Sitka Heading" panose="02000505000000020004" pitchFamily="2" charset="0"/>
              </a:rPr>
              <a:t>vladsrcn_group</a:t>
            </a:r>
            <a:endParaRPr lang="ru-RU" sz="2400" i="1" u="sng" dirty="0">
              <a:solidFill>
                <a:schemeClr val="bg1">
                  <a:lumMod val="50000"/>
                </a:schemeClr>
              </a:solidFill>
              <a:latin typeface="Sitka Heading" panose="02000505000000020004" pitchFamily="2" charset="0"/>
            </a:endParaRPr>
          </a:p>
          <a:p>
            <a:pPr algn="ctr"/>
            <a:r>
              <a:rPr lang="en-US" sz="2400" i="1" u="sng" dirty="0">
                <a:solidFill>
                  <a:schemeClr val="bg1">
                    <a:lumMod val="50000"/>
                  </a:schemeClr>
                </a:solidFill>
                <a:latin typeface="Sitka Heading" panose="02000505000000020004" pitchFamily="2" charset="0"/>
              </a:rPr>
              <a:t>ok.ru/</a:t>
            </a:r>
            <a:r>
              <a:rPr lang="en-US" sz="2400" i="1" u="sng" dirty="0" err="1">
                <a:solidFill>
                  <a:schemeClr val="bg1">
                    <a:lumMod val="50000"/>
                  </a:schemeClr>
                </a:solidFill>
                <a:latin typeface="Sitka Heading" panose="02000505000000020004" pitchFamily="2" charset="0"/>
              </a:rPr>
              <a:t>vladsrcn</a:t>
            </a:r>
            <a:endParaRPr lang="ru-RU" sz="2400" i="1" u="sng" dirty="0">
              <a:solidFill>
                <a:schemeClr val="bg1">
                  <a:lumMod val="50000"/>
                </a:schemeClr>
              </a:solidFill>
              <a:latin typeface="Sitka Heading" panose="02000505000000020004" pitchFamily="2" charset="0"/>
            </a:endParaRPr>
          </a:p>
          <a:p>
            <a:pPr algn="ctr"/>
            <a:endParaRPr lang="ru-RU" sz="2400" b="1" dirty="0"/>
          </a:p>
          <a:p>
            <a:endParaRPr lang="ru-RU" dirty="0"/>
          </a:p>
        </p:txBody>
      </p:sp>
      <p:grpSp>
        <p:nvGrpSpPr>
          <p:cNvPr id="7" name="Группа 6" descr="Это изображение содержит абстрактную форму. ">
            <a:extLst>
              <a:ext uri="{FF2B5EF4-FFF2-40B4-BE49-F238E27FC236}">
                <a16:creationId xmlns:a16="http://schemas.microsoft.com/office/drawing/2014/main" id="{6D6D4E25-20E6-4780-B42C-718A2BFB1FA2}"/>
              </a:ext>
            </a:extLst>
          </p:cNvPr>
          <p:cNvGrpSpPr/>
          <p:nvPr/>
        </p:nvGrpSpPr>
        <p:grpSpPr>
          <a:xfrm rot="9751283" flipH="1">
            <a:off x="5346770" y="-57322"/>
            <a:ext cx="6227927" cy="5726890"/>
            <a:chOff x="4855953" y="-2833466"/>
            <a:chExt cx="8948964" cy="12105060"/>
          </a:xfrm>
          <a:solidFill>
            <a:srgbClr val="FCC796"/>
          </a:solidFill>
        </p:grpSpPr>
        <p:sp>
          <p:nvSpPr>
            <p:cNvPr id="8" name="Полилиния 10">
              <a:extLst>
                <a:ext uri="{FF2B5EF4-FFF2-40B4-BE49-F238E27FC236}">
                  <a16:creationId xmlns:a16="http://schemas.microsoft.com/office/drawing/2014/main" id="{BB883728-F9F6-4766-892F-A90D2DC81D6D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4855953" y="-2246936"/>
              <a:ext cx="8673602" cy="11518530"/>
            </a:xfrm>
            <a:custGeom>
              <a:avLst/>
              <a:gdLst>
                <a:gd name="T0" fmla="*/ 1166 w 2492"/>
                <a:gd name="T1" fmla="*/ 2419 h 3315"/>
                <a:gd name="T2" fmla="*/ 243 w 2492"/>
                <a:gd name="T3" fmla="*/ 912 h 3315"/>
                <a:gd name="T4" fmla="*/ 449 w 2492"/>
                <a:gd name="T5" fmla="*/ 15 h 3315"/>
                <a:gd name="T6" fmla="*/ 766 w 2492"/>
                <a:gd name="T7" fmla="*/ 302 h 3315"/>
                <a:gd name="T8" fmla="*/ 1651 w 2492"/>
                <a:gd name="T9" fmla="*/ 481 h 3315"/>
                <a:gd name="T10" fmla="*/ 2239 w 2492"/>
                <a:gd name="T11" fmla="*/ 1238 h 3315"/>
                <a:gd name="T12" fmla="*/ 2186 w 2492"/>
                <a:gd name="T13" fmla="*/ 2201 h 3315"/>
                <a:gd name="T14" fmla="*/ 2165 w 2492"/>
                <a:gd name="T15" fmla="*/ 2928 h 3315"/>
                <a:gd name="T16" fmla="*/ 1400 w 2492"/>
                <a:gd name="T17" fmla="*/ 3100 h 3315"/>
                <a:gd name="T18" fmla="*/ 1166 w 2492"/>
                <a:gd name="T19" fmla="*/ 2419 h 3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2" h="3315">
                  <a:moveTo>
                    <a:pt x="1166" y="2419"/>
                  </a:moveTo>
                  <a:cubicBezTo>
                    <a:pt x="1505" y="1277"/>
                    <a:pt x="486" y="1533"/>
                    <a:pt x="243" y="912"/>
                  </a:cubicBezTo>
                  <a:cubicBezTo>
                    <a:pt x="0" y="292"/>
                    <a:pt x="291" y="31"/>
                    <a:pt x="449" y="15"/>
                  </a:cubicBezTo>
                  <a:cubicBezTo>
                    <a:pt x="607" y="0"/>
                    <a:pt x="716" y="54"/>
                    <a:pt x="766" y="302"/>
                  </a:cubicBezTo>
                  <a:cubicBezTo>
                    <a:pt x="817" y="551"/>
                    <a:pt x="1312" y="508"/>
                    <a:pt x="1651" y="481"/>
                  </a:cubicBezTo>
                  <a:cubicBezTo>
                    <a:pt x="1989" y="454"/>
                    <a:pt x="2492" y="733"/>
                    <a:pt x="2239" y="1238"/>
                  </a:cubicBezTo>
                  <a:cubicBezTo>
                    <a:pt x="1986" y="1743"/>
                    <a:pt x="2000" y="1716"/>
                    <a:pt x="2186" y="2201"/>
                  </a:cubicBezTo>
                  <a:cubicBezTo>
                    <a:pt x="2372" y="2685"/>
                    <a:pt x="2165" y="2928"/>
                    <a:pt x="2165" y="2928"/>
                  </a:cubicBezTo>
                  <a:cubicBezTo>
                    <a:pt x="2165" y="2928"/>
                    <a:pt x="1791" y="3315"/>
                    <a:pt x="1400" y="3100"/>
                  </a:cubicBezTo>
                  <a:cubicBezTo>
                    <a:pt x="1008" y="2885"/>
                    <a:pt x="1166" y="2419"/>
                    <a:pt x="1166" y="2419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" name="Полилиния 11">
              <a:extLst>
                <a:ext uri="{FF2B5EF4-FFF2-40B4-BE49-F238E27FC236}">
                  <a16:creationId xmlns:a16="http://schemas.microsoft.com/office/drawing/2014/main" id="{CFFAA5F0-22DB-4D3F-B7E8-68E7C6A95E96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048022" y="-2833466"/>
              <a:ext cx="8756895" cy="10755935"/>
            </a:xfrm>
            <a:custGeom>
              <a:avLst/>
              <a:gdLst>
                <a:gd name="T0" fmla="*/ 1504 w 2516"/>
                <a:gd name="T1" fmla="*/ 2980 h 3095"/>
                <a:gd name="T2" fmla="*/ 2237 w 2516"/>
                <a:gd name="T3" fmla="*/ 2283 h 3095"/>
                <a:gd name="T4" fmla="*/ 1468 w 2516"/>
                <a:gd name="T5" fmla="*/ 1052 h 3095"/>
                <a:gd name="T6" fmla="*/ 979 w 2516"/>
                <a:gd name="T7" fmla="*/ 648 h 3095"/>
                <a:gd name="T8" fmla="*/ 411 w 2516"/>
                <a:gd name="T9" fmla="*/ 195 h 3095"/>
                <a:gd name="T10" fmla="*/ 397 w 2516"/>
                <a:gd name="T11" fmla="*/ 1117 h 3095"/>
                <a:gd name="T12" fmla="*/ 194 w 2516"/>
                <a:gd name="T13" fmla="*/ 1767 h 3095"/>
                <a:gd name="T14" fmla="*/ 866 w 2516"/>
                <a:gd name="T15" fmla="*/ 2349 h 3095"/>
                <a:gd name="T16" fmla="*/ 1275 w 2516"/>
                <a:gd name="T17" fmla="*/ 2766 h 3095"/>
                <a:gd name="T18" fmla="*/ 1504 w 2516"/>
                <a:gd name="T19" fmla="*/ 2980 h 3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6" h="3095">
                  <a:moveTo>
                    <a:pt x="1504" y="2980"/>
                  </a:moveTo>
                  <a:cubicBezTo>
                    <a:pt x="1504" y="2980"/>
                    <a:pt x="1958" y="3095"/>
                    <a:pt x="2237" y="2283"/>
                  </a:cubicBezTo>
                  <a:cubicBezTo>
                    <a:pt x="2516" y="1472"/>
                    <a:pt x="1745" y="1159"/>
                    <a:pt x="1468" y="1052"/>
                  </a:cubicBezTo>
                  <a:cubicBezTo>
                    <a:pt x="1191" y="945"/>
                    <a:pt x="1126" y="907"/>
                    <a:pt x="979" y="648"/>
                  </a:cubicBezTo>
                  <a:cubicBezTo>
                    <a:pt x="832" y="389"/>
                    <a:pt x="822" y="0"/>
                    <a:pt x="411" y="195"/>
                  </a:cubicBezTo>
                  <a:cubicBezTo>
                    <a:pt x="0" y="391"/>
                    <a:pt x="384" y="948"/>
                    <a:pt x="397" y="1117"/>
                  </a:cubicBezTo>
                  <a:cubicBezTo>
                    <a:pt x="411" y="1286"/>
                    <a:pt x="128" y="1580"/>
                    <a:pt x="194" y="1767"/>
                  </a:cubicBezTo>
                  <a:cubicBezTo>
                    <a:pt x="259" y="1954"/>
                    <a:pt x="273" y="2154"/>
                    <a:pt x="866" y="2349"/>
                  </a:cubicBezTo>
                  <a:cubicBezTo>
                    <a:pt x="866" y="2349"/>
                    <a:pt x="1186" y="2374"/>
                    <a:pt x="1275" y="2766"/>
                  </a:cubicBezTo>
                  <a:cubicBezTo>
                    <a:pt x="1275" y="2766"/>
                    <a:pt x="1340" y="2988"/>
                    <a:pt x="1504" y="2980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" name="Полилиния 12">
              <a:extLst>
                <a:ext uri="{FF2B5EF4-FFF2-40B4-BE49-F238E27FC236}">
                  <a16:creationId xmlns:a16="http://schemas.microsoft.com/office/drawing/2014/main" id="{3C9F26B2-296A-4C5E-9CBA-57842E5E95E5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218812" y="-1993836"/>
              <a:ext cx="7570428" cy="10122905"/>
            </a:xfrm>
            <a:custGeom>
              <a:avLst/>
              <a:gdLst>
                <a:gd name="T0" fmla="*/ 1896 w 2175"/>
                <a:gd name="T1" fmla="*/ 2283 h 2913"/>
                <a:gd name="T2" fmla="*/ 1467 w 2175"/>
                <a:gd name="T3" fmla="*/ 2913 h 2913"/>
                <a:gd name="T4" fmla="*/ 1250 w 2175"/>
                <a:gd name="T5" fmla="*/ 2849 h 2913"/>
                <a:gd name="T6" fmla="*/ 1016 w 2175"/>
                <a:gd name="T7" fmla="*/ 2168 h 2913"/>
                <a:gd name="T8" fmla="*/ 93 w 2175"/>
                <a:gd name="T9" fmla="*/ 661 h 2913"/>
                <a:gd name="T10" fmla="*/ 0 w 2175"/>
                <a:gd name="T11" fmla="*/ 238 h 2913"/>
                <a:gd name="T12" fmla="*/ 70 w 2175"/>
                <a:gd name="T13" fmla="*/ 195 h 2913"/>
                <a:gd name="T14" fmla="*/ 638 w 2175"/>
                <a:gd name="T15" fmla="*/ 648 h 2913"/>
                <a:gd name="T16" fmla="*/ 1127 w 2175"/>
                <a:gd name="T17" fmla="*/ 1052 h 2913"/>
                <a:gd name="T18" fmla="*/ 1896 w 2175"/>
                <a:gd name="T19" fmla="*/ 2283 h 2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5" h="2913">
                  <a:moveTo>
                    <a:pt x="1896" y="2283"/>
                  </a:moveTo>
                  <a:cubicBezTo>
                    <a:pt x="1770" y="2651"/>
                    <a:pt x="1607" y="2829"/>
                    <a:pt x="1467" y="2913"/>
                  </a:cubicBezTo>
                  <a:cubicBezTo>
                    <a:pt x="1397" y="2909"/>
                    <a:pt x="1324" y="2889"/>
                    <a:pt x="1250" y="2849"/>
                  </a:cubicBezTo>
                  <a:cubicBezTo>
                    <a:pt x="858" y="2634"/>
                    <a:pt x="1016" y="2168"/>
                    <a:pt x="1016" y="2168"/>
                  </a:cubicBezTo>
                  <a:cubicBezTo>
                    <a:pt x="1354" y="1026"/>
                    <a:pt x="336" y="1282"/>
                    <a:pt x="93" y="661"/>
                  </a:cubicBezTo>
                  <a:cubicBezTo>
                    <a:pt x="28" y="495"/>
                    <a:pt x="1" y="354"/>
                    <a:pt x="0" y="238"/>
                  </a:cubicBezTo>
                  <a:cubicBezTo>
                    <a:pt x="20" y="222"/>
                    <a:pt x="44" y="208"/>
                    <a:pt x="70" y="195"/>
                  </a:cubicBezTo>
                  <a:cubicBezTo>
                    <a:pt x="481" y="0"/>
                    <a:pt x="491" y="389"/>
                    <a:pt x="638" y="648"/>
                  </a:cubicBezTo>
                  <a:cubicBezTo>
                    <a:pt x="785" y="907"/>
                    <a:pt x="850" y="945"/>
                    <a:pt x="1127" y="1052"/>
                  </a:cubicBezTo>
                  <a:cubicBezTo>
                    <a:pt x="1404" y="1159"/>
                    <a:pt x="2175" y="1472"/>
                    <a:pt x="1896" y="2283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11" name="Группа 10" descr="Это изображение содержит абстрактную форму. ">
            <a:extLst>
              <a:ext uri="{FF2B5EF4-FFF2-40B4-BE49-F238E27FC236}">
                <a16:creationId xmlns:a16="http://schemas.microsoft.com/office/drawing/2014/main" id="{40E7DE9F-0D0C-49C2-B64F-FF85E8A33171}"/>
              </a:ext>
            </a:extLst>
          </p:cNvPr>
          <p:cNvGrpSpPr/>
          <p:nvPr/>
        </p:nvGrpSpPr>
        <p:grpSpPr>
          <a:xfrm rot="13771588" flipH="1">
            <a:off x="6494165" y="-424510"/>
            <a:ext cx="4865191" cy="5754962"/>
            <a:chOff x="4855953" y="-2833466"/>
            <a:chExt cx="8948964" cy="1210506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2" name="Полилиния 10">
              <a:extLst>
                <a:ext uri="{FF2B5EF4-FFF2-40B4-BE49-F238E27FC236}">
                  <a16:creationId xmlns:a16="http://schemas.microsoft.com/office/drawing/2014/main" id="{A4ED219B-ECA3-4444-9261-3119D6965842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4855953" y="-2246936"/>
              <a:ext cx="8673602" cy="11518530"/>
            </a:xfrm>
            <a:custGeom>
              <a:avLst/>
              <a:gdLst>
                <a:gd name="T0" fmla="*/ 1166 w 2492"/>
                <a:gd name="T1" fmla="*/ 2419 h 3315"/>
                <a:gd name="T2" fmla="*/ 243 w 2492"/>
                <a:gd name="T3" fmla="*/ 912 h 3315"/>
                <a:gd name="T4" fmla="*/ 449 w 2492"/>
                <a:gd name="T5" fmla="*/ 15 h 3315"/>
                <a:gd name="T6" fmla="*/ 766 w 2492"/>
                <a:gd name="T7" fmla="*/ 302 h 3315"/>
                <a:gd name="T8" fmla="*/ 1651 w 2492"/>
                <a:gd name="T9" fmla="*/ 481 h 3315"/>
                <a:gd name="T10" fmla="*/ 2239 w 2492"/>
                <a:gd name="T11" fmla="*/ 1238 h 3315"/>
                <a:gd name="T12" fmla="*/ 2186 w 2492"/>
                <a:gd name="T13" fmla="*/ 2201 h 3315"/>
                <a:gd name="T14" fmla="*/ 2165 w 2492"/>
                <a:gd name="T15" fmla="*/ 2928 h 3315"/>
                <a:gd name="T16" fmla="*/ 1400 w 2492"/>
                <a:gd name="T17" fmla="*/ 3100 h 3315"/>
                <a:gd name="T18" fmla="*/ 1166 w 2492"/>
                <a:gd name="T19" fmla="*/ 2419 h 3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2" h="3315">
                  <a:moveTo>
                    <a:pt x="1166" y="2419"/>
                  </a:moveTo>
                  <a:cubicBezTo>
                    <a:pt x="1505" y="1277"/>
                    <a:pt x="486" y="1533"/>
                    <a:pt x="243" y="912"/>
                  </a:cubicBezTo>
                  <a:cubicBezTo>
                    <a:pt x="0" y="292"/>
                    <a:pt x="291" y="31"/>
                    <a:pt x="449" y="15"/>
                  </a:cubicBezTo>
                  <a:cubicBezTo>
                    <a:pt x="607" y="0"/>
                    <a:pt x="716" y="54"/>
                    <a:pt x="766" y="302"/>
                  </a:cubicBezTo>
                  <a:cubicBezTo>
                    <a:pt x="817" y="551"/>
                    <a:pt x="1312" y="508"/>
                    <a:pt x="1651" y="481"/>
                  </a:cubicBezTo>
                  <a:cubicBezTo>
                    <a:pt x="1989" y="454"/>
                    <a:pt x="2492" y="733"/>
                    <a:pt x="2239" y="1238"/>
                  </a:cubicBezTo>
                  <a:cubicBezTo>
                    <a:pt x="1986" y="1743"/>
                    <a:pt x="2000" y="1716"/>
                    <a:pt x="2186" y="2201"/>
                  </a:cubicBezTo>
                  <a:cubicBezTo>
                    <a:pt x="2372" y="2685"/>
                    <a:pt x="2165" y="2928"/>
                    <a:pt x="2165" y="2928"/>
                  </a:cubicBezTo>
                  <a:cubicBezTo>
                    <a:pt x="2165" y="2928"/>
                    <a:pt x="1791" y="3315"/>
                    <a:pt x="1400" y="3100"/>
                  </a:cubicBezTo>
                  <a:cubicBezTo>
                    <a:pt x="1008" y="2885"/>
                    <a:pt x="1166" y="2419"/>
                    <a:pt x="1166" y="2419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" name="Полилиния 11">
              <a:extLst>
                <a:ext uri="{FF2B5EF4-FFF2-40B4-BE49-F238E27FC236}">
                  <a16:creationId xmlns:a16="http://schemas.microsoft.com/office/drawing/2014/main" id="{6E15822A-D230-4654-AD04-7EFA5E24533B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048022" y="-2833466"/>
              <a:ext cx="8756895" cy="10755935"/>
            </a:xfrm>
            <a:custGeom>
              <a:avLst/>
              <a:gdLst>
                <a:gd name="T0" fmla="*/ 1504 w 2516"/>
                <a:gd name="T1" fmla="*/ 2980 h 3095"/>
                <a:gd name="T2" fmla="*/ 2237 w 2516"/>
                <a:gd name="T3" fmla="*/ 2283 h 3095"/>
                <a:gd name="T4" fmla="*/ 1468 w 2516"/>
                <a:gd name="T5" fmla="*/ 1052 h 3095"/>
                <a:gd name="T6" fmla="*/ 979 w 2516"/>
                <a:gd name="T7" fmla="*/ 648 h 3095"/>
                <a:gd name="T8" fmla="*/ 411 w 2516"/>
                <a:gd name="T9" fmla="*/ 195 h 3095"/>
                <a:gd name="T10" fmla="*/ 397 w 2516"/>
                <a:gd name="T11" fmla="*/ 1117 h 3095"/>
                <a:gd name="T12" fmla="*/ 194 w 2516"/>
                <a:gd name="T13" fmla="*/ 1767 h 3095"/>
                <a:gd name="T14" fmla="*/ 866 w 2516"/>
                <a:gd name="T15" fmla="*/ 2349 h 3095"/>
                <a:gd name="T16" fmla="*/ 1275 w 2516"/>
                <a:gd name="T17" fmla="*/ 2766 h 3095"/>
                <a:gd name="T18" fmla="*/ 1504 w 2516"/>
                <a:gd name="T19" fmla="*/ 2980 h 3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6" h="3095">
                  <a:moveTo>
                    <a:pt x="1504" y="2980"/>
                  </a:moveTo>
                  <a:cubicBezTo>
                    <a:pt x="1504" y="2980"/>
                    <a:pt x="1958" y="3095"/>
                    <a:pt x="2237" y="2283"/>
                  </a:cubicBezTo>
                  <a:cubicBezTo>
                    <a:pt x="2516" y="1472"/>
                    <a:pt x="1745" y="1159"/>
                    <a:pt x="1468" y="1052"/>
                  </a:cubicBezTo>
                  <a:cubicBezTo>
                    <a:pt x="1191" y="945"/>
                    <a:pt x="1126" y="907"/>
                    <a:pt x="979" y="648"/>
                  </a:cubicBezTo>
                  <a:cubicBezTo>
                    <a:pt x="832" y="389"/>
                    <a:pt x="822" y="0"/>
                    <a:pt x="411" y="195"/>
                  </a:cubicBezTo>
                  <a:cubicBezTo>
                    <a:pt x="0" y="391"/>
                    <a:pt x="384" y="948"/>
                    <a:pt x="397" y="1117"/>
                  </a:cubicBezTo>
                  <a:cubicBezTo>
                    <a:pt x="411" y="1286"/>
                    <a:pt x="128" y="1580"/>
                    <a:pt x="194" y="1767"/>
                  </a:cubicBezTo>
                  <a:cubicBezTo>
                    <a:pt x="259" y="1954"/>
                    <a:pt x="273" y="2154"/>
                    <a:pt x="866" y="2349"/>
                  </a:cubicBezTo>
                  <a:cubicBezTo>
                    <a:pt x="866" y="2349"/>
                    <a:pt x="1186" y="2374"/>
                    <a:pt x="1275" y="2766"/>
                  </a:cubicBezTo>
                  <a:cubicBezTo>
                    <a:pt x="1275" y="2766"/>
                    <a:pt x="1340" y="2988"/>
                    <a:pt x="1504" y="2980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" name="Полилиния 12">
              <a:extLst>
                <a:ext uri="{FF2B5EF4-FFF2-40B4-BE49-F238E27FC236}">
                  <a16:creationId xmlns:a16="http://schemas.microsoft.com/office/drawing/2014/main" id="{BB4AAA3B-5320-4596-AAFF-2D5ED7A4CC3C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218812" y="-1993836"/>
              <a:ext cx="7570428" cy="10122905"/>
            </a:xfrm>
            <a:custGeom>
              <a:avLst/>
              <a:gdLst>
                <a:gd name="T0" fmla="*/ 1896 w 2175"/>
                <a:gd name="T1" fmla="*/ 2283 h 2913"/>
                <a:gd name="T2" fmla="*/ 1467 w 2175"/>
                <a:gd name="T3" fmla="*/ 2913 h 2913"/>
                <a:gd name="T4" fmla="*/ 1250 w 2175"/>
                <a:gd name="T5" fmla="*/ 2849 h 2913"/>
                <a:gd name="T6" fmla="*/ 1016 w 2175"/>
                <a:gd name="T7" fmla="*/ 2168 h 2913"/>
                <a:gd name="T8" fmla="*/ 93 w 2175"/>
                <a:gd name="T9" fmla="*/ 661 h 2913"/>
                <a:gd name="T10" fmla="*/ 0 w 2175"/>
                <a:gd name="T11" fmla="*/ 238 h 2913"/>
                <a:gd name="T12" fmla="*/ 70 w 2175"/>
                <a:gd name="T13" fmla="*/ 195 h 2913"/>
                <a:gd name="T14" fmla="*/ 638 w 2175"/>
                <a:gd name="T15" fmla="*/ 648 h 2913"/>
                <a:gd name="T16" fmla="*/ 1127 w 2175"/>
                <a:gd name="T17" fmla="*/ 1052 h 2913"/>
                <a:gd name="T18" fmla="*/ 1896 w 2175"/>
                <a:gd name="T19" fmla="*/ 2283 h 2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5" h="2913">
                  <a:moveTo>
                    <a:pt x="1896" y="2283"/>
                  </a:moveTo>
                  <a:cubicBezTo>
                    <a:pt x="1770" y="2651"/>
                    <a:pt x="1607" y="2829"/>
                    <a:pt x="1467" y="2913"/>
                  </a:cubicBezTo>
                  <a:cubicBezTo>
                    <a:pt x="1397" y="2909"/>
                    <a:pt x="1324" y="2889"/>
                    <a:pt x="1250" y="2849"/>
                  </a:cubicBezTo>
                  <a:cubicBezTo>
                    <a:pt x="858" y="2634"/>
                    <a:pt x="1016" y="2168"/>
                    <a:pt x="1016" y="2168"/>
                  </a:cubicBezTo>
                  <a:cubicBezTo>
                    <a:pt x="1354" y="1026"/>
                    <a:pt x="336" y="1282"/>
                    <a:pt x="93" y="661"/>
                  </a:cubicBezTo>
                  <a:cubicBezTo>
                    <a:pt x="28" y="495"/>
                    <a:pt x="1" y="354"/>
                    <a:pt x="0" y="238"/>
                  </a:cubicBezTo>
                  <a:cubicBezTo>
                    <a:pt x="20" y="222"/>
                    <a:pt x="44" y="208"/>
                    <a:pt x="70" y="195"/>
                  </a:cubicBezTo>
                  <a:cubicBezTo>
                    <a:pt x="481" y="0"/>
                    <a:pt x="491" y="389"/>
                    <a:pt x="638" y="648"/>
                  </a:cubicBezTo>
                  <a:cubicBezTo>
                    <a:pt x="785" y="907"/>
                    <a:pt x="850" y="945"/>
                    <a:pt x="1127" y="1052"/>
                  </a:cubicBezTo>
                  <a:cubicBezTo>
                    <a:pt x="1404" y="1159"/>
                    <a:pt x="2175" y="1472"/>
                    <a:pt x="1896" y="2283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15" name="Группа 14" descr="Это изображение содержит абстрактную форму. ">
            <a:extLst>
              <a:ext uri="{FF2B5EF4-FFF2-40B4-BE49-F238E27FC236}">
                <a16:creationId xmlns:a16="http://schemas.microsoft.com/office/drawing/2014/main" id="{43766175-42F0-4D92-919C-646F550C3D52}"/>
              </a:ext>
            </a:extLst>
          </p:cNvPr>
          <p:cNvGrpSpPr/>
          <p:nvPr/>
        </p:nvGrpSpPr>
        <p:grpSpPr>
          <a:xfrm rot="15684369" flipH="1">
            <a:off x="7145485" y="1073696"/>
            <a:ext cx="4474818" cy="5984730"/>
            <a:chOff x="4855953" y="-2833466"/>
            <a:chExt cx="8948964" cy="1210506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6" name="Полилиния 10">
              <a:extLst>
                <a:ext uri="{FF2B5EF4-FFF2-40B4-BE49-F238E27FC236}">
                  <a16:creationId xmlns:a16="http://schemas.microsoft.com/office/drawing/2014/main" id="{C8A380CA-AA5F-4B8A-B3C9-2C524E553549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4855953" y="-2246936"/>
              <a:ext cx="8673602" cy="11518530"/>
            </a:xfrm>
            <a:custGeom>
              <a:avLst/>
              <a:gdLst>
                <a:gd name="T0" fmla="*/ 1166 w 2492"/>
                <a:gd name="T1" fmla="*/ 2419 h 3315"/>
                <a:gd name="T2" fmla="*/ 243 w 2492"/>
                <a:gd name="T3" fmla="*/ 912 h 3315"/>
                <a:gd name="T4" fmla="*/ 449 w 2492"/>
                <a:gd name="T5" fmla="*/ 15 h 3315"/>
                <a:gd name="T6" fmla="*/ 766 w 2492"/>
                <a:gd name="T7" fmla="*/ 302 h 3315"/>
                <a:gd name="T8" fmla="*/ 1651 w 2492"/>
                <a:gd name="T9" fmla="*/ 481 h 3315"/>
                <a:gd name="T10" fmla="*/ 2239 w 2492"/>
                <a:gd name="T11" fmla="*/ 1238 h 3315"/>
                <a:gd name="T12" fmla="*/ 2186 w 2492"/>
                <a:gd name="T13" fmla="*/ 2201 h 3315"/>
                <a:gd name="T14" fmla="*/ 2165 w 2492"/>
                <a:gd name="T15" fmla="*/ 2928 h 3315"/>
                <a:gd name="T16" fmla="*/ 1400 w 2492"/>
                <a:gd name="T17" fmla="*/ 3100 h 3315"/>
                <a:gd name="T18" fmla="*/ 1166 w 2492"/>
                <a:gd name="T19" fmla="*/ 2419 h 3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2" h="3315">
                  <a:moveTo>
                    <a:pt x="1166" y="2419"/>
                  </a:moveTo>
                  <a:cubicBezTo>
                    <a:pt x="1505" y="1277"/>
                    <a:pt x="486" y="1533"/>
                    <a:pt x="243" y="912"/>
                  </a:cubicBezTo>
                  <a:cubicBezTo>
                    <a:pt x="0" y="292"/>
                    <a:pt x="291" y="31"/>
                    <a:pt x="449" y="15"/>
                  </a:cubicBezTo>
                  <a:cubicBezTo>
                    <a:pt x="607" y="0"/>
                    <a:pt x="716" y="54"/>
                    <a:pt x="766" y="302"/>
                  </a:cubicBezTo>
                  <a:cubicBezTo>
                    <a:pt x="817" y="551"/>
                    <a:pt x="1312" y="508"/>
                    <a:pt x="1651" y="481"/>
                  </a:cubicBezTo>
                  <a:cubicBezTo>
                    <a:pt x="1989" y="454"/>
                    <a:pt x="2492" y="733"/>
                    <a:pt x="2239" y="1238"/>
                  </a:cubicBezTo>
                  <a:cubicBezTo>
                    <a:pt x="1986" y="1743"/>
                    <a:pt x="2000" y="1716"/>
                    <a:pt x="2186" y="2201"/>
                  </a:cubicBezTo>
                  <a:cubicBezTo>
                    <a:pt x="2372" y="2685"/>
                    <a:pt x="2165" y="2928"/>
                    <a:pt x="2165" y="2928"/>
                  </a:cubicBezTo>
                  <a:cubicBezTo>
                    <a:pt x="2165" y="2928"/>
                    <a:pt x="1791" y="3315"/>
                    <a:pt x="1400" y="3100"/>
                  </a:cubicBezTo>
                  <a:cubicBezTo>
                    <a:pt x="1008" y="2885"/>
                    <a:pt x="1166" y="2419"/>
                    <a:pt x="1166" y="2419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" name="Полилиния 11">
              <a:extLst>
                <a:ext uri="{FF2B5EF4-FFF2-40B4-BE49-F238E27FC236}">
                  <a16:creationId xmlns:a16="http://schemas.microsoft.com/office/drawing/2014/main" id="{B0AC2750-7AE9-47D5-B283-3E8F2B399929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048022" y="-2833466"/>
              <a:ext cx="8756895" cy="10755935"/>
            </a:xfrm>
            <a:custGeom>
              <a:avLst/>
              <a:gdLst>
                <a:gd name="T0" fmla="*/ 1504 w 2516"/>
                <a:gd name="T1" fmla="*/ 2980 h 3095"/>
                <a:gd name="T2" fmla="*/ 2237 w 2516"/>
                <a:gd name="T3" fmla="*/ 2283 h 3095"/>
                <a:gd name="T4" fmla="*/ 1468 w 2516"/>
                <a:gd name="T5" fmla="*/ 1052 h 3095"/>
                <a:gd name="T6" fmla="*/ 979 w 2516"/>
                <a:gd name="T7" fmla="*/ 648 h 3095"/>
                <a:gd name="T8" fmla="*/ 411 w 2516"/>
                <a:gd name="T9" fmla="*/ 195 h 3095"/>
                <a:gd name="T10" fmla="*/ 397 w 2516"/>
                <a:gd name="T11" fmla="*/ 1117 h 3095"/>
                <a:gd name="T12" fmla="*/ 194 w 2516"/>
                <a:gd name="T13" fmla="*/ 1767 h 3095"/>
                <a:gd name="T14" fmla="*/ 866 w 2516"/>
                <a:gd name="T15" fmla="*/ 2349 h 3095"/>
                <a:gd name="T16" fmla="*/ 1275 w 2516"/>
                <a:gd name="T17" fmla="*/ 2766 h 3095"/>
                <a:gd name="T18" fmla="*/ 1504 w 2516"/>
                <a:gd name="T19" fmla="*/ 2980 h 3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6" h="3095">
                  <a:moveTo>
                    <a:pt x="1504" y="2980"/>
                  </a:moveTo>
                  <a:cubicBezTo>
                    <a:pt x="1504" y="2980"/>
                    <a:pt x="1958" y="3095"/>
                    <a:pt x="2237" y="2283"/>
                  </a:cubicBezTo>
                  <a:cubicBezTo>
                    <a:pt x="2516" y="1472"/>
                    <a:pt x="1745" y="1159"/>
                    <a:pt x="1468" y="1052"/>
                  </a:cubicBezTo>
                  <a:cubicBezTo>
                    <a:pt x="1191" y="945"/>
                    <a:pt x="1126" y="907"/>
                    <a:pt x="979" y="648"/>
                  </a:cubicBezTo>
                  <a:cubicBezTo>
                    <a:pt x="832" y="389"/>
                    <a:pt x="822" y="0"/>
                    <a:pt x="411" y="195"/>
                  </a:cubicBezTo>
                  <a:cubicBezTo>
                    <a:pt x="0" y="391"/>
                    <a:pt x="384" y="948"/>
                    <a:pt x="397" y="1117"/>
                  </a:cubicBezTo>
                  <a:cubicBezTo>
                    <a:pt x="411" y="1286"/>
                    <a:pt x="128" y="1580"/>
                    <a:pt x="194" y="1767"/>
                  </a:cubicBezTo>
                  <a:cubicBezTo>
                    <a:pt x="259" y="1954"/>
                    <a:pt x="273" y="2154"/>
                    <a:pt x="866" y="2349"/>
                  </a:cubicBezTo>
                  <a:cubicBezTo>
                    <a:pt x="866" y="2349"/>
                    <a:pt x="1186" y="2374"/>
                    <a:pt x="1275" y="2766"/>
                  </a:cubicBezTo>
                  <a:cubicBezTo>
                    <a:pt x="1275" y="2766"/>
                    <a:pt x="1340" y="2988"/>
                    <a:pt x="1504" y="2980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" name="Полилиния 12">
              <a:extLst>
                <a:ext uri="{FF2B5EF4-FFF2-40B4-BE49-F238E27FC236}">
                  <a16:creationId xmlns:a16="http://schemas.microsoft.com/office/drawing/2014/main" id="{B1696EE2-DC04-43F7-A352-E330A919AF2C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218812" y="-1993836"/>
              <a:ext cx="7570428" cy="10122905"/>
            </a:xfrm>
            <a:custGeom>
              <a:avLst/>
              <a:gdLst>
                <a:gd name="T0" fmla="*/ 1896 w 2175"/>
                <a:gd name="T1" fmla="*/ 2283 h 2913"/>
                <a:gd name="T2" fmla="*/ 1467 w 2175"/>
                <a:gd name="T3" fmla="*/ 2913 h 2913"/>
                <a:gd name="T4" fmla="*/ 1250 w 2175"/>
                <a:gd name="T5" fmla="*/ 2849 h 2913"/>
                <a:gd name="T6" fmla="*/ 1016 w 2175"/>
                <a:gd name="T7" fmla="*/ 2168 h 2913"/>
                <a:gd name="T8" fmla="*/ 93 w 2175"/>
                <a:gd name="T9" fmla="*/ 661 h 2913"/>
                <a:gd name="T10" fmla="*/ 0 w 2175"/>
                <a:gd name="T11" fmla="*/ 238 h 2913"/>
                <a:gd name="T12" fmla="*/ 70 w 2175"/>
                <a:gd name="T13" fmla="*/ 195 h 2913"/>
                <a:gd name="T14" fmla="*/ 638 w 2175"/>
                <a:gd name="T15" fmla="*/ 648 h 2913"/>
                <a:gd name="T16" fmla="*/ 1127 w 2175"/>
                <a:gd name="T17" fmla="*/ 1052 h 2913"/>
                <a:gd name="T18" fmla="*/ 1896 w 2175"/>
                <a:gd name="T19" fmla="*/ 2283 h 2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5" h="2913">
                  <a:moveTo>
                    <a:pt x="1896" y="2283"/>
                  </a:moveTo>
                  <a:cubicBezTo>
                    <a:pt x="1770" y="2651"/>
                    <a:pt x="1607" y="2829"/>
                    <a:pt x="1467" y="2913"/>
                  </a:cubicBezTo>
                  <a:cubicBezTo>
                    <a:pt x="1397" y="2909"/>
                    <a:pt x="1324" y="2889"/>
                    <a:pt x="1250" y="2849"/>
                  </a:cubicBezTo>
                  <a:cubicBezTo>
                    <a:pt x="858" y="2634"/>
                    <a:pt x="1016" y="2168"/>
                    <a:pt x="1016" y="2168"/>
                  </a:cubicBezTo>
                  <a:cubicBezTo>
                    <a:pt x="1354" y="1026"/>
                    <a:pt x="336" y="1282"/>
                    <a:pt x="93" y="661"/>
                  </a:cubicBezTo>
                  <a:cubicBezTo>
                    <a:pt x="28" y="495"/>
                    <a:pt x="1" y="354"/>
                    <a:pt x="0" y="238"/>
                  </a:cubicBezTo>
                  <a:cubicBezTo>
                    <a:pt x="20" y="222"/>
                    <a:pt x="44" y="208"/>
                    <a:pt x="70" y="195"/>
                  </a:cubicBezTo>
                  <a:cubicBezTo>
                    <a:pt x="481" y="0"/>
                    <a:pt x="491" y="389"/>
                    <a:pt x="638" y="648"/>
                  </a:cubicBezTo>
                  <a:cubicBezTo>
                    <a:pt x="785" y="907"/>
                    <a:pt x="850" y="945"/>
                    <a:pt x="1127" y="1052"/>
                  </a:cubicBezTo>
                  <a:cubicBezTo>
                    <a:pt x="1404" y="1159"/>
                    <a:pt x="2175" y="1472"/>
                    <a:pt x="1896" y="2283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19" name="Группа 18" descr="Это изображение содержит абстрактную форму. ">
            <a:extLst>
              <a:ext uri="{FF2B5EF4-FFF2-40B4-BE49-F238E27FC236}">
                <a16:creationId xmlns:a16="http://schemas.microsoft.com/office/drawing/2014/main" id="{76117F68-EE65-4AB5-BC6A-2A402E6C9EB9}"/>
              </a:ext>
            </a:extLst>
          </p:cNvPr>
          <p:cNvGrpSpPr/>
          <p:nvPr/>
        </p:nvGrpSpPr>
        <p:grpSpPr>
          <a:xfrm rot="11839404" flipH="1">
            <a:off x="6345899" y="2035507"/>
            <a:ext cx="5187814" cy="5211821"/>
            <a:chOff x="4855953" y="-2833466"/>
            <a:chExt cx="8948964" cy="1210506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0" name="Полилиния 10">
              <a:extLst>
                <a:ext uri="{FF2B5EF4-FFF2-40B4-BE49-F238E27FC236}">
                  <a16:creationId xmlns:a16="http://schemas.microsoft.com/office/drawing/2014/main" id="{D4C45719-D9B6-454E-A057-80525731E48D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4855953" y="-2246936"/>
              <a:ext cx="8673602" cy="11518530"/>
            </a:xfrm>
            <a:custGeom>
              <a:avLst/>
              <a:gdLst>
                <a:gd name="T0" fmla="*/ 1166 w 2492"/>
                <a:gd name="T1" fmla="*/ 2419 h 3315"/>
                <a:gd name="T2" fmla="*/ 243 w 2492"/>
                <a:gd name="T3" fmla="*/ 912 h 3315"/>
                <a:gd name="T4" fmla="*/ 449 w 2492"/>
                <a:gd name="T5" fmla="*/ 15 h 3315"/>
                <a:gd name="T6" fmla="*/ 766 w 2492"/>
                <a:gd name="T7" fmla="*/ 302 h 3315"/>
                <a:gd name="T8" fmla="*/ 1651 w 2492"/>
                <a:gd name="T9" fmla="*/ 481 h 3315"/>
                <a:gd name="T10" fmla="*/ 2239 w 2492"/>
                <a:gd name="T11" fmla="*/ 1238 h 3315"/>
                <a:gd name="T12" fmla="*/ 2186 w 2492"/>
                <a:gd name="T13" fmla="*/ 2201 h 3315"/>
                <a:gd name="T14" fmla="*/ 2165 w 2492"/>
                <a:gd name="T15" fmla="*/ 2928 h 3315"/>
                <a:gd name="T16" fmla="*/ 1400 w 2492"/>
                <a:gd name="T17" fmla="*/ 3100 h 3315"/>
                <a:gd name="T18" fmla="*/ 1166 w 2492"/>
                <a:gd name="T19" fmla="*/ 2419 h 3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2" h="3315">
                  <a:moveTo>
                    <a:pt x="1166" y="2419"/>
                  </a:moveTo>
                  <a:cubicBezTo>
                    <a:pt x="1505" y="1277"/>
                    <a:pt x="486" y="1533"/>
                    <a:pt x="243" y="912"/>
                  </a:cubicBezTo>
                  <a:cubicBezTo>
                    <a:pt x="0" y="292"/>
                    <a:pt x="291" y="31"/>
                    <a:pt x="449" y="15"/>
                  </a:cubicBezTo>
                  <a:cubicBezTo>
                    <a:pt x="607" y="0"/>
                    <a:pt x="716" y="54"/>
                    <a:pt x="766" y="302"/>
                  </a:cubicBezTo>
                  <a:cubicBezTo>
                    <a:pt x="817" y="551"/>
                    <a:pt x="1312" y="508"/>
                    <a:pt x="1651" y="481"/>
                  </a:cubicBezTo>
                  <a:cubicBezTo>
                    <a:pt x="1989" y="454"/>
                    <a:pt x="2492" y="733"/>
                    <a:pt x="2239" y="1238"/>
                  </a:cubicBezTo>
                  <a:cubicBezTo>
                    <a:pt x="1986" y="1743"/>
                    <a:pt x="2000" y="1716"/>
                    <a:pt x="2186" y="2201"/>
                  </a:cubicBezTo>
                  <a:cubicBezTo>
                    <a:pt x="2372" y="2685"/>
                    <a:pt x="2165" y="2928"/>
                    <a:pt x="2165" y="2928"/>
                  </a:cubicBezTo>
                  <a:cubicBezTo>
                    <a:pt x="2165" y="2928"/>
                    <a:pt x="1791" y="3315"/>
                    <a:pt x="1400" y="3100"/>
                  </a:cubicBezTo>
                  <a:cubicBezTo>
                    <a:pt x="1008" y="2885"/>
                    <a:pt x="1166" y="2419"/>
                    <a:pt x="1166" y="2419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1" name="Полилиния 11">
              <a:extLst>
                <a:ext uri="{FF2B5EF4-FFF2-40B4-BE49-F238E27FC236}">
                  <a16:creationId xmlns:a16="http://schemas.microsoft.com/office/drawing/2014/main" id="{A8923973-A6E3-4DF5-9A14-E990A75F7460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048022" y="-2833466"/>
              <a:ext cx="8756895" cy="10755935"/>
            </a:xfrm>
            <a:custGeom>
              <a:avLst/>
              <a:gdLst>
                <a:gd name="T0" fmla="*/ 1504 w 2516"/>
                <a:gd name="T1" fmla="*/ 2980 h 3095"/>
                <a:gd name="T2" fmla="*/ 2237 w 2516"/>
                <a:gd name="T3" fmla="*/ 2283 h 3095"/>
                <a:gd name="T4" fmla="*/ 1468 w 2516"/>
                <a:gd name="T5" fmla="*/ 1052 h 3095"/>
                <a:gd name="T6" fmla="*/ 979 w 2516"/>
                <a:gd name="T7" fmla="*/ 648 h 3095"/>
                <a:gd name="T8" fmla="*/ 411 w 2516"/>
                <a:gd name="T9" fmla="*/ 195 h 3095"/>
                <a:gd name="T10" fmla="*/ 397 w 2516"/>
                <a:gd name="T11" fmla="*/ 1117 h 3095"/>
                <a:gd name="T12" fmla="*/ 194 w 2516"/>
                <a:gd name="T13" fmla="*/ 1767 h 3095"/>
                <a:gd name="T14" fmla="*/ 866 w 2516"/>
                <a:gd name="T15" fmla="*/ 2349 h 3095"/>
                <a:gd name="T16" fmla="*/ 1275 w 2516"/>
                <a:gd name="T17" fmla="*/ 2766 h 3095"/>
                <a:gd name="T18" fmla="*/ 1504 w 2516"/>
                <a:gd name="T19" fmla="*/ 2980 h 3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6" h="3095">
                  <a:moveTo>
                    <a:pt x="1504" y="2980"/>
                  </a:moveTo>
                  <a:cubicBezTo>
                    <a:pt x="1504" y="2980"/>
                    <a:pt x="1958" y="3095"/>
                    <a:pt x="2237" y="2283"/>
                  </a:cubicBezTo>
                  <a:cubicBezTo>
                    <a:pt x="2516" y="1472"/>
                    <a:pt x="1745" y="1159"/>
                    <a:pt x="1468" y="1052"/>
                  </a:cubicBezTo>
                  <a:cubicBezTo>
                    <a:pt x="1191" y="945"/>
                    <a:pt x="1126" y="907"/>
                    <a:pt x="979" y="648"/>
                  </a:cubicBezTo>
                  <a:cubicBezTo>
                    <a:pt x="832" y="389"/>
                    <a:pt x="822" y="0"/>
                    <a:pt x="411" y="195"/>
                  </a:cubicBezTo>
                  <a:cubicBezTo>
                    <a:pt x="0" y="391"/>
                    <a:pt x="384" y="948"/>
                    <a:pt x="397" y="1117"/>
                  </a:cubicBezTo>
                  <a:cubicBezTo>
                    <a:pt x="411" y="1286"/>
                    <a:pt x="128" y="1580"/>
                    <a:pt x="194" y="1767"/>
                  </a:cubicBezTo>
                  <a:cubicBezTo>
                    <a:pt x="259" y="1954"/>
                    <a:pt x="273" y="2154"/>
                    <a:pt x="866" y="2349"/>
                  </a:cubicBezTo>
                  <a:cubicBezTo>
                    <a:pt x="866" y="2349"/>
                    <a:pt x="1186" y="2374"/>
                    <a:pt x="1275" y="2766"/>
                  </a:cubicBezTo>
                  <a:cubicBezTo>
                    <a:pt x="1275" y="2766"/>
                    <a:pt x="1340" y="2988"/>
                    <a:pt x="1504" y="2980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" name="Полилиния 12">
              <a:extLst>
                <a:ext uri="{FF2B5EF4-FFF2-40B4-BE49-F238E27FC236}">
                  <a16:creationId xmlns:a16="http://schemas.microsoft.com/office/drawing/2014/main" id="{9ACF1AE3-6CDE-4246-879A-F9D773CAD865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218812" y="-1993836"/>
              <a:ext cx="7570428" cy="10122905"/>
            </a:xfrm>
            <a:custGeom>
              <a:avLst/>
              <a:gdLst>
                <a:gd name="T0" fmla="*/ 1896 w 2175"/>
                <a:gd name="T1" fmla="*/ 2283 h 2913"/>
                <a:gd name="T2" fmla="*/ 1467 w 2175"/>
                <a:gd name="T3" fmla="*/ 2913 h 2913"/>
                <a:gd name="T4" fmla="*/ 1250 w 2175"/>
                <a:gd name="T5" fmla="*/ 2849 h 2913"/>
                <a:gd name="T6" fmla="*/ 1016 w 2175"/>
                <a:gd name="T7" fmla="*/ 2168 h 2913"/>
                <a:gd name="T8" fmla="*/ 93 w 2175"/>
                <a:gd name="T9" fmla="*/ 661 h 2913"/>
                <a:gd name="T10" fmla="*/ 0 w 2175"/>
                <a:gd name="T11" fmla="*/ 238 h 2913"/>
                <a:gd name="T12" fmla="*/ 70 w 2175"/>
                <a:gd name="T13" fmla="*/ 195 h 2913"/>
                <a:gd name="T14" fmla="*/ 638 w 2175"/>
                <a:gd name="T15" fmla="*/ 648 h 2913"/>
                <a:gd name="T16" fmla="*/ 1127 w 2175"/>
                <a:gd name="T17" fmla="*/ 1052 h 2913"/>
                <a:gd name="T18" fmla="*/ 1896 w 2175"/>
                <a:gd name="T19" fmla="*/ 2283 h 2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5" h="2913">
                  <a:moveTo>
                    <a:pt x="1896" y="2283"/>
                  </a:moveTo>
                  <a:cubicBezTo>
                    <a:pt x="1770" y="2651"/>
                    <a:pt x="1607" y="2829"/>
                    <a:pt x="1467" y="2913"/>
                  </a:cubicBezTo>
                  <a:cubicBezTo>
                    <a:pt x="1397" y="2909"/>
                    <a:pt x="1324" y="2889"/>
                    <a:pt x="1250" y="2849"/>
                  </a:cubicBezTo>
                  <a:cubicBezTo>
                    <a:pt x="858" y="2634"/>
                    <a:pt x="1016" y="2168"/>
                    <a:pt x="1016" y="2168"/>
                  </a:cubicBezTo>
                  <a:cubicBezTo>
                    <a:pt x="1354" y="1026"/>
                    <a:pt x="336" y="1282"/>
                    <a:pt x="93" y="661"/>
                  </a:cubicBezTo>
                  <a:cubicBezTo>
                    <a:pt x="28" y="495"/>
                    <a:pt x="1" y="354"/>
                    <a:pt x="0" y="238"/>
                  </a:cubicBezTo>
                  <a:cubicBezTo>
                    <a:pt x="20" y="222"/>
                    <a:pt x="44" y="208"/>
                    <a:pt x="70" y="195"/>
                  </a:cubicBezTo>
                  <a:cubicBezTo>
                    <a:pt x="481" y="0"/>
                    <a:pt x="491" y="389"/>
                    <a:pt x="638" y="648"/>
                  </a:cubicBezTo>
                  <a:cubicBezTo>
                    <a:pt x="785" y="907"/>
                    <a:pt x="850" y="945"/>
                    <a:pt x="1127" y="1052"/>
                  </a:cubicBezTo>
                  <a:cubicBezTo>
                    <a:pt x="1404" y="1159"/>
                    <a:pt x="2175" y="1472"/>
                    <a:pt x="1896" y="2283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73BB0C54-A75B-45FF-865A-491EE32666B8}"/>
              </a:ext>
            </a:extLst>
          </p:cNvPr>
          <p:cNvSpPr/>
          <p:nvPr/>
        </p:nvSpPr>
        <p:spPr>
          <a:xfrm rot="5400000">
            <a:off x="5519382" y="185381"/>
            <a:ext cx="6858000" cy="648723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D20A24-DF8E-407C-9A7B-1515E1958B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78" b="95467" l="3150" r="98050">
                        <a14:foregroundMark x1="11650" y1="44267" x2="18500" y2="57600"/>
                        <a14:foregroundMark x1="24900" y1="48089" x2="28600" y2="58756"/>
                        <a14:foregroundMark x1="27150" y1="87378" x2="28150" y2="88711"/>
                        <a14:foregroundMark x1="33500" y1="88533" x2="34350" y2="84267"/>
                        <a14:foregroundMark x1="26000" y1="42933" x2="27050" y2="44622"/>
                        <a14:foregroundMark x1="23800" y1="31289" x2="23250" y2="334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668" y="1010133"/>
            <a:ext cx="7288695" cy="4240697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2C4E198-827B-432B-998D-A9644ABEF85A}"/>
              </a:ext>
            </a:extLst>
          </p:cNvPr>
          <p:cNvSpPr/>
          <p:nvPr/>
        </p:nvSpPr>
        <p:spPr>
          <a:xfrm rot="5400000">
            <a:off x="464024" y="-464023"/>
            <a:ext cx="1651381" cy="257943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F36C7CD-3747-45E5-838E-9B0A77B3FFE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22" b="97407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026" y="5762045"/>
            <a:ext cx="990846" cy="59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58622"/>
      </p:ext>
    </p:extLst>
  </p:cSld>
  <p:clrMapOvr>
    <a:masterClrMapping/>
  </p:clrMapOvr>
  <p:transition spd="slow">
    <p:cover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олилиния: Фигура 9">
            <a:extLst>
              <a:ext uri="{FF2B5EF4-FFF2-40B4-BE49-F238E27FC236}">
                <a16:creationId xmlns:a16="http://schemas.microsoft.com/office/drawing/2014/main" id="{83391BF5-F98C-4E93-B481-97D6D1FBC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10211452" y="0"/>
            <a:ext cx="1980548" cy="1053821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solidFill>
              <a:srgbClr val="4D748C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venirNext LT Pro Medium" panose="020B0504020202020204" pitchFamily="34" charset="0"/>
              <a:ea typeface="+mn-ea"/>
              <a:cs typeface="+mn-cs"/>
            </a:endParaRPr>
          </a:p>
        </p:txBody>
      </p:sp>
      <p:grpSp>
        <p:nvGrpSpPr>
          <p:cNvPr id="13" name="Google Shape;2585;p32">
            <a:extLst>
              <a:ext uri="{FF2B5EF4-FFF2-40B4-BE49-F238E27FC236}">
                <a16:creationId xmlns:a16="http://schemas.microsoft.com/office/drawing/2014/main" id="{4698C966-DD45-4511-8621-DF5672D51A39}"/>
              </a:ext>
            </a:extLst>
          </p:cNvPr>
          <p:cNvGrpSpPr/>
          <p:nvPr/>
        </p:nvGrpSpPr>
        <p:grpSpPr>
          <a:xfrm>
            <a:off x="4996071" y="145773"/>
            <a:ext cx="6983895" cy="6526696"/>
            <a:chOff x="-1724550" y="3728408"/>
            <a:chExt cx="862800" cy="880042"/>
          </a:xfrm>
        </p:grpSpPr>
        <p:sp>
          <p:nvSpPr>
            <p:cNvPr id="17" name="Google Shape;2586;p32">
              <a:extLst>
                <a:ext uri="{FF2B5EF4-FFF2-40B4-BE49-F238E27FC236}">
                  <a16:creationId xmlns:a16="http://schemas.microsoft.com/office/drawing/2014/main" id="{C16B3C48-DFDC-4E07-AD8D-318C62868720}"/>
                </a:ext>
              </a:extLst>
            </p:cNvPr>
            <p:cNvSpPr/>
            <p:nvPr/>
          </p:nvSpPr>
          <p:spPr>
            <a:xfrm>
              <a:off x="-1581000" y="3889200"/>
              <a:ext cx="575700" cy="575700"/>
            </a:xfrm>
            <a:prstGeom prst="ellipse">
              <a:avLst/>
            </a:prstGeom>
            <a:noFill/>
            <a:ln w="9525" cap="flat" cmpd="sng">
              <a:solidFill>
                <a:schemeClr val="bg1">
                  <a:lumMod val="9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87;p32">
              <a:extLst>
                <a:ext uri="{FF2B5EF4-FFF2-40B4-BE49-F238E27FC236}">
                  <a16:creationId xmlns:a16="http://schemas.microsoft.com/office/drawing/2014/main" id="{1809ED9F-A761-45D1-A801-560D00731BD8}"/>
                </a:ext>
              </a:extLst>
            </p:cNvPr>
            <p:cNvSpPr/>
            <p:nvPr/>
          </p:nvSpPr>
          <p:spPr>
            <a:xfrm>
              <a:off x="-1616700" y="3853500"/>
              <a:ext cx="647100" cy="647100"/>
            </a:xfrm>
            <a:prstGeom prst="ellipse">
              <a:avLst/>
            </a:prstGeom>
            <a:noFill/>
            <a:ln w="9525" cap="flat" cmpd="sng">
              <a:solidFill>
                <a:schemeClr val="bg1">
                  <a:lumMod val="9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588;p32">
              <a:extLst>
                <a:ext uri="{FF2B5EF4-FFF2-40B4-BE49-F238E27FC236}">
                  <a16:creationId xmlns:a16="http://schemas.microsoft.com/office/drawing/2014/main" id="{A660449B-398B-4B94-A8FC-A7BA29ACD811}"/>
                </a:ext>
              </a:extLst>
            </p:cNvPr>
            <p:cNvSpPr/>
            <p:nvPr/>
          </p:nvSpPr>
          <p:spPr>
            <a:xfrm>
              <a:off x="-1724550" y="3745650"/>
              <a:ext cx="862800" cy="862800"/>
            </a:xfrm>
            <a:prstGeom prst="ellipse">
              <a:avLst/>
            </a:prstGeom>
            <a:noFill/>
            <a:ln w="9525" cap="flat" cmpd="sng">
              <a:solidFill>
                <a:schemeClr val="bg1">
                  <a:lumMod val="9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589;p32">
              <a:extLst>
                <a:ext uri="{FF2B5EF4-FFF2-40B4-BE49-F238E27FC236}">
                  <a16:creationId xmlns:a16="http://schemas.microsoft.com/office/drawing/2014/main" id="{2CA70DFF-086C-41F8-AA30-05D6448B8408}"/>
                </a:ext>
              </a:extLst>
            </p:cNvPr>
            <p:cNvSpPr/>
            <p:nvPr/>
          </p:nvSpPr>
          <p:spPr>
            <a:xfrm>
              <a:off x="-1687050" y="3783150"/>
              <a:ext cx="787800" cy="787800"/>
            </a:xfrm>
            <a:prstGeom prst="ellipse">
              <a:avLst/>
            </a:prstGeom>
            <a:noFill/>
            <a:ln w="9525" cap="flat" cmpd="sng">
              <a:solidFill>
                <a:schemeClr val="bg1">
                  <a:lumMod val="9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590;p32">
              <a:extLst>
                <a:ext uri="{FF2B5EF4-FFF2-40B4-BE49-F238E27FC236}">
                  <a16:creationId xmlns:a16="http://schemas.microsoft.com/office/drawing/2014/main" id="{6540A034-F900-4E30-8F0D-922886D1F48D}"/>
                </a:ext>
              </a:extLst>
            </p:cNvPr>
            <p:cNvSpPr/>
            <p:nvPr/>
          </p:nvSpPr>
          <p:spPr>
            <a:xfrm>
              <a:off x="-1651350" y="3818850"/>
              <a:ext cx="716400" cy="716400"/>
            </a:xfrm>
            <a:prstGeom prst="ellipse">
              <a:avLst/>
            </a:prstGeom>
            <a:noFill/>
            <a:ln w="9525" cap="flat" cmpd="sng">
              <a:solidFill>
                <a:schemeClr val="bg1">
                  <a:lumMod val="9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591;p32">
              <a:extLst>
                <a:ext uri="{FF2B5EF4-FFF2-40B4-BE49-F238E27FC236}">
                  <a16:creationId xmlns:a16="http://schemas.microsoft.com/office/drawing/2014/main" id="{DDAFA7B4-C778-4F73-BEF0-2D9936C27A23}"/>
                </a:ext>
              </a:extLst>
            </p:cNvPr>
            <p:cNvSpPr/>
            <p:nvPr/>
          </p:nvSpPr>
          <p:spPr>
            <a:xfrm>
              <a:off x="-1547400" y="3922800"/>
              <a:ext cx="508500" cy="508500"/>
            </a:xfrm>
            <a:prstGeom prst="ellipse">
              <a:avLst/>
            </a:prstGeom>
            <a:noFill/>
            <a:ln w="9525" cap="flat" cmpd="sng">
              <a:solidFill>
                <a:schemeClr val="bg1">
                  <a:lumMod val="9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92;p32">
              <a:extLst>
                <a:ext uri="{FF2B5EF4-FFF2-40B4-BE49-F238E27FC236}">
                  <a16:creationId xmlns:a16="http://schemas.microsoft.com/office/drawing/2014/main" id="{08F8A4C0-B6FB-4735-B39F-E6DB1067FA56}"/>
                </a:ext>
              </a:extLst>
            </p:cNvPr>
            <p:cNvSpPr/>
            <p:nvPr/>
          </p:nvSpPr>
          <p:spPr>
            <a:xfrm>
              <a:off x="-1512900" y="3957450"/>
              <a:ext cx="439500" cy="439200"/>
            </a:xfrm>
            <a:prstGeom prst="ellipse">
              <a:avLst/>
            </a:prstGeom>
            <a:noFill/>
            <a:ln w="9525" cap="flat" cmpd="sng">
              <a:solidFill>
                <a:schemeClr val="bg1">
                  <a:lumMod val="9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93;p32">
              <a:extLst>
                <a:ext uri="{FF2B5EF4-FFF2-40B4-BE49-F238E27FC236}">
                  <a16:creationId xmlns:a16="http://schemas.microsoft.com/office/drawing/2014/main" id="{D1A4F6D3-17D0-4146-8725-760E5D28A8A6}"/>
                </a:ext>
              </a:extLst>
            </p:cNvPr>
            <p:cNvSpPr/>
            <p:nvPr/>
          </p:nvSpPr>
          <p:spPr>
            <a:xfrm>
              <a:off x="-1477050" y="3993300"/>
              <a:ext cx="367800" cy="367500"/>
            </a:xfrm>
            <a:prstGeom prst="ellipse">
              <a:avLst/>
            </a:prstGeom>
            <a:noFill/>
            <a:ln w="9525" cap="flat" cmpd="sng">
              <a:solidFill>
                <a:schemeClr val="bg1">
                  <a:lumMod val="9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594;p32">
              <a:extLst>
                <a:ext uri="{FF2B5EF4-FFF2-40B4-BE49-F238E27FC236}">
                  <a16:creationId xmlns:a16="http://schemas.microsoft.com/office/drawing/2014/main" id="{18F6002C-B353-4A03-BE95-8AB6F7064466}"/>
                </a:ext>
              </a:extLst>
            </p:cNvPr>
            <p:cNvSpPr/>
            <p:nvPr/>
          </p:nvSpPr>
          <p:spPr>
            <a:xfrm>
              <a:off x="-1708865" y="3728408"/>
              <a:ext cx="824100" cy="824100"/>
            </a:xfrm>
            <a:prstGeom prst="ellipse">
              <a:avLst/>
            </a:prstGeom>
            <a:noFill/>
            <a:ln w="9525" cap="flat" cmpd="sng">
              <a:solidFill>
                <a:schemeClr val="bg1">
                  <a:lumMod val="9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95;p32">
              <a:extLst>
                <a:ext uri="{FF2B5EF4-FFF2-40B4-BE49-F238E27FC236}">
                  <a16:creationId xmlns:a16="http://schemas.microsoft.com/office/drawing/2014/main" id="{C78BC13C-6815-4B02-8AF3-963C8DA254B8}"/>
                </a:ext>
              </a:extLst>
            </p:cNvPr>
            <p:cNvSpPr/>
            <p:nvPr/>
          </p:nvSpPr>
          <p:spPr>
            <a:xfrm>
              <a:off x="-1668600" y="3801600"/>
              <a:ext cx="750900" cy="750900"/>
            </a:xfrm>
            <a:prstGeom prst="ellipse">
              <a:avLst/>
            </a:prstGeom>
            <a:noFill/>
            <a:ln w="9525" cap="flat" cmpd="sng">
              <a:solidFill>
                <a:schemeClr val="bg1">
                  <a:lumMod val="9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2596;p32">
              <a:extLst>
                <a:ext uri="{FF2B5EF4-FFF2-40B4-BE49-F238E27FC236}">
                  <a16:creationId xmlns:a16="http://schemas.microsoft.com/office/drawing/2014/main" id="{8CB912F2-E9C4-4F97-BC4A-E57EC47A7DDF}"/>
                </a:ext>
              </a:extLst>
            </p:cNvPr>
            <p:cNvSpPr/>
            <p:nvPr/>
          </p:nvSpPr>
          <p:spPr>
            <a:xfrm>
              <a:off x="-1633800" y="3836400"/>
              <a:ext cx="681300" cy="681300"/>
            </a:xfrm>
            <a:prstGeom prst="ellipse">
              <a:avLst/>
            </a:prstGeom>
            <a:noFill/>
            <a:ln w="9525" cap="flat" cmpd="sng">
              <a:solidFill>
                <a:schemeClr val="bg1">
                  <a:lumMod val="9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97;p32">
              <a:extLst>
                <a:ext uri="{FF2B5EF4-FFF2-40B4-BE49-F238E27FC236}">
                  <a16:creationId xmlns:a16="http://schemas.microsoft.com/office/drawing/2014/main" id="{A29B7F8F-F6E8-46B4-A7F9-C8E5396AA84D}"/>
                </a:ext>
              </a:extLst>
            </p:cNvPr>
            <p:cNvSpPr/>
            <p:nvPr/>
          </p:nvSpPr>
          <p:spPr>
            <a:xfrm>
              <a:off x="-1598300" y="3871900"/>
              <a:ext cx="610200" cy="610200"/>
            </a:xfrm>
            <a:prstGeom prst="ellipse">
              <a:avLst/>
            </a:prstGeom>
            <a:noFill/>
            <a:ln w="9525" cap="flat" cmpd="sng">
              <a:solidFill>
                <a:schemeClr val="bg1">
                  <a:lumMod val="9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98;p32">
              <a:extLst>
                <a:ext uri="{FF2B5EF4-FFF2-40B4-BE49-F238E27FC236}">
                  <a16:creationId xmlns:a16="http://schemas.microsoft.com/office/drawing/2014/main" id="{B4AE956B-3395-4F0C-B6F7-11CB80F45712}"/>
                </a:ext>
              </a:extLst>
            </p:cNvPr>
            <p:cNvSpPr/>
            <p:nvPr/>
          </p:nvSpPr>
          <p:spPr>
            <a:xfrm>
              <a:off x="-1563825" y="3906425"/>
              <a:ext cx="541200" cy="541200"/>
            </a:xfrm>
            <a:prstGeom prst="ellipse">
              <a:avLst/>
            </a:prstGeom>
            <a:noFill/>
            <a:ln w="9525" cap="flat" cmpd="sng">
              <a:solidFill>
                <a:schemeClr val="bg1">
                  <a:lumMod val="9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99;p32">
              <a:extLst>
                <a:ext uri="{FF2B5EF4-FFF2-40B4-BE49-F238E27FC236}">
                  <a16:creationId xmlns:a16="http://schemas.microsoft.com/office/drawing/2014/main" id="{43EA9267-544B-4D56-BB3B-1541A652A2DA}"/>
                </a:ext>
              </a:extLst>
            </p:cNvPr>
            <p:cNvSpPr/>
            <p:nvPr/>
          </p:nvSpPr>
          <p:spPr>
            <a:xfrm>
              <a:off x="-1530325" y="3939875"/>
              <a:ext cx="474300" cy="474300"/>
            </a:xfrm>
            <a:prstGeom prst="ellipse">
              <a:avLst/>
            </a:prstGeom>
            <a:noFill/>
            <a:ln w="9525" cap="flat" cmpd="sng">
              <a:solidFill>
                <a:schemeClr val="bg1">
                  <a:lumMod val="9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600;p32">
              <a:extLst>
                <a:ext uri="{FF2B5EF4-FFF2-40B4-BE49-F238E27FC236}">
                  <a16:creationId xmlns:a16="http://schemas.microsoft.com/office/drawing/2014/main" id="{36073811-B9E9-490B-BADB-13AB7DB54BD8}"/>
                </a:ext>
              </a:extLst>
            </p:cNvPr>
            <p:cNvSpPr/>
            <p:nvPr/>
          </p:nvSpPr>
          <p:spPr>
            <a:xfrm>
              <a:off x="-1494600" y="3975600"/>
              <a:ext cx="402900" cy="402900"/>
            </a:xfrm>
            <a:prstGeom prst="ellipse">
              <a:avLst/>
            </a:prstGeom>
            <a:noFill/>
            <a:ln w="9525" cap="flat" cmpd="sng">
              <a:solidFill>
                <a:schemeClr val="bg1">
                  <a:lumMod val="9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0ED6CA93-6B91-4C72-9B11-2EC3B58BA066}"/>
              </a:ext>
            </a:extLst>
          </p:cNvPr>
          <p:cNvSpPr/>
          <p:nvPr/>
        </p:nvSpPr>
        <p:spPr>
          <a:xfrm>
            <a:off x="5353878" y="0"/>
            <a:ext cx="7076661" cy="6858000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B43C70A-9BF1-4061-A078-0427A1F51ABF}"/>
              </a:ext>
            </a:extLst>
          </p:cNvPr>
          <p:cNvSpPr/>
          <p:nvPr/>
        </p:nvSpPr>
        <p:spPr>
          <a:xfrm>
            <a:off x="0" y="0"/>
            <a:ext cx="4850296" cy="6858000"/>
          </a:xfrm>
          <a:prstGeom prst="rect">
            <a:avLst/>
          </a:prstGeom>
          <a:solidFill>
            <a:srgbClr val="72B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CE4788-0EED-4DA3-84BC-7C4A642B1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571" y="0"/>
            <a:ext cx="5643263" cy="500932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EE99038-ADF9-4983-9C13-4C6D4D2C5C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22" b="99556" l="4625" r="97375">
                        <a14:foregroundMark x1="42875" y1="25111" x2="45375" y2="41333"/>
                        <a14:foregroundMark x1="40250" y1="16222" x2="50875" y2="17000"/>
                        <a14:foregroundMark x1="70875" y1="86333" x2="61750" y2="55889"/>
                        <a14:foregroundMark x1="38750" y1="61111" x2="50375" y2="60667"/>
                        <a14:foregroundMark x1="59625" y1="21444" x2="60375" y2="45778"/>
                        <a14:foregroundMark x1="30375" y1="48667" x2="34375" y2="48889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671" y="3723861"/>
            <a:ext cx="2785902" cy="313413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973C8A0-34C6-490A-A076-38C8C3892984}"/>
              </a:ext>
            </a:extLst>
          </p:cNvPr>
          <p:cNvSpPr txBox="1"/>
          <p:nvPr/>
        </p:nvSpPr>
        <p:spPr>
          <a:xfrm>
            <a:off x="503582" y="1616765"/>
            <a:ext cx="38696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latin typeface="Sitka Heading" panose="02000505000000020004" pitchFamily="2" charset="0"/>
              </a:rPr>
              <a:t>ЧТО ТАКОЕ БУЛЛИНГ?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EA2E3E-20BF-40EF-B57E-527E7C4F7859}"/>
              </a:ext>
            </a:extLst>
          </p:cNvPr>
          <p:cNvSpPr txBox="1"/>
          <p:nvPr/>
        </p:nvSpPr>
        <p:spPr>
          <a:xfrm>
            <a:off x="5433390" y="1762539"/>
            <a:ext cx="65068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" panose="02000505000000020004" pitchFamily="2" charset="0"/>
              </a:rPr>
              <a:t>БУЛЛИНГ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Sitka Heading" panose="02000505000000020004" pitchFamily="2" charset="0"/>
              </a:rPr>
              <a:t> – запугивание, унижение, травля, физический или психологический террор, направленный на то, чтобы вызвать у другого страх и тем самым подчинить его себе.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24AB1714-4FAA-401D-A1B1-8D40AA389DB2}"/>
              </a:ext>
            </a:extLst>
          </p:cNvPr>
          <p:cNvSpPr/>
          <p:nvPr/>
        </p:nvSpPr>
        <p:spPr>
          <a:xfrm>
            <a:off x="6478160" y="5327084"/>
            <a:ext cx="5713840" cy="125666"/>
          </a:xfrm>
          <a:prstGeom prst="rect">
            <a:avLst/>
          </a:prstGeom>
          <a:solidFill>
            <a:srgbClr val="72B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A5EAF71-6510-421C-9AE8-C6499A5A8854}"/>
              </a:ext>
            </a:extLst>
          </p:cNvPr>
          <p:cNvSpPr/>
          <p:nvPr/>
        </p:nvSpPr>
        <p:spPr>
          <a:xfrm>
            <a:off x="4825763" y="0"/>
            <a:ext cx="153926" cy="6858000"/>
          </a:xfrm>
          <a:prstGeom prst="rect">
            <a:avLst/>
          </a:prstGeom>
          <a:solidFill>
            <a:srgbClr val="F99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2D03D92-3D41-4951-9F64-821713671F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567" y="4346713"/>
            <a:ext cx="1055077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318545"/>
      </p:ext>
    </p:extLst>
  </p:cSld>
  <p:clrMapOvr>
    <a:masterClrMapping/>
  </p:clrMapOvr>
  <p:transition spd="slow">
    <p:cover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Полилиния: Фигура 9">
            <a:extLst>
              <a:ext uri="{FF2B5EF4-FFF2-40B4-BE49-F238E27FC236}">
                <a16:creationId xmlns:a16="http://schemas.microsoft.com/office/drawing/2014/main" id="{18EDBF13-18B6-4769-9B08-0299BED04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0" y="5804179"/>
            <a:ext cx="1980548" cy="1053821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31" name="Google Shape;2585;p32">
            <a:extLst>
              <a:ext uri="{FF2B5EF4-FFF2-40B4-BE49-F238E27FC236}">
                <a16:creationId xmlns:a16="http://schemas.microsoft.com/office/drawing/2014/main" id="{18D18E7B-7E75-4765-BD47-68B94048184E}"/>
              </a:ext>
            </a:extLst>
          </p:cNvPr>
          <p:cNvGrpSpPr/>
          <p:nvPr/>
        </p:nvGrpSpPr>
        <p:grpSpPr>
          <a:xfrm>
            <a:off x="225287" y="179531"/>
            <a:ext cx="6611061" cy="6532695"/>
            <a:chOff x="-1724550" y="3728408"/>
            <a:chExt cx="862800" cy="880042"/>
          </a:xfrm>
        </p:grpSpPr>
        <p:sp>
          <p:nvSpPr>
            <p:cNvPr id="32" name="Google Shape;2586;p32">
              <a:extLst>
                <a:ext uri="{FF2B5EF4-FFF2-40B4-BE49-F238E27FC236}">
                  <a16:creationId xmlns:a16="http://schemas.microsoft.com/office/drawing/2014/main" id="{70E346C1-9D39-44B7-AC44-17AE3E4E22A3}"/>
                </a:ext>
              </a:extLst>
            </p:cNvPr>
            <p:cNvSpPr/>
            <p:nvPr/>
          </p:nvSpPr>
          <p:spPr>
            <a:xfrm>
              <a:off x="-1581000" y="3889200"/>
              <a:ext cx="575700" cy="5757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587;p32">
              <a:extLst>
                <a:ext uri="{FF2B5EF4-FFF2-40B4-BE49-F238E27FC236}">
                  <a16:creationId xmlns:a16="http://schemas.microsoft.com/office/drawing/2014/main" id="{744D60DE-2916-47DA-8C07-7516A087F584}"/>
                </a:ext>
              </a:extLst>
            </p:cNvPr>
            <p:cNvSpPr/>
            <p:nvPr/>
          </p:nvSpPr>
          <p:spPr>
            <a:xfrm>
              <a:off x="-1616700" y="3853500"/>
              <a:ext cx="647100" cy="6471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588;p32">
              <a:extLst>
                <a:ext uri="{FF2B5EF4-FFF2-40B4-BE49-F238E27FC236}">
                  <a16:creationId xmlns:a16="http://schemas.microsoft.com/office/drawing/2014/main" id="{31CCAD8F-8616-4FB5-8628-52BA952159FE}"/>
                </a:ext>
              </a:extLst>
            </p:cNvPr>
            <p:cNvSpPr/>
            <p:nvPr/>
          </p:nvSpPr>
          <p:spPr>
            <a:xfrm>
              <a:off x="-1724550" y="3745650"/>
              <a:ext cx="862800" cy="8628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589;p32">
              <a:extLst>
                <a:ext uri="{FF2B5EF4-FFF2-40B4-BE49-F238E27FC236}">
                  <a16:creationId xmlns:a16="http://schemas.microsoft.com/office/drawing/2014/main" id="{16185683-F9EB-42FC-B6EC-AAE0F42759AE}"/>
                </a:ext>
              </a:extLst>
            </p:cNvPr>
            <p:cNvSpPr/>
            <p:nvPr/>
          </p:nvSpPr>
          <p:spPr>
            <a:xfrm>
              <a:off x="-1687050" y="3783150"/>
              <a:ext cx="787800" cy="7878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90;p32">
              <a:extLst>
                <a:ext uri="{FF2B5EF4-FFF2-40B4-BE49-F238E27FC236}">
                  <a16:creationId xmlns:a16="http://schemas.microsoft.com/office/drawing/2014/main" id="{9924E153-80E9-408A-A888-74C84D9C17F5}"/>
                </a:ext>
              </a:extLst>
            </p:cNvPr>
            <p:cNvSpPr/>
            <p:nvPr/>
          </p:nvSpPr>
          <p:spPr>
            <a:xfrm>
              <a:off x="-1651350" y="3818850"/>
              <a:ext cx="716400" cy="7164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591;p32">
              <a:extLst>
                <a:ext uri="{FF2B5EF4-FFF2-40B4-BE49-F238E27FC236}">
                  <a16:creationId xmlns:a16="http://schemas.microsoft.com/office/drawing/2014/main" id="{B8878877-3A7C-49D4-B104-3E1AFA2377EC}"/>
                </a:ext>
              </a:extLst>
            </p:cNvPr>
            <p:cNvSpPr/>
            <p:nvPr/>
          </p:nvSpPr>
          <p:spPr>
            <a:xfrm>
              <a:off x="-1547400" y="3922800"/>
              <a:ext cx="508500" cy="5085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592;p32">
              <a:extLst>
                <a:ext uri="{FF2B5EF4-FFF2-40B4-BE49-F238E27FC236}">
                  <a16:creationId xmlns:a16="http://schemas.microsoft.com/office/drawing/2014/main" id="{35113763-6232-4C1E-B0E4-3603F3334CD5}"/>
                </a:ext>
              </a:extLst>
            </p:cNvPr>
            <p:cNvSpPr/>
            <p:nvPr/>
          </p:nvSpPr>
          <p:spPr>
            <a:xfrm>
              <a:off x="-1512900" y="3957450"/>
              <a:ext cx="439500" cy="4392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593;p32">
              <a:extLst>
                <a:ext uri="{FF2B5EF4-FFF2-40B4-BE49-F238E27FC236}">
                  <a16:creationId xmlns:a16="http://schemas.microsoft.com/office/drawing/2014/main" id="{77B743B2-67E6-4832-B911-B6446E0C966F}"/>
                </a:ext>
              </a:extLst>
            </p:cNvPr>
            <p:cNvSpPr/>
            <p:nvPr/>
          </p:nvSpPr>
          <p:spPr>
            <a:xfrm>
              <a:off x="-1477050" y="3993300"/>
              <a:ext cx="367800" cy="3675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594;p32">
              <a:extLst>
                <a:ext uri="{FF2B5EF4-FFF2-40B4-BE49-F238E27FC236}">
                  <a16:creationId xmlns:a16="http://schemas.microsoft.com/office/drawing/2014/main" id="{9E3FD4E6-E1C2-4F19-8EDB-2B5425EFABCF}"/>
                </a:ext>
              </a:extLst>
            </p:cNvPr>
            <p:cNvSpPr/>
            <p:nvPr/>
          </p:nvSpPr>
          <p:spPr>
            <a:xfrm>
              <a:off x="-1708865" y="3728408"/>
              <a:ext cx="824100" cy="8241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595;p32">
              <a:extLst>
                <a:ext uri="{FF2B5EF4-FFF2-40B4-BE49-F238E27FC236}">
                  <a16:creationId xmlns:a16="http://schemas.microsoft.com/office/drawing/2014/main" id="{82B24778-27E2-4E7E-9200-17A586D957D6}"/>
                </a:ext>
              </a:extLst>
            </p:cNvPr>
            <p:cNvSpPr/>
            <p:nvPr/>
          </p:nvSpPr>
          <p:spPr>
            <a:xfrm>
              <a:off x="-1668600" y="3801600"/>
              <a:ext cx="750900" cy="7509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2596;p32">
              <a:extLst>
                <a:ext uri="{FF2B5EF4-FFF2-40B4-BE49-F238E27FC236}">
                  <a16:creationId xmlns:a16="http://schemas.microsoft.com/office/drawing/2014/main" id="{74B3EEC9-D90D-4005-8D1C-D7B51B530D7D}"/>
                </a:ext>
              </a:extLst>
            </p:cNvPr>
            <p:cNvSpPr/>
            <p:nvPr/>
          </p:nvSpPr>
          <p:spPr>
            <a:xfrm>
              <a:off x="-1633800" y="3836400"/>
              <a:ext cx="681300" cy="6813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597;p32">
              <a:extLst>
                <a:ext uri="{FF2B5EF4-FFF2-40B4-BE49-F238E27FC236}">
                  <a16:creationId xmlns:a16="http://schemas.microsoft.com/office/drawing/2014/main" id="{166F6947-BD75-4738-916E-F808CF3DF28A}"/>
                </a:ext>
              </a:extLst>
            </p:cNvPr>
            <p:cNvSpPr/>
            <p:nvPr/>
          </p:nvSpPr>
          <p:spPr>
            <a:xfrm>
              <a:off x="-1598300" y="3871900"/>
              <a:ext cx="610200" cy="6102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598;p32">
              <a:extLst>
                <a:ext uri="{FF2B5EF4-FFF2-40B4-BE49-F238E27FC236}">
                  <a16:creationId xmlns:a16="http://schemas.microsoft.com/office/drawing/2014/main" id="{F2CFDFE7-40F4-438E-9FCC-C0CA2B0B25DA}"/>
                </a:ext>
              </a:extLst>
            </p:cNvPr>
            <p:cNvSpPr/>
            <p:nvPr/>
          </p:nvSpPr>
          <p:spPr>
            <a:xfrm>
              <a:off x="-1563825" y="3906425"/>
              <a:ext cx="541200" cy="5412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599;p32">
              <a:extLst>
                <a:ext uri="{FF2B5EF4-FFF2-40B4-BE49-F238E27FC236}">
                  <a16:creationId xmlns:a16="http://schemas.microsoft.com/office/drawing/2014/main" id="{31677F81-B836-4829-9778-303BFDBD4F5D}"/>
                </a:ext>
              </a:extLst>
            </p:cNvPr>
            <p:cNvSpPr/>
            <p:nvPr/>
          </p:nvSpPr>
          <p:spPr>
            <a:xfrm>
              <a:off x="-1530325" y="3939875"/>
              <a:ext cx="474300" cy="4743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600;p32">
              <a:extLst>
                <a:ext uri="{FF2B5EF4-FFF2-40B4-BE49-F238E27FC236}">
                  <a16:creationId xmlns:a16="http://schemas.microsoft.com/office/drawing/2014/main" id="{40FA0D30-C887-4237-A5B2-10553C589394}"/>
                </a:ext>
              </a:extLst>
            </p:cNvPr>
            <p:cNvSpPr/>
            <p:nvPr/>
          </p:nvSpPr>
          <p:spPr>
            <a:xfrm>
              <a:off x="-1494600" y="3975600"/>
              <a:ext cx="402900" cy="4029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D060F4AD-CFA7-4AE6-916E-0529144AB0F2}"/>
              </a:ext>
            </a:extLst>
          </p:cNvPr>
          <p:cNvSpPr/>
          <p:nvPr/>
        </p:nvSpPr>
        <p:spPr>
          <a:xfrm flipH="1">
            <a:off x="0" y="0"/>
            <a:ext cx="7407965" cy="6858000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B43C70A-9BF1-4061-A078-0427A1F51ABF}"/>
              </a:ext>
            </a:extLst>
          </p:cNvPr>
          <p:cNvSpPr/>
          <p:nvPr/>
        </p:nvSpPr>
        <p:spPr>
          <a:xfrm>
            <a:off x="7341704" y="0"/>
            <a:ext cx="4850296" cy="6858000"/>
          </a:xfrm>
          <a:prstGeom prst="rect">
            <a:avLst/>
          </a:prstGeom>
          <a:solidFill>
            <a:srgbClr val="F99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CE4788-0EED-4DA3-84BC-7C4A642B1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18489" y="-132522"/>
            <a:ext cx="5793331" cy="481053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EE99038-ADF9-4983-9C13-4C6D4D2C5C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22" b="99556" l="4625" r="97375">
                        <a14:foregroundMark x1="42875" y1="25111" x2="45375" y2="41333"/>
                        <a14:foregroundMark x1="40250" y1="16222" x2="50875" y2="17000"/>
                        <a14:foregroundMark x1="70875" y1="86333" x2="61750" y2="55889"/>
                        <a14:foregroundMark x1="38750" y1="61111" x2="50375" y2="60667"/>
                        <a14:foregroundMark x1="59625" y1="21444" x2="60375" y2="45778"/>
                        <a14:foregroundMark x1="30375" y1="48667" x2="34375" y2="48889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56174" y="3723861"/>
            <a:ext cx="2700497" cy="313413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973C8A0-34C6-490A-A076-38C8C3892984}"/>
              </a:ext>
            </a:extLst>
          </p:cNvPr>
          <p:cNvSpPr txBox="1"/>
          <p:nvPr/>
        </p:nvSpPr>
        <p:spPr>
          <a:xfrm>
            <a:off x="8070574" y="1364975"/>
            <a:ext cx="37371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latin typeface="Sitka Heading" panose="02000505000000020004" pitchFamily="2" charset="0"/>
              </a:rPr>
              <a:t>ЧТО ТАКОЕ КИБЕРБУЛЛИНГ?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EA2E3E-20BF-40EF-B57E-527E7C4F7859}"/>
              </a:ext>
            </a:extLst>
          </p:cNvPr>
          <p:cNvSpPr txBox="1"/>
          <p:nvPr/>
        </p:nvSpPr>
        <p:spPr>
          <a:xfrm>
            <a:off x="357806" y="1325218"/>
            <a:ext cx="636104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" panose="02000505000000020004" pitchFamily="2" charset="0"/>
              </a:rPr>
              <a:t>КИБЕРБУЛЛИНГ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Sitka Heading" panose="02000505000000020004" pitchFamily="2" charset="0"/>
              </a:rPr>
              <a:t> – агрессивное умышленное действие, совершаемое  с использованием электронных форм контакта, повторяющееся неоднократно в отношении жертвы, которая не может  защитить себя.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F05590C-4166-480F-B4E5-D3B8D504928B}"/>
              </a:ext>
            </a:extLst>
          </p:cNvPr>
          <p:cNvSpPr/>
          <p:nvPr/>
        </p:nvSpPr>
        <p:spPr>
          <a:xfrm>
            <a:off x="0" y="5320459"/>
            <a:ext cx="5713840" cy="125666"/>
          </a:xfrm>
          <a:prstGeom prst="rect">
            <a:avLst/>
          </a:prstGeom>
          <a:solidFill>
            <a:srgbClr val="F99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4D1D5F5-0426-43B2-81DE-24B022C4B424}"/>
              </a:ext>
            </a:extLst>
          </p:cNvPr>
          <p:cNvSpPr/>
          <p:nvPr/>
        </p:nvSpPr>
        <p:spPr>
          <a:xfrm>
            <a:off x="7332706" y="0"/>
            <a:ext cx="153926" cy="6858000"/>
          </a:xfrm>
          <a:prstGeom prst="rect">
            <a:avLst/>
          </a:prstGeom>
          <a:solidFill>
            <a:srgbClr val="72B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C4B6527-3AD7-4B6E-A0D5-95BFA6F3B7D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739" y="4373217"/>
            <a:ext cx="1032141" cy="596348"/>
          </a:xfrm>
          <a:prstGeom prst="rect">
            <a:avLst/>
          </a:prstGeom>
        </p:spPr>
      </p:pic>
      <p:grpSp>
        <p:nvGrpSpPr>
          <p:cNvPr id="47" name="Вверху справа">
            <a:extLst>
              <a:ext uri="{FF2B5EF4-FFF2-40B4-BE49-F238E27FC236}">
                <a16:creationId xmlns:a16="http://schemas.microsoft.com/office/drawing/2014/main" id="{11493D37-FAD4-48A3-BF8D-F3798D31F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96624">
            <a:off x="-55360" y="92564"/>
            <a:ext cx="3424294" cy="6493967"/>
            <a:chOff x="10849" y="15178"/>
            <a:chExt cx="2198951" cy="3331254"/>
          </a:xfrm>
        </p:grpSpPr>
        <p:sp>
          <p:nvSpPr>
            <p:cNvPr id="48" name="Полилиния: Фигура 10">
              <a:extLst>
                <a:ext uri="{FF2B5EF4-FFF2-40B4-BE49-F238E27FC236}">
                  <a16:creationId xmlns:a16="http://schemas.microsoft.com/office/drawing/2014/main" id="{A768C46C-34CF-47F4-95F0-3D3DB9061AFD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1">
                  <a:lumMod val="85000"/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ru-RU" noProof="0">
                <a:latin typeface="Calibri Light" panose="020F0302020204030204" pitchFamily="34" charset="0"/>
              </a:endParaRPr>
            </a:p>
          </p:txBody>
        </p:sp>
        <p:sp>
          <p:nvSpPr>
            <p:cNvPr id="49" name="Полилиния: Фигура 11">
              <a:extLst>
                <a:ext uri="{FF2B5EF4-FFF2-40B4-BE49-F238E27FC236}">
                  <a16:creationId xmlns:a16="http://schemas.microsoft.com/office/drawing/2014/main" id="{08940B4D-C942-4C12-9E64-F3C25F62B5B3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1">
                  <a:lumMod val="85000"/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ru-RU" noProof="0">
                <a:latin typeface="Calibri Light" panose="020F0302020204030204" pitchFamily="34" charset="0"/>
              </a:endParaRPr>
            </a:p>
          </p:txBody>
        </p:sp>
        <p:sp>
          <p:nvSpPr>
            <p:cNvPr id="50" name="Полилиния: Фигура 12">
              <a:extLst>
                <a:ext uri="{FF2B5EF4-FFF2-40B4-BE49-F238E27FC236}">
                  <a16:creationId xmlns:a16="http://schemas.microsoft.com/office/drawing/2014/main" id="{7D926A0F-FF64-4365-9D46-79D0EB83B1A5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1">
                  <a:lumMod val="85000"/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ru-RU" noProof="0" dirty="0">
                <a:latin typeface="Calibri Light" panose="020F0302020204030204" pitchFamily="34" charset="0"/>
              </a:endParaRPr>
            </a:p>
          </p:txBody>
        </p:sp>
        <p:sp>
          <p:nvSpPr>
            <p:cNvPr id="51" name="Полилиния: Фигура 13">
              <a:extLst>
                <a:ext uri="{FF2B5EF4-FFF2-40B4-BE49-F238E27FC236}">
                  <a16:creationId xmlns:a16="http://schemas.microsoft.com/office/drawing/2014/main" id="{998C4FA7-8D6C-4311-85C1-D587D7388388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1">
                  <a:lumMod val="85000"/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ru-RU" noProof="0" dirty="0">
                <a:latin typeface="Calibri Light" panose="020F0302020204030204" pitchFamily="34" charset="0"/>
              </a:endParaRPr>
            </a:p>
          </p:txBody>
        </p:sp>
        <p:sp>
          <p:nvSpPr>
            <p:cNvPr id="52" name="Полилиния: фигура 14">
              <a:extLst>
                <a:ext uri="{FF2B5EF4-FFF2-40B4-BE49-F238E27FC236}">
                  <a16:creationId xmlns:a16="http://schemas.microsoft.com/office/drawing/2014/main" id="{63E5AFE7-DE17-4F00-9A1A-3A1BD18CB1E9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1">
                  <a:lumMod val="85000"/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ru-RU" noProof="0">
                <a:latin typeface="Calibri Light" panose="020F0302020204030204" pitchFamily="34" charset="0"/>
              </a:endParaRPr>
            </a:p>
          </p:txBody>
        </p:sp>
        <p:sp>
          <p:nvSpPr>
            <p:cNvPr id="53" name="Полилиния: фигура 15">
              <a:extLst>
                <a:ext uri="{FF2B5EF4-FFF2-40B4-BE49-F238E27FC236}">
                  <a16:creationId xmlns:a16="http://schemas.microsoft.com/office/drawing/2014/main" id="{65D9AFEE-089E-4395-9D3A-1F470CF4CA1C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1">
                  <a:lumMod val="85000"/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ru-RU" noProof="0">
                <a:latin typeface="Calibri Light" panose="020F0302020204030204" pitchFamily="34" charset="0"/>
              </a:endParaRPr>
            </a:p>
          </p:txBody>
        </p:sp>
        <p:sp>
          <p:nvSpPr>
            <p:cNvPr id="54" name="Полилиния: Фигура 16">
              <a:extLst>
                <a:ext uri="{FF2B5EF4-FFF2-40B4-BE49-F238E27FC236}">
                  <a16:creationId xmlns:a16="http://schemas.microsoft.com/office/drawing/2014/main" id="{A954A2E2-4618-444C-BF0A-B1B759CDFD0E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1">
                  <a:lumMod val="85000"/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ru-RU" noProof="0">
                <a:latin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3081930"/>
      </p:ext>
    </p:extLst>
  </p:cSld>
  <p:clrMapOvr>
    <a:masterClrMapping/>
  </p:clrMapOvr>
  <p:transition spd="slow">
    <p:cover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F316597-D77A-40C1-8D46-02B1FEDBBFE2}"/>
              </a:ext>
            </a:extLst>
          </p:cNvPr>
          <p:cNvSpPr/>
          <p:nvPr/>
        </p:nvSpPr>
        <p:spPr>
          <a:xfrm>
            <a:off x="3232618" y="191868"/>
            <a:ext cx="5713840" cy="125666"/>
          </a:xfrm>
          <a:prstGeom prst="rect">
            <a:avLst/>
          </a:prstGeom>
          <a:solidFill>
            <a:srgbClr val="72B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3A8CD5D-74E1-40AA-8CA3-980BE25896DB}"/>
              </a:ext>
            </a:extLst>
          </p:cNvPr>
          <p:cNvSpPr/>
          <p:nvPr/>
        </p:nvSpPr>
        <p:spPr>
          <a:xfrm>
            <a:off x="3279000" y="6533033"/>
            <a:ext cx="5713840" cy="125666"/>
          </a:xfrm>
          <a:prstGeom prst="rect">
            <a:avLst/>
          </a:prstGeom>
          <a:solidFill>
            <a:srgbClr val="F99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pic>
        <p:nvPicPr>
          <p:cNvPr id="80" name="Графический объект 4">
            <a:extLst>
              <a:ext uri="{FF2B5EF4-FFF2-40B4-BE49-F238E27FC236}">
                <a16:creationId xmlns:a16="http://schemas.microsoft.com/office/drawing/2014/main" id="{EC080B0F-1B9B-4E11-B8A8-1F45E34F16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7374">
            <a:off x="6511752" y="1007472"/>
            <a:ext cx="4447578" cy="3935783"/>
          </a:xfrm>
          <a:prstGeom prst="rect">
            <a:avLst/>
          </a:prstGeom>
        </p:spPr>
      </p:pic>
      <p:pic>
        <p:nvPicPr>
          <p:cNvPr id="81" name="Графический объект 4">
            <a:extLst>
              <a:ext uri="{FF2B5EF4-FFF2-40B4-BE49-F238E27FC236}">
                <a16:creationId xmlns:a16="http://schemas.microsoft.com/office/drawing/2014/main" id="{435C31B9-3FC1-4418-9B8D-1612B19A9F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7374" flipH="1">
            <a:off x="1114179" y="1428867"/>
            <a:ext cx="4380587" cy="387650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F082CEB-653B-4837-B4B0-207389F284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323" b="98271" l="0" r="95752">
                        <a14:foregroundMark x1="30392" y1="25360" x2="49837" y2="47262"/>
                        <a14:foregroundMark x1="22712" y1="82133" x2="50817" y2="85014"/>
                        <a14:foregroundMark x1="45098" y1="10663" x2="75980" y2="10951"/>
                        <a14:foregroundMark x1="23366" y1="73775" x2="78268" y2="75216"/>
                        <a14:foregroundMark x1="32516" y1="11239" x2="44935" y2="10663"/>
                        <a14:foregroundMark x1="28922" y1="10086" x2="62418" y2="9222"/>
                        <a14:foregroundMark x1="19935" y1="25937" x2="19608" y2="62248"/>
                        <a14:foregroundMark x1="19771" y1="23919" x2="19771" y2="33429"/>
                        <a14:foregroundMark x1="20425" y1="53314" x2="19608" y2="70317"/>
                        <a14:foregroundMark x1="19608" y1="68012" x2="19935" y2="76657"/>
                        <a14:foregroundMark x1="19935" y1="76081" x2="19444" y2="42939"/>
                        <a14:foregroundMark x1="19444" y1="42939" x2="19935" y2="29395"/>
                        <a14:foregroundMark x1="19444" y1="65418" x2="19444" y2="76081"/>
                        <a14:foregroundMark x1="82516" y1="55331" x2="82516" y2="76945"/>
                        <a14:backgroundMark x1="35294" y1="1153" x2="57843" y2="5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28" t="9186" r="5909" b="9779"/>
          <a:stretch/>
        </p:blipFill>
        <p:spPr>
          <a:xfrm>
            <a:off x="1202375" y="808383"/>
            <a:ext cx="9758359" cy="5263093"/>
          </a:xfrm>
          <a:prstGeom prst="rect">
            <a:avLst/>
          </a:prstGeom>
          <a:noFill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C450373-69E0-4413-9E1E-A3A598C44A02}"/>
              </a:ext>
            </a:extLst>
          </p:cNvPr>
          <p:cNvSpPr txBox="1"/>
          <p:nvPr/>
        </p:nvSpPr>
        <p:spPr>
          <a:xfrm>
            <a:off x="2815393" y="1402554"/>
            <a:ext cx="66393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Sitka Heading" panose="02000505000000020004" pitchFamily="2" charset="0"/>
              </a:rPr>
              <a:t>КАЖДЫЙ </a:t>
            </a:r>
            <a:r>
              <a:rPr lang="ru-RU" sz="3200" b="1" i="1" dirty="0">
                <a:solidFill>
                  <a:srgbClr val="C00000"/>
                </a:solidFill>
                <a:latin typeface="Sitka Heading" panose="02000505000000020004" pitchFamily="2" charset="0"/>
              </a:rPr>
              <a:t>ПЯТЫЙ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Sitka Heading" panose="02000505000000020004" pitchFamily="2" charset="0"/>
              </a:rPr>
              <a:t> РЕБЕНОК В РОССИИ, ПОЛЬЗУЮЩИЙСЯ ИНТЕРНЕТОМ, ЯВЛЯЕТСЯ </a:t>
            </a:r>
          </a:p>
          <a:p>
            <a:pPr algn="ctr"/>
            <a:r>
              <a:rPr lang="ru-RU" sz="3200" b="1" i="1" dirty="0">
                <a:solidFill>
                  <a:srgbClr val="C00000"/>
                </a:solidFill>
                <a:latin typeface="Sitka Heading" panose="02000505000000020004" pitchFamily="2" charset="0"/>
              </a:rPr>
              <a:t>ЖЕРТВОЙ КИБЕРБУЛЛИНГА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4BF45F9-FC28-4B42-84F9-A4C566D9941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225" y="3394554"/>
            <a:ext cx="2818028" cy="162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101745"/>
      </p:ext>
    </p:extLst>
  </p:cSld>
  <p:clrMapOvr>
    <a:masterClrMapping/>
  </p:clrMapOvr>
  <p:transition spd="slow"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Графический объект 10">
            <a:extLst>
              <a:ext uri="{FF2B5EF4-FFF2-40B4-BE49-F238E27FC236}">
                <a16:creationId xmlns:a16="http://schemas.microsoft.com/office/drawing/2014/main" id="{7E52FBF0-B109-4B65-88BC-88B97D0548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9434" t="20278" b="22673"/>
          <a:stretch/>
        </p:blipFill>
        <p:spPr>
          <a:xfrm>
            <a:off x="-344557" y="0"/>
            <a:ext cx="4368030" cy="3912394"/>
          </a:xfrm>
          <a:prstGeom prst="rect">
            <a:avLst/>
          </a:prstGeom>
        </p:spPr>
      </p:pic>
      <p:pic>
        <p:nvPicPr>
          <p:cNvPr id="37" name="Графический объект 10">
            <a:extLst>
              <a:ext uri="{FF2B5EF4-FFF2-40B4-BE49-F238E27FC236}">
                <a16:creationId xmlns:a16="http://schemas.microsoft.com/office/drawing/2014/main" id="{52620BFE-C725-4F3A-B67C-EA782D554D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9434" t="20278" b="22673"/>
          <a:stretch/>
        </p:blipFill>
        <p:spPr>
          <a:xfrm flipH="1" flipV="1">
            <a:off x="7752521" y="2881609"/>
            <a:ext cx="4439477" cy="3976389"/>
          </a:xfrm>
          <a:prstGeom prst="rect">
            <a:avLst/>
          </a:prstGeom>
        </p:spPr>
      </p:pic>
      <p:grpSp>
        <p:nvGrpSpPr>
          <p:cNvPr id="20" name="Google Shape;2585;p32">
            <a:extLst>
              <a:ext uri="{FF2B5EF4-FFF2-40B4-BE49-F238E27FC236}">
                <a16:creationId xmlns:a16="http://schemas.microsoft.com/office/drawing/2014/main" id="{FEB2D963-7C86-4143-91ED-B8CB6F068BC9}"/>
              </a:ext>
            </a:extLst>
          </p:cNvPr>
          <p:cNvGrpSpPr/>
          <p:nvPr/>
        </p:nvGrpSpPr>
        <p:grpSpPr>
          <a:xfrm>
            <a:off x="2796208" y="179531"/>
            <a:ext cx="6611061" cy="6532695"/>
            <a:chOff x="-1724550" y="3728408"/>
            <a:chExt cx="862800" cy="880042"/>
          </a:xfrm>
        </p:grpSpPr>
        <p:sp>
          <p:nvSpPr>
            <p:cNvPr id="21" name="Google Shape;2586;p32">
              <a:extLst>
                <a:ext uri="{FF2B5EF4-FFF2-40B4-BE49-F238E27FC236}">
                  <a16:creationId xmlns:a16="http://schemas.microsoft.com/office/drawing/2014/main" id="{D997F7BC-252F-4CA7-B6BB-25D3DFE9CBF4}"/>
                </a:ext>
              </a:extLst>
            </p:cNvPr>
            <p:cNvSpPr/>
            <p:nvPr/>
          </p:nvSpPr>
          <p:spPr>
            <a:xfrm>
              <a:off x="-1581000" y="3889200"/>
              <a:ext cx="575700" cy="5757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587;p32">
              <a:extLst>
                <a:ext uri="{FF2B5EF4-FFF2-40B4-BE49-F238E27FC236}">
                  <a16:creationId xmlns:a16="http://schemas.microsoft.com/office/drawing/2014/main" id="{8FDF8589-D0F1-4AF0-A02C-343663E324B3}"/>
                </a:ext>
              </a:extLst>
            </p:cNvPr>
            <p:cNvSpPr/>
            <p:nvPr/>
          </p:nvSpPr>
          <p:spPr>
            <a:xfrm>
              <a:off x="-1616700" y="3853500"/>
              <a:ext cx="647100" cy="6471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88;p32">
              <a:extLst>
                <a:ext uri="{FF2B5EF4-FFF2-40B4-BE49-F238E27FC236}">
                  <a16:creationId xmlns:a16="http://schemas.microsoft.com/office/drawing/2014/main" id="{92E666CC-AB50-49E2-ABC2-0987D4F86752}"/>
                </a:ext>
              </a:extLst>
            </p:cNvPr>
            <p:cNvSpPr/>
            <p:nvPr/>
          </p:nvSpPr>
          <p:spPr>
            <a:xfrm>
              <a:off x="-1724550" y="3745650"/>
              <a:ext cx="862800" cy="8628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89;p32">
              <a:extLst>
                <a:ext uri="{FF2B5EF4-FFF2-40B4-BE49-F238E27FC236}">
                  <a16:creationId xmlns:a16="http://schemas.microsoft.com/office/drawing/2014/main" id="{AFB7EF11-E8FD-4DA5-977C-C5B16DEE9A42}"/>
                </a:ext>
              </a:extLst>
            </p:cNvPr>
            <p:cNvSpPr/>
            <p:nvPr/>
          </p:nvSpPr>
          <p:spPr>
            <a:xfrm>
              <a:off x="-1687050" y="3783150"/>
              <a:ext cx="787800" cy="7878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90;p32">
              <a:extLst>
                <a:ext uri="{FF2B5EF4-FFF2-40B4-BE49-F238E27FC236}">
                  <a16:creationId xmlns:a16="http://schemas.microsoft.com/office/drawing/2014/main" id="{121E9DE9-4FC6-4E83-A375-5EF421CD39A4}"/>
                </a:ext>
              </a:extLst>
            </p:cNvPr>
            <p:cNvSpPr/>
            <p:nvPr/>
          </p:nvSpPr>
          <p:spPr>
            <a:xfrm>
              <a:off x="-1651350" y="3818850"/>
              <a:ext cx="716400" cy="7164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591;p32">
              <a:extLst>
                <a:ext uri="{FF2B5EF4-FFF2-40B4-BE49-F238E27FC236}">
                  <a16:creationId xmlns:a16="http://schemas.microsoft.com/office/drawing/2014/main" id="{CAAAFA62-B273-43B5-91AF-0EEAEC5A897C}"/>
                </a:ext>
              </a:extLst>
            </p:cNvPr>
            <p:cNvSpPr/>
            <p:nvPr/>
          </p:nvSpPr>
          <p:spPr>
            <a:xfrm>
              <a:off x="-1547400" y="3922800"/>
              <a:ext cx="508500" cy="5085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92;p32">
              <a:extLst>
                <a:ext uri="{FF2B5EF4-FFF2-40B4-BE49-F238E27FC236}">
                  <a16:creationId xmlns:a16="http://schemas.microsoft.com/office/drawing/2014/main" id="{B69AD97D-A902-4E62-87FD-EE0599411874}"/>
                </a:ext>
              </a:extLst>
            </p:cNvPr>
            <p:cNvSpPr/>
            <p:nvPr/>
          </p:nvSpPr>
          <p:spPr>
            <a:xfrm>
              <a:off x="-1512900" y="3957450"/>
              <a:ext cx="439500" cy="4392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93;p32">
              <a:extLst>
                <a:ext uri="{FF2B5EF4-FFF2-40B4-BE49-F238E27FC236}">
                  <a16:creationId xmlns:a16="http://schemas.microsoft.com/office/drawing/2014/main" id="{CDC52FD3-F670-4984-9338-82A7E92273B4}"/>
                </a:ext>
              </a:extLst>
            </p:cNvPr>
            <p:cNvSpPr/>
            <p:nvPr/>
          </p:nvSpPr>
          <p:spPr>
            <a:xfrm>
              <a:off x="-1477050" y="3993300"/>
              <a:ext cx="367800" cy="3675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94;p32">
              <a:extLst>
                <a:ext uri="{FF2B5EF4-FFF2-40B4-BE49-F238E27FC236}">
                  <a16:creationId xmlns:a16="http://schemas.microsoft.com/office/drawing/2014/main" id="{B573C182-6241-465B-9673-80268DCD3C02}"/>
                </a:ext>
              </a:extLst>
            </p:cNvPr>
            <p:cNvSpPr/>
            <p:nvPr/>
          </p:nvSpPr>
          <p:spPr>
            <a:xfrm>
              <a:off x="-1708865" y="3728408"/>
              <a:ext cx="824100" cy="8241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95;p32">
              <a:extLst>
                <a:ext uri="{FF2B5EF4-FFF2-40B4-BE49-F238E27FC236}">
                  <a16:creationId xmlns:a16="http://schemas.microsoft.com/office/drawing/2014/main" id="{D74EF810-1C36-48AE-BF49-02C5D55A2E53}"/>
                </a:ext>
              </a:extLst>
            </p:cNvPr>
            <p:cNvSpPr/>
            <p:nvPr/>
          </p:nvSpPr>
          <p:spPr>
            <a:xfrm>
              <a:off x="-1668600" y="3801600"/>
              <a:ext cx="750900" cy="7509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2596;p32">
              <a:extLst>
                <a:ext uri="{FF2B5EF4-FFF2-40B4-BE49-F238E27FC236}">
                  <a16:creationId xmlns:a16="http://schemas.microsoft.com/office/drawing/2014/main" id="{9C410173-FC92-447F-8C1D-12D791ED1015}"/>
                </a:ext>
              </a:extLst>
            </p:cNvPr>
            <p:cNvSpPr/>
            <p:nvPr/>
          </p:nvSpPr>
          <p:spPr>
            <a:xfrm>
              <a:off x="-1633800" y="3836400"/>
              <a:ext cx="681300" cy="6813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597;p32">
              <a:extLst>
                <a:ext uri="{FF2B5EF4-FFF2-40B4-BE49-F238E27FC236}">
                  <a16:creationId xmlns:a16="http://schemas.microsoft.com/office/drawing/2014/main" id="{7F3D820D-EF6B-4B00-99F6-1797ED5AFBAC}"/>
                </a:ext>
              </a:extLst>
            </p:cNvPr>
            <p:cNvSpPr/>
            <p:nvPr/>
          </p:nvSpPr>
          <p:spPr>
            <a:xfrm>
              <a:off x="-1598300" y="3871900"/>
              <a:ext cx="610200" cy="6102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598;p32">
              <a:extLst>
                <a:ext uri="{FF2B5EF4-FFF2-40B4-BE49-F238E27FC236}">
                  <a16:creationId xmlns:a16="http://schemas.microsoft.com/office/drawing/2014/main" id="{AB440756-C773-44B6-B1CF-8A624FC615D8}"/>
                </a:ext>
              </a:extLst>
            </p:cNvPr>
            <p:cNvSpPr/>
            <p:nvPr/>
          </p:nvSpPr>
          <p:spPr>
            <a:xfrm>
              <a:off x="-1563825" y="3906425"/>
              <a:ext cx="541200" cy="5412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599;p32">
              <a:extLst>
                <a:ext uri="{FF2B5EF4-FFF2-40B4-BE49-F238E27FC236}">
                  <a16:creationId xmlns:a16="http://schemas.microsoft.com/office/drawing/2014/main" id="{2D7C9398-4F67-4859-851C-9F3815D630FC}"/>
                </a:ext>
              </a:extLst>
            </p:cNvPr>
            <p:cNvSpPr/>
            <p:nvPr/>
          </p:nvSpPr>
          <p:spPr>
            <a:xfrm>
              <a:off x="-1530325" y="3939875"/>
              <a:ext cx="474300" cy="4743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00;p32">
              <a:extLst>
                <a:ext uri="{FF2B5EF4-FFF2-40B4-BE49-F238E27FC236}">
                  <a16:creationId xmlns:a16="http://schemas.microsoft.com/office/drawing/2014/main" id="{58C8D6E9-4C1F-4C38-914F-1C685F3E845F}"/>
                </a:ext>
              </a:extLst>
            </p:cNvPr>
            <p:cNvSpPr/>
            <p:nvPr/>
          </p:nvSpPr>
          <p:spPr>
            <a:xfrm>
              <a:off x="-1494600" y="3975600"/>
              <a:ext cx="402900" cy="4029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346F2F1-E071-48C1-AB0A-F8A63CAF867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23" b="98271" l="0" r="95752">
                        <a14:foregroundMark x1="30392" y1="25360" x2="49837" y2="47262"/>
                        <a14:foregroundMark x1="22712" y1="82133" x2="50817" y2="85014"/>
                        <a14:foregroundMark x1="45098" y1="10663" x2="75980" y2="10951"/>
                        <a14:foregroundMark x1="23366" y1="73775" x2="78268" y2="75216"/>
                        <a14:foregroundMark x1="32516" y1="11239" x2="44935" y2="10663"/>
                        <a14:foregroundMark x1="28922" y1="10086" x2="62418" y2="9222"/>
                        <a14:foregroundMark x1="19935" y1="25937" x2="19608" y2="62248"/>
                        <a14:foregroundMark x1="19771" y1="23919" x2="19771" y2="33429"/>
                        <a14:foregroundMark x1="20425" y1="53314" x2="19608" y2="70317"/>
                        <a14:foregroundMark x1="19608" y1="68012" x2="19935" y2="76657"/>
                        <a14:foregroundMark x1="19935" y1="76081" x2="19444" y2="42939"/>
                        <a14:foregroundMark x1="19444" y1="42939" x2="19935" y2="29395"/>
                        <a14:foregroundMark x1="19444" y1="65418" x2="19444" y2="76081"/>
                        <a14:foregroundMark x1="82516" y1="55331" x2="82516" y2="76945"/>
                        <a14:backgroundMark x1="35294" y1="1153" x2="57843" y2="5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28" t="9186" r="5909" b="9779"/>
          <a:stretch/>
        </p:blipFill>
        <p:spPr>
          <a:xfrm>
            <a:off x="3419061" y="2001077"/>
            <a:ext cx="5479333" cy="2955235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29D227-FC34-48E9-9A62-E5DA5D1A6549}"/>
              </a:ext>
            </a:extLst>
          </p:cNvPr>
          <p:cNvSpPr txBox="1"/>
          <p:nvPr/>
        </p:nvSpPr>
        <p:spPr>
          <a:xfrm>
            <a:off x="4147931" y="2557670"/>
            <a:ext cx="4015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Sitka Heading" panose="02000505000000020004" pitchFamily="2" charset="0"/>
              </a:rPr>
              <a:t>ОТЛИЧИЯ ТРАВЛИ В ИНТЕРНЕТЕ И В РЕАЛЬНОЙ ЖИЗНИ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3EF646B-A6EF-44B3-BF2E-6BDCFA17699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347114" flipV="1">
            <a:off x="8754728" y="4173458"/>
            <a:ext cx="1134553" cy="62362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4412DB3-F81E-4F47-88C9-BC9FBA154B38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079386">
            <a:off x="8426629" y="1882793"/>
            <a:ext cx="1119470" cy="66195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CCF9048-13F0-4AE5-AA46-3356A23CE1B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439043" flipH="1" flipV="1">
            <a:off x="2183030" y="4235680"/>
            <a:ext cx="1090638" cy="77399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BBCFC55-CB1C-41D5-AF7D-3E09950BAF0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1811570" flipV="1">
            <a:off x="2639462" y="2002852"/>
            <a:ext cx="1170669" cy="6441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C7EC69-D53E-4A32-B34D-6EA87C40DC61}"/>
              </a:ext>
            </a:extLst>
          </p:cNvPr>
          <p:cNvSpPr txBox="1"/>
          <p:nvPr/>
        </p:nvSpPr>
        <p:spPr>
          <a:xfrm>
            <a:off x="8998224" y="198782"/>
            <a:ext cx="2941983" cy="1582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Sitka Heading" panose="02000505000000020004" pitchFamily="2" charset="0"/>
              </a:rPr>
              <a:t>Отсутствуют временные и географические ограничения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6A5B79-1EC0-44EB-977E-93AB2B29D1B3}"/>
              </a:ext>
            </a:extLst>
          </p:cNvPr>
          <p:cNvSpPr txBox="1"/>
          <p:nvPr/>
        </p:nvSpPr>
        <p:spPr>
          <a:xfrm>
            <a:off x="8865703" y="5234609"/>
            <a:ext cx="29552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effectLst/>
                <a:latin typeface="Sitka Heading" panose="02000505000000020004" pitchFamily="2" charset="0"/>
              </a:rPr>
              <a:t>Проще привлечь новых участников и усилить травлю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Sitka Heading" panose="02000505000000020004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787632-DA12-4FC5-8ACD-8CF118EB7AEA}"/>
              </a:ext>
            </a:extLst>
          </p:cNvPr>
          <p:cNvSpPr txBox="1"/>
          <p:nvPr/>
        </p:nvSpPr>
        <p:spPr>
          <a:xfrm>
            <a:off x="318054" y="5261113"/>
            <a:ext cx="2796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effectLst/>
                <a:latin typeface="Sitka Heading" panose="02000505000000020004" pitchFamily="2" charset="0"/>
              </a:rPr>
              <a:t>Сильнее чувство безнаказанности за травлю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Sitka Heading" panose="02000505000000020004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C43608-A504-418A-AE69-78329C470806}"/>
              </a:ext>
            </a:extLst>
          </p:cNvPr>
          <p:cNvSpPr txBox="1"/>
          <p:nvPr/>
        </p:nvSpPr>
        <p:spPr>
          <a:xfrm>
            <a:off x="450574" y="198783"/>
            <a:ext cx="351182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 err="1">
                <a:solidFill>
                  <a:schemeClr val="tx2">
                    <a:lumMod val="75000"/>
                  </a:schemeClr>
                </a:solidFill>
                <a:latin typeface="Sitka Heading" panose="02000505000000020004" pitchFamily="2" charset="0"/>
              </a:rPr>
              <a:t>Кибербуллинг</a:t>
            </a:r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  <a:latin typeface="Sitka Heading" panose="02000505000000020004" pitchFamily="2" charset="0"/>
              </a:rPr>
              <a:t> включает широкий спектр различных форм поведения и воздействия на жертву</a:t>
            </a:r>
          </a:p>
        </p:txBody>
      </p:sp>
    </p:spTree>
    <p:extLst>
      <p:ext uri="{BB962C8B-B14F-4D97-AF65-F5344CB8AC3E}">
        <p14:creationId xmlns:p14="http://schemas.microsoft.com/office/powerpoint/2010/main" val="1903707429"/>
      </p:ext>
    </p:extLst>
  </p:cSld>
  <p:clrMapOvr>
    <a:masterClrMapping/>
  </p:clrMapOvr>
  <p:transition spd="slow">
    <p:cover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Графический объект 4">
            <a:extLst>
              <a:ext uri="{FF2B5EF4-FFF2-40B4-BE49-F238E27FC236}">
                <a16:creationId xmlns:a16="http://schemas.microsoft.com/office/drawing/2014/main" id="{7C5D9C5F-0469-4241-B5A7-2104D04312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2522822"/>
            <a:ext cx="5269971" cy="4335178"/>
          </a:xfrm>
          <a:prstGeom prst="rect">
            <a:avLst/>
          </a:prstGeom>
        </p:spPr>
      </p:pic>
      <p:grpSp>
        <p:nvGrpSpPr>
          <p:cNvPr id="30" name="Google Shape;2585;p32">
            <a:extLst>
              <a:ext uri="{FF2B5EF4-FFF2-40B4-BE49-F238E27FC236}">
                <a16:creationId xmlns:a16="http://schemas.microsoft.com/office/drawing/2014/main" id="{4A258266-5501-4D19-9F8C-5D5DD7C062A1}"/>
              </a:ext>
            </a:extLst>
          </p:cNvPr>
          <p:cNvGrpSpPr/>
          <p:nvPr/>
        </p:nvGrpSpPr>
        <p:grpSpPr>
          <a:xfrm>
            <a:off x="0" y="2729948"/>
            <a:ext cx="5950226" cy="3916018"/>
            <a:chOff x="-1724550" y="3728408"/>
            <a:chExt cx="862800" cy="880042"/>
          </a:xfrm>
        </p:grpSpPr>
        <p:sp>
          <p:nvSpPr>
            <p:cNvPr id="31" name="Google Shape;2586;p32">
              <a:extLst>
                <a:ext uri="{FF2B5EF4-FFF2-40B4-BE49-F238E27FC236}">
                  <a16:creationId xmlns:a16="http://schemas.microsoft.com/office/drawing/2014/main" id="{DC7FB795-282B-4AB6-A6D6-75532EA5AE2A}"/>
                </a:ext>
              </a:extLst>
            </p:cNvPr>
            <p:cNvSpPr/>
            <p:nvPr/>
          </p:nvSpPr>
          <p:spPr>
            <a:xfrm>
              <a:off x="-1581000" y="3889200"/>
              <a:ext cx="575700" cy="5757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587;p32">
              <a:extLst>
                <a:ext uri="{FF2B5EF4-FFF2-40B4-BE49-F238E27FC236}">
                  <a16:creationId xmlns:a16="http://schemas.microsoft.com/office/drawing/2014/main" id="{0CA990B1-0F1A-4E33-9A6F-0B778BD59F53}"/>
                </a:ext>
              </a:extLst>
            </p:cNvPr>
            <p:cNvSpPr/>
            <p:nvPr/>
          </p:nvSpPr>
          <p:spPr>
            <a:xfrm>
              <a:off x="-1616700" y="3853500"/>
              <a:ext cx="647100" cy="6471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588;p32">
              <a:extLst>
                <a:ext uri="{FF2B5EF4-FFF2-40B4-BE49-F238E27FC236}">
                  <a16:creationId xmlns:a16="http://schemas.microsoft.com/office/drawing/2014/main" id="{22057B64-9521-4F22-A723-625A837FDE5D}"/>
                </a:ext>
              </a:extLst>
            </p:cNvPr>
            <p:cNvSpPr/>
            <p:nvPr/>
          </p:nvSpPr>
          <p:spPr>
            <a:xfrm>
              <a:off x="-1724550" y="3745650"/>
              <a:ext cx="862800" cy="8628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589;p32">
              <a:extLst>
                <a:ext uri="{FF2B5EF4-FFF2-40B4-BE49-F238E27FC236}">
                  <a16:creationId xmlns:a16="http://schemas.microsoft.com/office/drawing/2014/main" id="{ABAD663E-1597-4993-A22E-E6332A148B67}"/>
                </a:ext>
              </a:extLst>
            </p:cNvPr>
            <p:cNvSpPr/>
            <p:nvPr/>
          </p:nvSpPr>
          <p:spPr>
            <a:xfrm>
              <a:off x="-1687050" y="3783150"/>
              <a:ext cx="787800" cy="7878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590;p32">
              <a:extLst>
                <a:ext uri="{FF2B5EF4-FFF2-40B4-BE49-F238E27FC236}">
                  <a16:creationId xmlns:a16="http://schemas.microsoft.com/office/drawing/2014/main" id="{05BAB44A-BA50-4D59-880F-068A3EA1A3AA}"/>
                </a:ext>
              </a:extLst>
            </p:cNvPr>
            <p:cNvSpPr/>
            <p:nvPr/>
          </p:nvSpPr>
          <p:spPr>
            <a:xfrm>
              <a:off x="-1651350" y="3818850"/>
              <a:ext cx="716400" cy="7164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91;p32">
              <a:extLst>
                <a:ext uri="{FF2B5EF4-FFF2-40B4-BE49-F238E27FC236}">
                  <a16:creationId xmlns:a16="http://schemas.microsoft.com/office/drawing/2014/main" id="{8E9E60A9-4785-45BB-A728-A396EDA45F9F}"/>
                </a:ext>
              </a:extLst>
            </p:cNvPr>
            <p:cNvSpPr/>
            <p:nvPr/>
          </p:nvSpPr>
          <p:spPr>
            <a:xfrm>
              <a:off x="-1547400" y="3922800"/>
              <a:ext cx="508500" cy="5085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592;p32">
              <a:extLst>
                <a:ext uri="{FF2B5EF4-FFF2-40B4-BE49-F238E27FC236}">
                  <a16:creationId xmlns:a16="http://schemas.microsoft.com/office/drawing/2014/main" id="{3C00231B-1232-415D-A59F-33318BB4312F}"/>
                </a:ext>
              </a:extLst>
            </p:cNvPr>
            <p:cNvSpPr/>
            <p:nvPr/>
          </p:nvSpPr>
          <p:spPr>
            <a:xfrm>
              <a:off x="-1512900" y="3957450"/>
              <a:ext cx="439500" cy="4392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593;p32">
              <a:extLst>
                <a:ext uri="{FF2B5EF4-FFF2-40B4-BE49-F238E27FC236}">
                  <a16:creationId xmlns:a16="http://schemas.microsoft.com/office/drawing/2014/main" id="{CD90B084-24FE-4B95-A016-7D4CDF3DE939}"/>
                </a:ext>
              </a:extLst>
            </p:cNvPr>
            <p:cNvSpPr/>
            <p:nvPr/>
          </p:nvSpPr>
          <p:spPr>
            <a:xfrm>
              <a:off x="-1477050" y="3993300"/>
              <a:ext cx="367800" cy="3675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594;p32">
              <a:extLst>
                <a:ext uri="{FF2B5EF4-FFF2-40B4-BE49-F238E27FC236}">
                  <a16:creationId xmlns:a16="http://schemas.microsoft.com/office/drawing/2014/main" id="{5A3C7E43-9105-42D3-A56F-5F9FCF440F4E}"/>
                </a:ext>
              </a:extLst>
            </p:cNvPr>
            <p:cNvSpPr/>
            <p:nvPr/>
          </p:nvSpPr>
          <p:spPr>
            <a:xfrm>
              <a:off x="-1708865" y="3728408"/>
              <a:ext cx="824100" cy="8241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595;p32">
              <a:extLst>
                <a:ext uri="{FF2B5EF4-FFF2-40B4-BE49-F238E27FC236}">
                  <a16:creationId xmlns:a16="http://schemas.microsoft.com/office/drawing/2014/main" id="{B09F1BE1-826B-424A-985D-F11AA28CFEB3}"/>
                </a:ext>
              </a:extLst>
            </p:cNvPr>
            <p:cNvSpPr/>
            <p:nvPr/>
          </p:nvSpPr>
          <p:spPr>
            <a:xfrm>
              <a:off x="-1668600" y="3801600"/>
              <a:ext cx="750900" cy="7509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2596;p32">
              <a:extLst>
                <a:ext uri="{FF2B5EF4-FFF2-40B4-BE49-F238E27FC236}">
                  <a16:creationId xmlns:a16="http://schemas.microsoft.com/office/drawing/2014/main" id="{3B21DC61-6438-437F-852E-9A2CA3582700}"/>
                </a:ext>
              </a:extLst>
            </p:cNvPr>
            <p:cNvSpPr/>
            <p:nvPr/>
          </p:nvSpPr>
          <p:spPr>
            <a:xfrm>
              <a:off x="-1633800" y="3836400"/>
              <a:ext cx="681300" cy="6813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597;p32">
              <a:extLst>
                <a:ext uri="{FF2B5EF4-FFF2-40B4-BE49-F238E27FC236}">
                  <a16:creationId xmlns:a16="http://schemas.microsoft.com/office/drawing/2014/main" id="{36A317D4-082F-4867-ADF4-0AC330A6ABF1}"/>
                </a:ext>
              </a:extLst>
            </p:cNvPr>
            <p:cNvSpPr/>
            <p:nvPr/>
          </p:nvSpPr>
          <p:spPr>
            <a:xfrm>
              <a:off x="-1598300" y="3871900"/>
              <a:ext cx="610200" cy="6102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598;p32">
              <a:extLst>
                <a:ext uri="{FF2B5EF4-FFF2-40B4-BE49-F238E27FC236}">
                  <a16:creationId xmlns:a16="http://schemas.microsoft.com/office/drawing/2014/main" id="{745DD47A-E041-4905-886C-EC1F9C5EDA88}"/>
                </a:ext>
              </a:extLst>
            </p:cNvPr>
            <p:cNvSpPr/>
            <p:nvPr/>
          </p:nvSpPr>
          <p:spPr>
            <a:xfrm>
              <a:off x="-1563825" y="3906425"/>
              <a:ext cx="541200" cy="5412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599;p32">
              <a:extLst>
                <a:ext uri="{FF2B5EF4-FFF2-40B4-BE49-F238E27FC236}">
                  <a16:creationId xmlns:a16="http://schemas.microsoft.com/office/drawing/2014/main" id="{3E1E4F55-FBED-4B57-B2FF-66D1EE1F82CC}"/>
                </a:ext>
              </a:extLst>
            </p:cNvPr>
            <p:cNvSpPr/>
            <p:nvPr/>
          </p:nvSpPr>
          <p:spPr>
            <a:xfrm>
              <a:off x="-1530325" y="3939875"/>
              <a:ext cx="474300" cy="4743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600;p32">
              <a:extLst>
                <a:ext uri="{FF2B5EF4-FFF2-40B4-BE49-F238E27FC236}">
                  <a16:creationId xmlns:a16="http://schemas.microsoft.com/office/drawing/2014/main" id="{27320DBB-2CC5-45D3-A986-018DFB981BA2}"/>
                </a:ext>
              </a:extLst>
            </p:cNvPr>
            <p:cNvSpPr/>
            <p:nvPr/>
          </p:nvSpPr>
          <p:spPr>
            <a:xfrm>
              <a:off x="-1494600" y="3975600"/>
              <a:ext cx="402900" cy="4029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1D584B-E53D-4A94-9113-94D5152645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2709" y="119269"/>
            <a:ext cx="6837155" cy="2743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70863B-9D24-4859-857E-2F639B53945C}"/>
              </a:ext>
            </a:extLst>
          </p:cNvPr>
          <p:cNvSpPr txBox="1"/>
          <p:nvPr/>
        </p:nvSpPr>
        <p:spPr>
          <a:xfrm>
            <a:off x="1298714" y="795130"/>
            <a:ext cx="39491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Sitka Heading" panose="02000505000000020004" pitchFamily="2" charset="0"/>
              </a:rPr>
              <a:t>ОСНОВНЫЕ СРЕДСТВА КИБЕРБУЛЛИНГА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4173421C-4137-42DB-BF71-7A178D42DC42}"/>
              </a:ext>
            </a:extLst>
          </p:cNvPr>
          <p:cNvSpPr/>
          <p:nvPr/>
        </p:nvSpPr>
        <p:spPr>
          <a:xfrm>
            <a:off x="6419171" y="333111"/>
            <a:ext cx="882777" cy="859585"/>
          </a:xfrm>
          <a:prstGeom prst="ellipse">
            <a:avLst/>
          </a:prstGeom>
          <a:solidFill>
            <a:srgbClr val="72B6FD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9D32EC2A-3306-4340-B0BD-6262D1D91126}"/>
              </a:ext>
            </a:extLst>
          </p:cNvPr>
          <p:cNvSpPr/>
          <p:nvPr/>
        </p:nvSpPr>
        <p:spPr>
          <a:xfrm>
            <a:off x="6386040" y="1373406"/>
            <a:ext cx="882777" cy="859585"/>
          </a:xfrm>
          <a:prstGeom prst="ellipse">
            <a:avLst/>
          </a:prstGeom>
          <a:solidFill>
            <a:srgbClr val="72B6FD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1BFC3B14-94BA-4E8E-9757-7F83FBA987C2}"/>
              </a:ext>
            </a:extLst>
          </p:cNvPr>
          <p:cNvSpPr/>
          <p:nvPr/>
        </p:nvSpPr>
        <p:spPr>
          <a:xfrm>
            <a:off x="6399292" y="2460084"/>
            <a:ext cx="882777" cy="859585"/>
          </a:xfrm>
          <a:prstGeom prst="ellipse">
            <a:avLst/>
          </a:prstGeom>
          <a:solidFill>
            <a:srgbClr val="72B6FD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7007765D-93B5-4B28-86B1-376238FB1847}"/>
              </a:ext>
            </a:extLst>
          </p:cNvPr>
          <p:cNvSpPr/>
          <p:nvPr/>
        </p:nvSpPr>
        <p:spPr>
          <a:xfrm>
            <a:off x="6386041" y="3533511"/>
            <a:ext cx="882777" cy="859585"/>
          </a:xfrm>
          <a:prstGeom prst="ellipse">
            <a:avLst/>
          </a:prstGeom>
          <a:solidFill>
            <a:srgbClr val="72B6FD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F929DBBE-90AE-4DFB-91F7-7ED5A52C5ED5}"/>
              </a:ext>
            </a:extLst>
          </p:cNvPr>
          <p:cNvSpPr/>
          <p:nvPr/>
        </p:nvSpPr>
        <p:spPr>
          <a:xfrm>
            <a:off x="6386040" y="4593684"/>
            <a:ext cx="882777" cy="859585"/>
          </a:xfrm>
          <a:prstGeom prst="ellipse">
            <a:avLst/>
          </a:prstGeom>
          <a:solidFill>
            <a:srgbClr val="72B6FD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AEC5D510-6385-492D-BEAB-F4B44C08DA4C}"/>
              </a:ext>
            </a:extLst>
          </p:cNvPr>
          <p:cNvSpPr/>
          <p:nvPr/>
        </p:nvSpPr>
        <p:spPr>
          <a:xfrm>
            <a:off x="6399293" y="5680363"/>
            <a:ext cx="882777" cy="859585"/>
          </a:xfrm>
          <a:prstGeom prst="ellipse">
            <a:avLst/>
          </a:prstGeom>
          <a:solidFill>
            <a:srgbClr val="72B6FD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9" name="Прямоугольник 18" descr="Blog">
            <a:extLst>
              <a:ext uri="{FF2B5EF4-FFF2-40B4-BE49-F238E27FC236}">
                <a16:creationId xmlns:a16="http://schemas.microsoft.com/office/drawing/2014/main" id="{CA6C7F9A-7297-4C26-8205-154AE5FC33AF}"/>
              </a:ext>
            </a:extLst>
          </p:cNvPr>
          <p:cNvSpPr/>
          <p:nvPr/>
        </p:nvSpPr>
        <p:spPr>
          <a:xfrm flipH="1">
            <a:off x="6533320" y="468881"/>
            <a:ext cx="636106" cy="697310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Прямоугольник 19" descr="Blog">
            <a:extLst>
              <a:ext uri="{FF2B5EF4-FFF2-40B4-BE49-F238E27FC236}">
                <a16:creationId xmlns:a16="http://schemas.microsoft.com/office/drawing/2014/main" id="{7AD54E3C-1743-4D16-BF8A-4FB9F3391806}"/>
              </a:ext>
            </a:extLst>
          </p:cNvPr>
          <p:cNvSpPr/>
          <p:nvPr/>
        </p:nvSpPr>
        <p:spPr>
          <a:xfrm flipH="1">
            <a:off x="6526693" y="1456168"/>
            <a:ext cx="636106" cy="697310"/>
          </a:xfrm>
          <a:prstGeom prst="rect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Прямоугольник 20" descr="Blog">
            <a:extLst>
              <a:ext uri="{FF2B5EF4-FFF2-40B4-BE49-F238E27FC236}">
                <a16:creationId xmlns:a16="http://schemas.microsoft.com/office/drawing/2014/main" id="{7DDF0BE8-666D-4799-B522-C3AD1D9055A1}"/>
              </a:ext>
            </a:extLst>
          </p:cNvPr>
          <p:cNvSpPr/>
          <p:nvPr/>
        </p:nvSpPr>
        <p:spPr>
          <a:xfrm flipH="1">
            <a:off x="6539946" y="2556098"/>
            <a:ext cx="636106" cy="697310"/>
          </a:xfrm>
          <a:prstGeom prst="rect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Прямоугольник 21" descr="Blog">
            <a:extLst>
              <a:ext uri="{FF2B5EF4-FFF2-40B4-BE49-F238E27FC236}">
                <a16:creationId xmlns:a16="http://schemas.microsoft.com/office/drawing/2014/main" id="{6249A680-5641-4A61-BF52-C4CD037458D5}"/>
              </a:ext>
            </a:extLst>
          </p:cNvPr>
          <p:cNvSpPr/>
          <p:nvPr/>
        </p:nvSpPr>
        <p:spPr>
          <a:xfrm flipH="1">
            <a:off x="6526694" y="3656029"/>
            <a:ext cx="636106" cy="697310"/>
          </a:xfrm>
          <a:prstGeom prst="rect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Прямоугольник 22" descr="Blog">
            <a:extLst>
              <a:ext uri="{FF2B5EF4-FFF2-40B4-BE49-F238E27FC236}">
                <a16:creationId xmlns:a16="http://schemas.microsoft.com/office/drawing/2014/main" id="{AC361573-2019-4718-ADB0-9856ECC70C1E}"/>
              </a:ext>
            </a:extLst>
          </p:cNvPr>
          <p:cNvSpPr/>
          <p:nvPr/>
        </p:nvSpPr>
        <p:spPr>
          <a:xfrm flipH="1">
            <a:off x="6513441" y="4689698"/>
            <a:ext cx="636106" cy="697310"/>
          </a:xfrm>
          <a:prstGeom prst="rect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Прямоугольник 23" descr="Blog">
            <a:extLst>
              <a:ext uri="{FF2B5EF4-FFF2-40B4-BE49-F238E27FC236}">
                <a16:creationId xmlns:a16="http://schemas.microsoft.com/office/drawing/2014/main" id="{DF597759-D371-47BC-A211-DB904EFB52B9}"/>
              </a:ext>
            </a:extLst>
          </p:cNvPr>
          <p:cNvSpPr/>
          <p:nvPr/>
        </p:nvSpPr>
        <p:spPr>
          <a:xfrm flipH="1">
            <a:off x="6526695" y="5776377"/>
            <a:ext cx="636106" cy="697310"/>
          </a:xfrm>
          <a:prstGeom prst="rect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26F4A3-CD17-4357-9472-5DBC8D4BA9A9}"/>
              </a:ext>
            </a:extLst>
          </p:cNvPr>
          <p:cNvSpPr txBox="1"/>
          <p:nvPr/>
        </p:nvSpPr>
        <p:spPr>
          <a:xfrm>
            <a:off x="7474226" y="463826"/>
            <a:ext cx="4041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latin typeface="Sitka Heading" panose="02000505000000020004" pitchFamily="2" charset="0"/>
              </a:rPr>
              <a:t>Мобильная связь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95F540-C0FB-4B56-93CE-20215BEC46BE}"/>
              </a:ext>
            </a:extLst>
          </p:cNvPr>
          <p:cNvSpPr txBox="1"/>
          <p:nvPr/>
        </p:nvSpPr>
        <p:spPr>
          <a:xfrm>
            <a:off x="7487479" y="1524000"/>
            <a:ext cx="4055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Sitka Heading" panose="02000505000000020004" pitchFamily="2" charset="0"/>
              </a:rPr>
              <a:t>Чаты и форумы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7EA5970-2DC3-45AA-8D86-2ED1B43848D6}"/>
              </a:ext>
            </a:extLst>
          </p:cNvPr>
          <p:cNvSpPr txBox="1"/>
          <p:nvPr/>
        </p:nvSpPr>
        <p:spPr>
          <a:xfrm>
            <a:off x="7633252" y="2650435"/>
            <a:ext cx="3869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Sitka Heading" panose="02000505000000020004" pitchFamily="2" charset="0"/>
              </a:rPr>
              <a:t>Электронная почта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B10C8A-AEB1-4474-B588-3C4D9FAFEC43}"/>
              </a:ext>
            </a:extLst>
          </p:cNvPr>
          <p:cNvSpPr txBox="1"/>
          <p:nvPr/>
        </p:nvSpPr>
        <p:spPr>
          <a:xfrm>
            <a:off x="7460974" y="3684104"/>
            <a:ext cx="3988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Sitka Heading" panose="02000505000000020004" pitchFamily="2" charset="0"/>
              </a:rPr>
              <a:t>Социальные сети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F4A9A92-34E5-40C9-8CF7-962893AABE0F}"/>
              </a:ext>
            </a:extLst>
          </p:cNvPr>
          <p:cNvSpPr txBox="1"/>
          <p:nvPr/>
        </p:nvSpPr>
        <p:spPr>
          <a:xfrm>
            <a:off x="7513983" y="4784035"/>
            <a:ext cx="4227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Sitka Heading" panose="02000505000000020004" pitchFamily="2" charset="0"/>
              </a:rPr>
              <a:t>Игровые сайты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BE795E9-45A2-44EC-B5C7-A594D8D587CC}"/>
              </a:ext>
            </a:extLst>
          </p:cNvPr>
          <p:cNvSpPr txBox="1"/>
          <p:nvPr/>
        </p:nvSpPr>
        <p:spPr>
          <a:xfrm>
            <a:off x="7580243" y="5936974"/>
            <a:ext cx="4240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Sitka Heading" panose="02000505000000020004" pitchFamily="2" charset="0"/>
              </a:rPr>
              <a:t>Сервисы видеохостинга 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2BB95AB0-C320-470D-A090-404326D098EA}"/>
              </a:ext>
            </a:extLst>
          </p:cNvPr>
          <p:cNvSpPr/>
          <p:nvPr/>
        </p:nvSpPr>
        <p:spPr>
          <a:xfrm>
            <a:off x="6044963" y="0"/>
            <a:ext cx="153926" cy="6858000"/>
          </a:xfrm>
          <a:prstGeom prst="rect">
            <a:avLst/>
          </a:prstGeom>
          <a:solidFill>
            <a:srgbClr val="F99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76AA69-AFCB-4A6D-AE14-FE289FD522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778" b="96593" l="6417" r="93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338" y="2703444"/>
            <a:ext cx="7173844" cy="403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406223"/>
      </p:ext>
    </p:extLst>
  </p:cSld>
  <p:clrMapOvr>
    <a:masterClrMapping/>
  </p:clrMapOvr>
  <p:transition spd="slow">
    <p:cover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4AF473D1-E829-43FD-BC35-0FF58445A8C3}"/>
              </a:ext>
            </a:extLst>
          </p:cNvPr>
          <p:cNvSpPr/>
          <p:nvPr/>
        </p:nvSpPr>
        <p:spPr>
          <a:xfrm flipH="1">
            <a:off x="13251" y="0"/>
            <a:ext cx="11065565" cy="6858000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" name="Google Shape;2585;p32">
            <a:extLst>
              <a:ext uri="{FF2B5EF4-FFF2-40B4-BE49-F238E27FC236}">
                <a16:creationId xmlns:a16="http://schemas.microsoft.com/office/drawing/2014/main" id="{7D9FA243-E0DD-4EE4-B6B5-0FEF3ADD0C3B}"/>
              </a:ext>
            </a:extLst>
          </p:cNvPr>
          <p:cNvGrpSpPr/>
          <p:nvPr/>
        </p:nvGrpSpPr>
        <p:grpSpPr>
          <a:xfrm>
            <a:off x="106017" y="2570921"/>
            <a:ext cx="5764696" cy="4181062"/>
            <a:chOff x="-1724550" y="3728408"/>
            <a:chExt cx="862800" cy="880042"/>
          </a:xfrm>
        </p:grpSpPr>
        <p:sp>
          <p:nvSpPr>
            <p:cNvPr id="22" name="Google Shape;2586;p32">
              <a:extLst>
                <a:ext uri="{FF2B5EF4-FFF2-40B4-BE49-F238E27FC236}">
                  <a16:creationId xmlns:a16="http://schemas.microsoft.com/office/drawing/2014/main" id="{64115D12-91C5-4F03-94DA-8698EE741F6B}"/>
                </a:ext>
              </a:extLst>
            </p:cNvPr>
            <p:cNvSpPr/>
            <p:nvPr/>
          </p:nvSpPr>
          <p:spPr>
            <a:xfrm>
              <a:off x="-1581000" y="3889200"/>
              <a:ext cx="575700" cy="5757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87;p32">
              <a:extLst>
                <a:ext uri="{FF2B5EF4-FFF2-40B4-BE49-F238E27FC236}">
                  <a16:creationId xmlns:a16="http://schemas.microsoft.com/office/drawing/2014/main" id="{533259E2-E608-421F-BEC5-FEFCE6B534CE}"/>
                </a:ext>
              </a:extLst>
            </p:cNvPr>
            <p:cNvSpPr/>
            <p:nvPr/>
          </p:nvSpPr>
          <p:spPr>
            <a:xfrm>
              <a:off x="-1616700" y="3853500"/>
              <a:ext cx="647100" cy="6471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88;p32">
              <a:extLst>
                <a:ext uri="{FF2B5EF4-FFF2-40B4-BE49-F238E27FC236}">
                  <a16:creationId xmlns:a16="http://schemas.microsoft.com/office/drawing/2014/main" id="{142DC194-5974-4293-A801-4DDD34005FD6}"/>
                </a:ext>
              </a:extLst>
            </p:cNvPr>
            <p:cNvSpPr/>
            <p:nvPr/>
          </p:nvSpPr>
          <p:spPr>
            <a:xfrm>
              <a:off x="-1724550" y="3745650"/>
              <a:ext cx="862800" cy="8628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89;p32">
              <a:extLst>
                <a:ext uri="{FF2B5EF4-FFF2-40B4-BE49-F238E27FC236}">
                  <a16:creationId xmlns:a16="http://schemas.microsoft.com/office/drawing/2014/main" id="{0464F73B-06D2-4E8E-B1A0-746B3A686B97}"/>
                </a:ext>
              </a:extLst>
            </p:cNvPr>
            <p:cNvSpPr/>
            <p:nvPr/>
          </p:nvSpPr>
          <p:spPr>
            <a:xfrm>
              <a:off x="-1687050" y="3783150"/>
              <a:ext cx="787800" cy="7878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90;p32">
              <a:extLst>
                <a:ext uri="{FF2B5EF4-FFF2-40B4-BE49-F238E27FC236}">
                  <a16:creationId xmlns:a16="http://schemas.microsoft.com/office/drawing/2014/main" id="{26757FEC-3FDB-4353-98D0-B890F0B0CE85}"/>
                </a:ext>
              </a:extLst>
            </p:cNvPr>
            <p:cNvSpPr/>
            <p:nvPr/>
          </p:nvSpPr>
          <p:spPr>
            <a:xfrm>
              <a:off x="-1651350" y="3818850"/>
              <a:ext cx="716400" cy="7164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591;p32">
              <a:extLst>
                <a:ext uri="{FF2B5EF4-FFF2-40B4-BE49-F238E27FC236}">
                  <a16:creationId xmlns:a16="http://schemas.microsoft.com/office/drawing/2014/main" id="{7AA6B9B5-4614-46F7-AF7E-D82787030E92}"/>
                </a:ext>
              </a:extLst>
            </p:cNvPr>
            <p:cNvSpPr/>
            <p:nvPr/>
          </p:nvSpPr>
          <p:spPr>
            <a:xfrm>
              <a:off x="-1547400" y="3922800"/>
              <a:ext cx="508500" cy="5085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592;p32">
              <a:extLst>
                <a:ext uri="{FF2B5EF4-FFF2-40B4-BE49-F238E27FC236}">
                  <a16:creationId xmlns:a16="http://schemas.microsoft.com/office/drawing/2014/main" id="{619E941A-C38C-4215-8BFE-A4B2FE8C23E0}"/>
                </a:ext>
              </a:extLst>
            </p:cNvPr>
            <p:cNvSpPr/>
            <p:nvPr/>
          </p:nvSpPr>
          <p:spPr>
            <a:xfrm>
              <a:off x="-1512900" y="3957450"/>
              <a:ext cx="439500" cy="4392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593;p32">
              <a:extLst>
                <a:ext uri="{FF2B5EF4-FFF2-40B4-BE49-F238E27FC236}">
                  <a16:creationId xmlns:a16="http://schemas.microsoft.com/office/drawing/2014/main" id="{71C59D0B-1FC5-4C02-8055-A4BC67BBEFDA}"/>
                </a:ext>
              </a:extLst>
            </p:cNvPr>
            <p:cNvSpPr/>
            <p:nvPr/>
          </p:nvSpPr>
          <p:spPr>
            <a:xfrm>
              <a:off x="-1477050" y="3993300"/>
              <a:ext cx="367800" cy="3675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94;p32">
              <a:extLst>
                <a:ext uri="{FF2B5EF4-FFF2-40B4-BE49-F238E27FC236}">
                  <a16:creationId xmlns:a16="http://schemas.microsoft.com/office/drawing/2014/main" id="{7C343050-4EFA-4A78-950F-F0010829DAC7}"/>
                </a:ext>
              </a:extLst>
            </p:cNvPr>
            <p:cNvSpPr/>
            <p:nvPr/>
          </p:nvSpPr>
          <p:spPr>
            <a:xfrm>
              <a:off x="-1708865" y="3728408"/>
              <a:ext cx="824100" cy="8241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595;p32">
              <a:extLst>
                <a:ext uri="{FF2B5EF4-FFF2-40B4-BE49-F238E27FC236}">
                  <a16:creationId xmlns:a16="http://schemas.microsoft.com/office/drawing/2014/main" id="{34AEBE8C-2B6E-4274-BF6D-85813B3780FF}"/>
                </a:ext>
              </a:extLst>
            </p:cNvPr>
            <p:cNvSpPr/>
            <p:nvPr/>
          </p:nvSpPr>
          <p:spPr>
            <a:xfrm>
              <a:off x="-1668600" y="3801600"/>
              <a:ext cx="750900" cy="7509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2596;p32">
              <a:extLst>
                <a:ext uri="{FF2B5EF4-FFF2-40B4-BE49-F238E27FC236}">
                  <a16:creationId xmlns:a16="http://schemas.microsoft.com/office/drawing/2014/main" id="{A4A37AD9-2395-4C48-8AFC-F745F9AE04A3}"/>
                </a:ext>
              </a:extLst>
            </p:cNvPr>
            <p:cNvSpPr/>
            <p:nvPr/>
          </p:nvSpPr>
          <p:spPr>
            <a:xfrm>
              <a:off x="-1633800" y="3836400"/>
              <a:ext cx="681300" cy="6813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597;p32">
              <a:extLst>
                <a:ext uri="{FF2B5EF4-FFF2-40B4-BE49-F238E27FC236}">
                  <a16:creationId xmlns:a16="http://schemas.microsoft.com/office/drawing/2014/main" id="{2E1ACF46-97A7-4682-9FEC-797B9498A684}"/>
                </a:ext>
              </a:extLst>
            </p:cNvPr>
            <p:cNvSpPr/>
            <p:nvPr/>
          </p:nvSpPr>
          <p:spPr>
            <a:xfrm>
              <a:off x="-1598300" y="3871900"/>
              <a:ext cx="610200" cy="6102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598;p32">
              <a:extLst>
                <a:ext uri="{FF2B5EF4-FFF2-40B4-BE49-F238E27FC236}">
                  <a16:creationId xmlns:a16="http://schemas.microsoft.com/office/drawing/2014/main" id="{3D037391-19A1-4873-95E4-4D40C1126999}"/>
                </a:ext>
              </a:extLst>
            </p:cNvPr>
            <p:cNvSpPr/>
            <p:nvPr/>
          </p:nvSpPr>
          <p:spPr>
            <a:xfrm>
              <a:off x="-1563825" y="3906425"/>
              <a:ext cx="541200" cy="5412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599;p32">
              <a:extLst>
                <a:ext uri="{FF2B5EF4-FFF2-40B4-BE49-F238E27FC236}">
                  <a16:creationId xmlns:a16="http://schemas.microsoft.com/office/drawing/2014/main" id="{284724B2-C30E-4385-8764-34B7F6591B61}"/>
                </a:ext>
              </a:extLst>
            </p:cNvPr>
            <p:cNvSpPr/>
            <p:nvPr/>
          </p:nvSpPr>
          <p:spPr>
            <a:xfrm>
              <a:off x="-1530325" y="3939875"/>
              <a:ext cx="474300" cy="4743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600;p32">
              <a:extLst>
                <a:ext uri="{FF2B5EF4-FFF2-40B4-BE49-F238E27FC236}">
                  <a16:creationId xmlns:a16="http://schemas.microsoft.com/office/drawing/2014/main" id="{742ABDED-ACA9-4FFC-AF9A-8CE7604DF633}"/>
                </a:ext>
              </a:extLst>
            </p:cNvPr>
            <p:cNvSpPr/>
            <p:nvPr/>
          </p:nvSpPr>
          <p:spPr>
            <a:xfrm>
              <a:off x="-1494600" y="3975600"/>
              <a:ext cx="402900" cy="4029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1D584B-E53D-4A94-9113-94D5152645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5718" y="185530"/>
            <a:ext cx="6837155" cy="2743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70863B-9D24-4859-857E-2F639B53945C}"/>
              </a:ext>
            </a:extLst>
          </p:cNvPr>
          <p:cNvSpPr txBox="1"/>
          <p:nvPr/>
        </p:nvSpPr>
        <p:spPr>
          <a:xfrm>
            <a:off x="1351722" y="1060174"/>
            <a:ext cx="36045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Sitka Heading" panose="02000505000000020004" pitchFamily="2" charset="0"/>
              </a:rPr>
              <a:t>ОСОБЕННОСТИ КИБЕРБУЛЛИНГА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4173421C-4137-42DB-BF71-7A178D42DC42}"/>
              </a:ext>
            </a:extLst>
          </p:cNvPr>
          <p:cNvSpPr/>
          <p:nvPr/>
        </p:nvSpPr>
        <p:spPr>
          <a:xfrm>
            <a:off x="6273397" y="717425"/>
            <a:ext cx="882777" cy="859585"/>
          </a:xfrm>
          <a:prstGeom prst="ellipse">
            <a:avLst/>
          </a:prstGeom>
          <a:solidFill>
            <a:srgbClr val="F99F4B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9D32EC2A-3306-4340-B0BD-6262D1D91126}"/>
              </a:ext>
            </a:extLst>
          </p:cNvPr>
          <p:cNvSpPr/>
          <p:nvPr/>
        </p:nvSpPr>
        <p:spPr>
          <a:xfrm>
            <a:off x="6240267" y="2181788"/>
            <a:ext cx="882777" cy="859585"/>
          </a:xfrm>
          <a:prstGeom prst="ellipse">
            <a:avLst/>
          </a:prstGeom>
          <a:solidFill>
            <a:srgbClr val="F99F4B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1BFC3B14-94BA-4E8E-9757-7F83FBA987C2}"/>
              </a:ext>
            </a:extLst>
          </p:cNvPr>
          <p:cNvSpPr/>
          <p:nvPr/>
        </p:nvSpPr>
        <p:spPr>
          <a:xfrm>
            <a:off x="6293275" y="3851562"/>
            <a:ext cx="882777" cy="859585"/>
          </a:xfrm>
          <a:prstGeom prst="ellipse">
            <a:avLst/>
          </a:prstGeom>
          <a:solidFill>
            <a:srgbClr val="F99F4B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7007765D-93B5-4B28-86B1-376238FB1847}"/>
              </a:ext>
            </a:extLst>
          </p:cNvPr>
          <p:cNvSpPr/>
          <p:nvPr/>
        </p:nvSpPr>
        <p:spPr>
          <a:xfrm>
            <a:off x="6280023" y="5282798"/>
            <a:ext cx="882777" cy="859585"/>
          </a:xfrm>
          <a:prstGeom prst="ellipse">
            <a:avLst/>
          </a:prstGeom>
          <a:solidFill>
            <a:srgbClr val="F99F4B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26F4A3-CD17-4357-9472-5DBC8D4BA9A9}"/>
              </a:ext>
            </a:extLst>
          </p:cNvPr>
          <p:cNvSpPr txBox="1"/>
          <p:nvPr/>
        </p:nvSpPr>
        <p:spPr>
          <a:xfrm>
            <a:off x="7394713" y="887896"/>
            <a:ext cx="4346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Sitka Heading" panose="02000505000000020004" pitchFamily="2" charset="0"/>
              </a:rPr>
              <a:t>Анонимность агрессора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95F540-C0FB-4B56-93CE-20215BEC46BE}"/>
              </a:ext>
            </a:extLst>
          </p:cNvPr>
          <p:cNvSpPr txBox="1"/>
          <p:nvPr/>
        </p:nvSpPr>
        <p:spPr>
          <a:xfrm>
            <a:off x="7089913" y="2160104"/>
            <a:ext cx="47707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Sitka Heading" panose="02000505000000020004" pitchFamily="2" charset="0"/>
              </a:rPr>
              <a:t>Большая аудитория свидетелей </a:t>
            </a:r>
            <a:r>
              <a:rPr lang="ru-RU" sz="2800" b="1" i="1" dirty="0" err="1">
                <a:solidFill>
                  <a:schemeClr val="tx2">
                    <a:lumMod val="75000"/>
                  </a:schemeClr>
                </a:solidFill>
                <a:latin typeface="Sitka Heading" panose="02000505000000020004" pitchFamily="2" charset="0"/>
              </a:rPr>
              <a:t>кибербуллинга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Sitka Heading" panose="02000505000000020004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7EA5970-2DC3-45AA-8D86-2ED1B43848D6}"/>
              </a:ext>
            </a:extLst>
          </p:cNvPr>
          <p:cNvSpPr txBox="1"/>
          <p:nvPr/>
        </p:nvSpPr>
        <p:spPr>
          <a:xfrm>
            <a:off x="7262189" y="3896139"/>
            <a:ext cx="45454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Sitka Heading" panose="02000505000000020004" pitchFamily="2" charset="0"/>
              </a:rPr>
              <a:t>Неопределённость места действия и времени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B10C8A-AEB1-4474-B588-3C4D9FAFEC43}"/>
              </a:ext>
            </a:extLst>
          </p:cNvPr>
          <p:cNvSpPr txBox="1"/>
          <p:nvPr/>
        </p:nvSpPr>
        <p:spPr>
          <a:xfrm>
            <a:off x="7275443" y="5327373"/>
            <a:ext cx="457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Sitka Heading" panose="02000505000000020004" pitchFamily="2" charset="0"/>
              </a:rPr>
              <a:t>Редкость обращения жертвы за помощью</a:t>
            </a:r>
          </a:p>
        </p:txBody>
      </p:sp>
      <p:sp>
        <p:nvSpPr>
          <p:cNvPr id="29" name="Прямоугольник 28" descr="Blog">
            <a:extLst>
              <a:ext uri="{FF2B5EF4-FFF2-40B4-BE49-F238E27FC236}">
                <a16:creationId xmlns:a16="http://schemas.microsoft.com/office/drawing/2014/main" id="{BC87ADFD-2107-4261-9DE4-D13852E1A077}"/>
              </a:ext>
            </a:extLst>
          </p:cNvPr>
          <p:cNvSpPr/>
          <p:nvPr/>
        </p:nvSpPr>
        <p:spPr>
          <a:xfrm flipH="1">
            <a:off x="6380919" y="899576"/>
            <a:ext cx="636106" cy="697310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Прямоугольник 29" descr="Blog">
            <a:extLst>
              <a:ext uri="{FF2B5EF4-FFF2-40B4-BE49-F238E27FC236}">
                <a16:creationId xmlns:a16="http://schemas.microsoft.com/office/drawing/2014/main" id="{2EEECF6B-06E1-44C0-895C-8FE0C8554220}"/>
              </a:ext>
            </a:extLst>
          </p:cNvPr>
          <p:cNvSpPr/>
          <p:nvPr/>
        </p:nvSpPr>
        <p:spPr>
          <a:xfrm flipH="1">
            <a:off x="6380921" y="2344065"/>
            <a:ext cx="636106" cy="697310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Прямоугольник 30" descr="Blog">
            <a:extLst>
              <a:ext uri="{FF2B5EF4-FFF2-40B4-BE49-F238E27FC236}">
                <a16:creationId xmlns:a16="http://schemas.microsoft.com/office/drawing/2014/main" id="{5A46AE93-C66E-402F-B4F1-4D55C68197A1}"/>
              </a:ext>
            </a:extLst>
          </p:cNvPr>
          <p:cNvSpPr/>
          <p:nvPr/>
        </p:nvSpPr>
        <p:spPr>
          <a:xfrm flipH="1">
            <a:off x="6420677" y="4000585"/>
            <a:ext cx="636106" cy="697310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2" name="Прямоугольник 31" descr="Blog">
            <a:extLst>
              <a:ext uri="{FF2B5EF4-FFF2-40B4-BE49-F238E27FC236}">
                <a16:creationId xmlns:a16="http://schemas.microsoft.com/office/drawing/2014/main" id="{B14B9A9B-B04E-4A06-B437-4CA394D6BC83}"/>
              </a:ext>
            </a:extLst>
          </p:cNvPr>
          <p:cNvSpPr/>
          <p:nvPr/>
        </p:nvSpPr>
        <p:spPr>
          <a:xfrm flipH="1">
            <a:off x="6420677" y="5431820"/>
            <a:ext cx="636106" cy="697310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7572AF6-4237-4F50-B031-093D5F5B04CB}"/>
              </a:ext>
            </a:extLst>
          </p:cNvPr>
          <p:cNvSpPr/>
          <p:nvPr/>
        </p:nvSpPr>
        <p:spPr>
          <a:xfrm>
            <a:off x="5888218" y="0"/>
            <a:ext cx="153926" cy="6858000"/>
          </a:xfrm>
          <a:prstGeom prst="rect">
            <a:avLst/>
          </a:prstGeom>
          <a:solidFill>
            <a:srgbClr val="72B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pic>
        <p:nvPicPr>
          <p:cNvPr id="53" name="Графический объект 4">
            <a:extLst>
              <a:ext uri="{FF2B5EF4-FFF2-40B4-BE49-F238E27FC236}">
                <a16:creationId xmlns:a16="http://schemas.microsoft.com/office/drawing/2014/main" id="{9F1F4237-5862-4054-B9F8-06E2E59DDA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8760">
            <a:off x="104255" y="2788824"/>
            <a:ext cx="4969301" cy="393578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AE0422-A5D9-403C-A4F3-9FC306C845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71" b="96259" l="5351" r="976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901" y="2955235"/>
            <a:ext cx="6401658" cy="390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625556"/>
      </p:ext>
    </p:extLst>
  </p:cSld>
  <p:clrMapOvr>
    <a:masterClrMapping/>
  </p:clrMapOvr>
  <p:transition spd="slow">
    <p:cover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526D9AA6-98DA-4DEF-B630-0CF3CBBDB4C8}"/>
              </a:ext>
            </a:extLst>
          </p:cNvPr>
          <p:cNvSpPr/>
          <p:nvPr/>
        </p:nvSpPr>
        <p:spPr>
          <a:xfrm>
            <a:off x="1908313" y="0"/>
            <a:ext cx="10283687" cy="6858000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" name="Google Shape;2585;p32">
            <a:extLst>
              <a:ext uri="{FF2B5EF4-FFF2-40B4-BE49-F238E27FC236}">
                <a16:creationId xmlns:a16="http://schemas.microsoft.com/office/drawing/2014/main" id="{C59390F4-009C-4339-8F3D-C5660A8E8D40}"/>
              </a:ext>
            </a:extLst>
          </p:cNvPr>
          <p:cNvGrpSpPr/>
          <p:nvPr/>
        </p:nvGrpSpPr>
        <p:grpSpPr>
          <a:xfrm>
            <a:off x="147549" y="2676939"/>
            <a:ext cx="5511130" cy="4181061"/>
            <a:chOff x="-1724550" y="3728408"/>
            <a:chExt cx="862800" cy="880042"/>
          </a:xfrm>
        </p:grpSpPr>
        <p:sp>
          <p:nvSpPr>
            <p:cNvPr id="22" name="Google Shape;2586;p32">
              <a:extLst>
                <a:ext uri="{FF2B5EF4-FFF2-40B4-BE49-F238E27FC236}">
                  <a16:creationId xmlns:a16="http://schemas.microsoft.com/office/drawing/2014/main" id="{3F983AC1-5673-4C7F-BF68-CA09DAA39542}"/>
                </a:ext>
              </a:extLst>
            </p:cNvPr>
            <p:cNvSpPr/>
            <p:nvPr/>
          </p:nvSpPr>
          <p:spPr>
            <a:xfrm>
              <a:off x="-1581000" y="3889200"/>
              <a:ext cx="575700" cy="5757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87;p32">
              <a:extLst>
                <a:ext uri="{FF2B5EF4-FFF2-40B4-BE49-F238E27FC236}">
                  <a16:creationId xmlns:a16="http://schemas.microsoft.com/office/drawing/2014/main" id="{AED1D710-C770-4451-B6F9-B4681F5D05C6}"/>
                </a:ext>
              </a:extLst>
            </p:cNvPr>
            <p:cNvSpPr/>
            <p:nvPr/>
          </p:nvSpPr>
          <p:spPr>
            <a:xfrm>
              <a:off x="-1616700" y="3853500"/>
              <a:ext cx="647100" cy="6471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88;p32">
              <a:extLst>
                <a:ext uri="{FF2B5EF4-FFF2-40B4-BE49-F238E27FC236}">
                  <a16:creationId xmlns:a16="http://schemas.microsoft.com/office/drawing/2014/main" id="{72C6DDFD-057D-4206-9F67-615B1210C571}"/>
                </a:ext>
              </a:extLst>
            </p:cNvPr>
            <p:cNvSpPr/>
            <p:nvPr/>
          </p:nvSpPr>
          <p:spPr>
            <a:xfrm>
              <a:off x="-1724550" y="3745650"/>
              <a:ext cx="862800" cy="8628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89;p32">
              <a:extLst>
                <a:ext uri="{FF2B5EF4-FFF2-40B4-BE49-F238E27FC236}">
                  <a16:creationId xmlns:a16="http://schemas.microsoft.com/office/drawing/2014/main" id="{C4891C25-B34D-44B4-834D-D5647B72C271}"/>
                </a:ext>
              </a:extLst>
            </p:cNvPr>
            <p:cNvSpPr/>
            <p:nvPr/>
          </p:nvSpPr>
          <p:spPr>
            <a:xfrm>
              <a:off x="-1687050" y="3783150"/>
              <a:ext cx="787800" cy="7878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90;p32">
              <a:extLst>
                <a:ext uri="{FF2B5EF4-FFF2-40B4-BE49-F238E27FC236}">
                  <a16:creationId xmlns:a16="http://schemas.microsoft.com/office/drawing/2014/main" id="{93E3FE0C-C4A0-4D23-8121-ED3F1354F718}"/>
                </a:ext>
              </a:extLst>
            </p:cNvPr>
            <p:cNvSpPr/>
            <p:nvPr/>
          </p:nvSpPr>
          <p:spPr>
            <a:xfrm>
              <a:off x="-1651350" y="3818850"/>
              <a:ext cx="716400" cy="7164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591;p32">
              <a:extLst>
                <a:ext uri="{FF2B5EF4-FFF2-40B4-BE49-F238E27FC236}">
                  <a16:creationId xmlns:a16="http://schemas.microsoft.com/office/drawing/2014/main" id="{1273A4A7-9435-451B-998F-B5C6395388E4}"/>
                </a:ext>
              </a:extLst>
            </p:cNvPr>
            <p:cNvSpPr/>
            <p:nvPr/>
          </p:nvSpPr>
          <p:spPr>
            <a:xfrm>
              <a:off x="-1547400" y="3922800"/>
              <a:ext cx="508500" cy="5085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592;p32">
              <a:extLst>
                <a:ext uri="{FF2B5EF4-FFF2-40B4-BE49-F238E27FC236}">
                  <a16:creationId xmlns:a16="http://schemas.microsoft.com/office/drawing/2014/main" id="{B981AEE8-C7B0-4D23-BAE1-C61B91A1BA0C}"/>
                </a:ext>
              </a:extLst>
            </p:cNvPr>
            <p:cNvSpPr/>
            <p:nvPr/>
          </p:nvSpPr>
          <p:spPr>
            <a:xfrm>
              <a:off x="-1512900" y="3957450"/>
              <a:ext cx="439500" cy="4392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593;p32">
              <a:extLst>
                <a:ext uri="{FF2B5EF4-FFF2-40B4-BE49-F238E27FC236}">
                  <a16:creationId xmlns:a16="http://schemas.microsoft.com/office/drawing/2014/main" id="{54C66CB9-4BB0-4A95-9AC9-D8E96C57B835}"/>
                </a:ext>
              </a:extLst>
            </p:cNvPr>
            <p:cNvSpPr/>
            <p:nvPr/>
          </p:nvSpPr>
          <p:spPr>
            <a:xfrm>
              <a:off x="-1477050" y="3993300"/>
              <a:ext cx="367800" cy="3675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94;p32">
              <a:extLst>
                <a:ext uri="{FF2B5EF4-FFF2-40B4-BE49-F238E27FC236}">
                  <a16:creationId xmlns:a16="http://schemas.microsoft.com/office/drawing/2014/main" id="{1A4B8026-FB8E-47B5-90AD-49D7EB5E144E}"/>
                </a:ext>
              </a:extLst>
            </p:cNvPr>
            <p:cNvSpPr/>
            <p:nvPr/>
          </p:nvSpPr>
          <p:spPr>
            <a:xfrm>
              <a:off x="-1708865" y="3728408"/>
              <a:ext cx="824100" cy="8241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595;p32">
              <a:extLst>
                <a:ext uri="{FF2B5EF4-FFF2-40B4-BE49-F238E27FC236}">
                  <a16:creationId xmlns:a16="http://schemas.microsoft.com/office/drawing/2014/main" id="{CB964135-1CC3-46C3-993F-623EEDEB7E19}"/>
                </a:ext>
              </a:extLst>
            </p:cNvPr>
            <p:cNvSpPr/>
            <p:nvPr/>
          </p:nvSpPr>
          <p:spPr>
            <a:xfrm>
              <a:off x="-1668600" y="3801600"/>
              <a:ext cx="750900" cy="7509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2596;p32">
              <a:extLst>
                <a:ext uri="{FF2B5EF4-FFF2-40B4-BE49-F238E27FC236}">
                  <a16:creationId xmlns:a16="http://schemas.microsoft.com/office/drawing/2014/main" id="{7F867836-DEFF-42F5-9D7E-7641235DD3C0}"/>
                </a:ext>
              </a:extLst>
            </p:cNvPr>
            <p:cNvSpPr/>
            <p:nvPr/>
          </p:nvSpPr>
          <p:spPr>
            <a:xfrm>
              <a:off x="-1633800" y="3836400"/>
              <a:ext cx="681300" cy="6813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597;p32">
              <a:extLst>
                <a:ext uri="{FF2B5EF4-FFF2-40B4-BE49-F238E27FC236}">
                  <a16:creationId xmlns:a16="http://schemas.microsoft.com/office/drawing/2014/main" id="{BE7397E9-BB66-4AA6-86B9-49DB92BB014E}"/>
                </a:ext>
              </a:extLst>
            </p:cNvPr>
            <p:cNvSpPr/>
            <p:nvPr/>
          </p:nvSpPr>
          <p:spPr>
            <a:xfrm>
              <a:off x="-1598300" y="3871900"/>
              <a:ext cx="610200" cy="6102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598;p32">
              <a:extLst>
                <a:ext uri="{FF2B5EF4-FFF2-40B4-BE49-F238E27FC236}">
                  <a16:creationId xmlns:a16="http://schemas.microsoft.com/office/drawing/2014/main" id="{5B0FEB53-9A62-44A7-81F1-BAEB4C6A32AA}"/>
                </a:ext>
              </a:extLst>
            </p:cNvPr>
            <p:cNvSpPr/>
            <p:nvPr/>
          </p:nvSpPr>
          <p:spPr>
            <a:xfrm>
              <a:off x="-1563825" y="3906425"/>
              <a:ext cx="541200" cy="5412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599;p32">
              <a:extLst>
                <a:ext uri="{FF2B5EF4-FFF2-40B4-BE49-F238E27FC236}">
                  <a16:creationId xmlns:a16="http://schemas.microsoft.com/office/drawing/2014/main" id="{D43ADFD7-704B-4C29-B965-E2CCC0605B23}"/>
                </a:ext>
              </a:extLst>
            </p:cNvPr>
            <p:cNvSpPr/>
            <p:nvPr/>
          </p:nvSpPr>
          <p:spPr>
            <a:xfrm>
              <a:off x="-1530325" y="3939875"/>
              <a:ext cx="474300" cy="4743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600;p32">
              <a:extLst>
                <a:ext uri="{FF2B5EF4-FFF2-40B4-BE49-F238E27FC236}">
                  <a16:creationId xmlns:a16="http://schemas.microsoft.com/office/drawing/2014/main" id="{799C45E6-FB0E-4D1F-ADF3-CE6E99C5431C}"/>
                </a:ext>
              </a:extLst>
            </p:cNvPr>
            <p:cNvSpPr/>
            <p:nvPr/>
          </p:nvSpPr>
          <p:spPr>
            <a:xfrm>
              <a:off x="-1494600" y="3975600"/>
              <a:ext cx="402900" cy="402900"/>
            </a:xfrm>
            <a:prstGeom prst="ellipse">
              <a:avLst/>
            </a:prstGeom>
            <a:noFill/>
            <a:ln w="9525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1D584B-E53D-4A94-9113-94D5152645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5475" y="145774"/>
            <a:ext cx="6837155" cy="2743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70863B-9D24-4859-857E-2F639B53945C}"/>
              </a:ext>
            </a:extLst>
          </p:cNvPr>
          <p:cNvSpPr txBox="1"/>
          <p:nvPr/>
        </p:nvSpPr>
        <p:spPr>
          <a:xfrm>
            <a:off x="1391479" y="834887"/>
            <a:ext cx="34853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Sitka Heading" panose="02000505000000020004" pitchFamily="2" charset="0"/>
              </a:rPr>
              <a:t>ОСНОВНЫЕ КОМПОНЕНТЫ КИБЕРБУЛЛИНГА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4173421C-4137-42DB-BF71-7A178D42DC42}"/>
              </a:ext>
            </a:extLst>
          </p:cNvPr>
          <p:cNvSpPr/>
          <p:nvPr/>
        </p:nvSpPr>
        <p:spPr>
          <a:xfrm>
            <a:off x="6246893" y="929460"/>
            <a:ext cx="882777" cy="859585"/>
          </a:xfrm>
          <a:prstGeom prst="ellipse">
            <a:avLst/>
          </a:prstGeom>
          <a:solidFill>
            <a:srgbClr val="72B6FD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9D32EC2A-3306-4340-B0BD-6262D1D91126}"/>
              </a:ext>
            </a:extLst>
          </p:cNvPr>
          <p:cNvSpPr/>
          <p:nvPr/>
        </p:nvSpPr>
        <p:spPr>
          <a:xfrm>
            <a:off x="6319780" y="2287806"/>
            <a:ext cx="882777" cy="859585"/>
          </a:xfrm>
          <a:prstGeom prst="ellipse">
            <a:avLst/>
          </a:prstGeom>
          <a:solidFill>
            <a:srgbClr val="72B6FD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1BFC3B14-94BA-4E8E-9757-7F83FBA987C2}"/>
              </a:ext>
            </a:extLst>
          </p:cNvPr>
          <p:cNvSpPr/>
          <p:nvPr/>
        </p:nvSpPr>
        <p:spPr>
          <a:xfrm>
            <a:off x="6293275" y="3758797"/>
            <a:ext cx="882777" cy="859585"/>
          </a:xfrm>
          <a:prstGeom prst="ellipse">
            <a:avLst/>
          </a:prstGeom>
          <a:solidFill>
            <a:srgbClr val="72B6FD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7007765D-93B5-4B28-86B1-376238FB1847}"/>
              </a:ext>
            </a:extLst>
          </p:cNvPr>
          <p:cNvSpPr/>
          <p:nvPr/>
        </p:nvSpPr>
        <p:spPr>
          <a:xfrm>
            <a:off x="6280023" y="5282798"/>
            <a:ext cx="882777" cy="859585"/>
          </a:xfrm>
          <a:prstGeom prst="ellipse">
            <a:avLst/>
          </a:prstGeom>
          <a:solidFill>
            <a:srgbClr val="72B6FD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26F4A3-CD17-4357-9472-5DBC8D4BA9A9}"/>
              </a:ext>
            </a:extLst>
          </p:cNvPr>
          <p:cNvSpPr txBox="1"/>
          <p:nvPr/>
        </p:nvSpPr>
        <p:spPr>
          <a:xfrm>
            <a:off x="7129670" y="901149"/>
            <a:ext cx="4518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Sitka Heading" panose="02000505000000020004" pitchFamily="2" charset="0"/>
              </a:rPr>
              <a:t>Насильственное поведение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95F540-C0FB-4B56-93CE-20215BEC46BE}"/>
              </a:ext>
            </a:extLst>
          </p:cNvPr>
          <p:cNvSpPr txBox="1"/>
          <p:nvPr/>
        </p:nvSpPr>
        <p:spPr>
          <a:xfrm>
            <a:off x="7288696" y="2292627"/>
            <a:ext cx="42539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Sitka Heading" panose="02000505000000020004" pitchFamily="2" charset="0"/>
              </a:rPr>
              <a:t>Регулярность совершаемых действий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7EA5970-2DC3-45AA-8D86-2ED1B43848D6}"/>
              </a:ext>
            </a:extLst>
          </p:cNvPr>
          <p:cNvSpPr txBox="1"/>
          <p:nvPr/>
        </p:nvSpPr>
        <p:spPr>
          <a:xfrm>
            <a:off x="7235686" y="3776870"/>
            <a:ext cx="46647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Sitka Heading" panose="02000505000000020004" pitchFamily="2" charset="0"/>
              </a:rPr>
              <a:t>Осознанное и умышленное поведение </a:t>
            </a:r>
            <a:r>
              <a:rPr lang="ru-RU" sz="2800" b="1" i="1" dirty="0" err="1">
                <a:solidFill>
                  <a:schemeClr val="tx2">
                    <a:lumMod val="75000"/>
                  </a:schemeClr>
                </a:solidFill>
                <a:latin typeface="Sitka Heading" panose="02000505000000020004" pitchFamily="2" charset="0"/>
              </a:rPr>
              <a:t>буллера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Sitka Heading" panose="02000505000000020004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B10C8A-AEB1-4474-B588-3C4D9FAFEC43}"/>
              </a:ext>
            </a:extLst>
          </p:cNvPr>
          <p:cNvSpPr txBox="1"/>
          <p:nvPr/>
        </p:nvSpPr>
        <p:spPr>
          <a:xfrm>
            <a:off x="7036903" y="5234611"/>
            <a:ext cx="49695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Sitka Heading" panose="02000505000000020004" pitchFamily="2" charset="0"/>
              </a:rPr>
              <a:t>Целенаправленность совершаемых </a:t>
            </a:r>
            <a:r>
              <a:rPr lang="ru-RU" sz="2800" b="1" i="1" dirty="0" err="1">
                <a:solidFill>
                  <a:schemeClr val="tx2">
                    <a:lumMod val="75000"/>
                  </a:schemeClr>
                </a:solidFill>
                <a:latin typeface="Sitka Heading" panose="02000505000000020004" pitchFamily="2" charset="0"/>
              </a:rPr>
              <a:t>буллером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Sitka Heading" panose="02000505000000020004" pitchFamily="2" charset="0"/>
              </a:rPr>
              <a:t> действий</a:t>
            </a:r>
          </a:p>
        </p:txBody>
      </p:sp>
      <p:sp>
        <p:nvSpPr>
          <p:cNvPr id="29" name="Прямоугольник 28" descr="Blog">
            <a:extLst>
              <a:ext uri="{FF2B5EF4-FFF2-40B4-BE49-F238E27FC236}">
                <a16:creationId xmlns:a16="http://schemas.microsoft.com/office/drawing/2014/main" id="{BC87ADFD-2107-4261-9DE4-D13852E1A077}"/>
              </a:ext>
            </a:extLst>
          </p:cNvPr>
          <p:cNvSpPr/>
          <p:nvPr/>
        </p:nvSpPr>
        <p:spPr>
          <a:xfrm flipH="1">
            <a:off x="6354415" y="1071855"/>
            <a:ext cx="636106" cy="697310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Прямоугольник 29" descr="Blog">
            <a:extLst>
              <a:ext uri="{FF2B5EF4-FFF2-40B4-BE49-F238E27FC236}">
                <a16:creationId xmlns:a16="http://schemas.microsoft.com/office/drawing/2014/main" id="{2EEECF6B-06E1-44C0-895C-8FE0C8554220}"/>
              </a:ext>
            </a:extLst>
          </p:cNvPr>
          <p:cNvSpPr/>
          <p:nvPr/>
        </p:nvSpPr>
        <p:spPr>
          <a:xfrm flipH="1">
            <a:off x="6433929" y="2410325"/>
            <a:ext cx="636106" cy="697310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Прямоугольник 30" descr="Blog">
            <a:extLst>
              <a:ext uri="{FF2B5EF4-FFF2-40B4-BE49-F238E27FC236}">
                <a16:creationId xmlns:a16="http://schemas.microsoft.com/office/drawing/2014/main" id="{5A46AE93-C66E-402F-B4F1-4D55C68197A1}"/>
              </a:ext>
            </a:extLst>
          </p:cNvPr>
          <p:cNvSpPr/>
          <p:nvPr/>
        </p:nvSpPr>
        <p:spPr>
          <a:xfrm flipH="1">
            <a:off x="6420678" y="3854811"/>
            <a:ext cx="636106" cy="697310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2" name="Прямоугольник 31" descr="Blog">
            <a:extLst>
              <a:ext uri="{FF2B5EF4-FFF2-40B4-BE49-F238E27FC236}">
                <a16:creationId xmlns:a16="http://schemas.microsoft.com/office/drawing/2014/main" id="{B14B9A9B-B04E-4A06-B437-4CA394D6BC83}"/>
              </a:ext>
            </a:extLst>
          </p:cNvPr>
          <p:cNvSpPr/>
          <p:nvPr/>
        </p:nvSpPr>
        <p:spPr>
          <a:xfrm flipH="1">
            <a:off x="6420677" y="5431820"/>
            <a:ext cx="636106" cy="697310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67D92D6-92D3-49FA-BD5B-32BAB1DDC8BD}"/>
              </a:ext>
            </a:extLst>
          </p:cNvPr>
          <p:cNvSpPr/>
          <p:nvPr/>
        </p:nvSpPr>
        <p:spPr>
          <a:xfrm>
            <a:off x="5859433" y="0"/>
            <a:ext cx="153926" cy="6858000"/>
          </a:xfrm>
          <a:prstGeom prst="rect">
            <a:avLst/>
          </a:prstGeom>
          <a:solidFill>
            <a:srgbClr val="F99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E99227B-029F-4405-BCA0-BF0882B99C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71" b="98849" l="7281" r="98860">
                        <a14:foregroundMark x1="55263" y1="11079" x2="57895" y2="15252"/>
                        <a14:foregroundMark x1="64035" y1="38993" x2="71140" y2="44892"/>
                        <a14:foregroundMark x1="81842" y1="21439" x2="88772" y2="32374"/>
                        <a14:foregroundMark x1="69035" y1="13669" x2="71579" y2="18849"/>
                        <a14:foregroundMark x1="80614" y1="25180" x2="86842" y2="35827"/>
                        <a14:foregroundMark x1="74561" y1="27482" x2="68333" y2="27482"/>
                        <a14:foregroundMark x1="72982" y1="16978" x2="65000" y2="17410"/>
                        <a14:foregroundMark x1="68947" y1="15396" x2="71140" y2="10216"/>
                        <a14:foregroundMark x1="71842" y1="9784" x2="75351" y2="14820"/>
                        <a14:foregroundMark x1="66491" y1="21295" x2="62895" y2="22158"/>
                        <a14:foregroundMark x1="64561" y1="37698" x2="63158" y2="30072"/>
                        <a14:foregroundMark x1="58333" y1="11655" x2="59737" y2="18993"/>
                        <a14:foregroundMark x1="48333" y1="88633" x2="60526" y2="94245"/>
                        <a14:foregroundMark x1="78070" y1="25036" x2="81140" y2="30647"/>
                        <a14:foregroundMark x1="62632" y1="30791" x2="62018" y2="28921"/>
                        <a14:foregroundMark x1="74386" y1="74964" x2="85789" y2="65468"/>
                        <a14:backgroundMark x1="22456" y1="10791" x2="15614" y2="36978"/>
                        <a14:backgroundMark x1="17456" y1="9640" x2="25439" y2="26043"/>
                        <a14:backgroundMark x1="35000" y1="23022" x2="20000" y2="46906"/>
                        <a14:backgroundMark x1="20000" y1="46906" x2="19825" y2="61439"/>
                        <a14:backgroundMark x1="20614" y1="61439" x2="29211" y2="38417"/>
                        <a14:backgroundMark x1="70789" y1="30504" x2="72895" y2="30504"/>
                        <a14:backgroundMark x1="74211" y1="30791" x2="74561" y2="31799"/>
                        <a14:backgroundMark x1="75351" y1="22590" x2="77544" y2="17986"/>
                        <a14:backgroundMark x1="74561" y1="22878" x2="71754" y2="24317"/>
                        <a14:backgroundMark x1="62368" y1="32086" x2="61316" y2="293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3827" y="2584174"/>
            <a:ext cx="6771532" cy="412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64759"/>
      </p:ext>
    </p:extLst>
  </p:cSld>
  <p:clrMapOvr>
    <a:masterClrMapping/>
  </p:clrMapOvr>
  <p:transition spd="slow">
    <p:cover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Графический объект 4">
            <a:extLst>
              <a:ext uri="{FF2B5EF4-FFF2-40B4-BE49-F238E27FC236}">
                <a16:creationId xmlns:a16="http://schemas.microsoft.com/office/drawing/2014/main" id="{630A471A-B300-4D05-8202-FC867E2C0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500894">
            <a:off x="5653315" y="397564"/>
            <a:ext cx="6035102" cy="5340626"/>
          </a:xfrm>
          <a:prstGeom prst="rect">
            <a:avLst/>
          </a:prstGeom>
        </p:spPr>
      </p:pic>
      <p:sp>
        <p:nvSpPr>
          <p:cNvPr id="13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5535ABE5-2522-4A9E-913B-0FFF77DBC91F}"/>
              </a:ext>
            </a:extLst>
          </p:cNvPr>
          <p:cNvSpPr/>
          <p:nvPr/>
        </p:nvSpPr>
        <p:spPr>
          <a:xfrm>
            <a:off x="1908313" y="0"/>
            <a:ext cx="10283687" cy="6858000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F3AE39-1234-4807-8A65-56BCF6803EC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17" b="90000" l="3250" r="96500">
                        <a14:foregroundMark x1="28917" y1="40583" x2="54083" y2="48083"/>
                        <a14:foregroundMark x1="22917" y1="55667" x2="21417" y2="34000"/>
                        <a14:foregroundMark x1="22750" y1="33583" x2="55417" y2="35750"/>
                        <a14:foregroundMark x1="55583" y1="38083" x2="56167" y2="56417"/>
                        <a14:foregroundMark x1="56167" y1="56417" x2="73417" y2="30917"/>
                        <a14:foregroundMark x1="77250" y1="28417" x2="82833" y2="21250"/>
                        <a14:foregroundMark x1="83250" y1="21250" x2="66417" y2="23750"/>
                        <a14:foregroundMark x1="72833" y1="23750" x2="89250" y2="22000"/>
                        <a14:foregroundMark x1="31083" y1="67250" x2="67750" y2="72833"/>
                        <a14:foregroundMark x1="74167" y1="76917" x2="38000" y2="79833"/>
                        <a14:foregroundMark x1="29917" y1="78667" x2="15833" y2="75583"/>
                        <a14:foregroundMark x1="17333" y1="74000" x2="31250" y2="65333"/>
                        <a14:foregroundMark x1="19500" y1="62250" x2="18333" y2="43500"/>
                        <a14:foregroundMark x1="20083" y1="35917" x2="21000" y2="27833"/>
                        <a14:foregroundMark x1="22583" y1="27833" x2="50750" y2="29000"/>
                        <a14:foregroundMark x1="27417" y1="45833" x2="60833" y2="64333"/>
                        <a14:foregroundMark x1="75083" y1="37667" x2="74500" y2="68833"/>
                        <a14:foregroundMark x1="56000" y1="51750" x2="70667" y2="50417"/>
                        <a14:foregroundMark x1="20417" y1="28000" x2="16917" y2="27417"/>
                        <a14:foregroundMark x1="16583" y1="56417" x2="17750" y2="64333"/>
                        <a14:foregroundMark x1="18667" y1="64917" x2="60833" y2="64917"/>
                        <a14:foregroundMark x1="16750" y1="67417" x2="10000" y2="78083"/>
                        <a14:foregroundMark x1="9833" y1="78250" x2="26250" y2="80167"/>
                        <a14:foregroundMark x1="52667" y1="79250" x2="79917" y2="78250"/>
                        <a14:foregroundMark x1="75667" y1="66667" x2="84000" y2="80417"/>
                        <a14:foregroundMark x1="84167" y1="83500" x2="7667" y2="8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33391" y="0"/>
            <a:ext cx="6882079" cy="73584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7EE3DE-AF8E-4637-90B9-A83D49D7EA02}"/>
              </a:ext>
            </a:extLst>
          </p:cNvPr>
          <p:cNvSpPr txBox="1"/>
          <p:nvPr/>
        </p:nvSpPr>
        <p:spPr>
          <a:xfrm>
            <a:off x="5791200" y="1311966"/>
            <a:ext cx="2358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rgbClr val="C00000"/>
                </a:solidFill>
                <a:latin typeface="Sitka Heading" panose="02000505000000020004" pitchFamily="2" charset="0"/>
              </a:rPr>
              <a:t>ОСНОВНЫЕ ВИДЫ КИБЕРБУЛЛИНГА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6F5C7E-AB9A-447F-AF7E-116B67687D7A}"/>
              </a:ext>
            </a:extLst>
          </p:cNvPr>
          <p:cNvSpPr txBox="1"/>
          <p:nvPr/>
        </p:nvSpPr>
        <p:spPr>
          <a:xfrm>
            <a:off x="-1577008" y="702365"/>
            <a:ext cx="5393634" cy="5548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3000" b="1" i="1" dirty="0">
                <a:solidFill>
                  <a:schemeClr val="tx2">
                    <a:lumMod val="75000"/>
                  </a:schemeClr>
                </a:solidFill>
                <a:latin typeface="Sitka Heading" panose="02000505000000020004" pitchFamily="2" charset="0"/>
              </a:rPr>
              <a:t>Перепалки </a:t>
            </a:r>
          </a:p>
          <a:p>
            <a:pPr algn="r">
              <a:lnSpc>
                <a:spcPct val="150000"/>
              </a:lnSpc>
            </a:pPr>
            <a:r>
              <a:rPr lang="ru-RU" sz="3000" b="1" i="1" dirty="0">
                <a:solidFill>
                  <a:schemeClr val="tx2">
                    <a:lumMod val="75000"/>
                  </a:schemeClr>
                </a:solidFill>
                <a:latin typeface="Sitka Heading" panose="02000505000000020004" pitchFamily="2" charset="0"/>
              </a:rPr>
              <a:t>Нападки </a:t>
            </a:r>
          </a:p>
          <a:p>
            <a:pPr algn="r">
              <a:lnSpc>
                <a:spcPct val="150000"/>
              </a:lnSpc>
            </a:pPr>
            <a:r>
              <a:rPr lang="ru-RU" sz="3000" b="1" i="1" dirty="0">
                <a:solidFill>
                  <a:schemeClr val="tx2">
                    <a:lumMod val="75000"/>
                  </a:schemeClr>
                </a:solidFill>
                <a:latin typeface="Sitka Heading" panose="02000505000000020004" pitchFamily="2" charset="0"/>
              </a:rPr>
              <a:t>Самозванство</a:t>
            </a:r>
          </a:p>
          <a:p>
            <a:pPr algn="r">
              <a:lnSpc>
                <a:spcPct val="150000"/>
              </a:lnSpc>
            </a:pPr>
            <a:r>
              <a:rPr lang="ru-RU" sz="3000" b="1" i="1" dirty="0">
                <a:solidFill>
                  <a:schemeClr val="tx2">
                    <a:lumMod val="75000"/>
                  </a:schemeClr>
                </a:solidFill>
                <a:latin typeface="Sitka Heading" panose="02000505000000020004" pitchFamily="2" charset="0"/>
              </a:rPr>
              <a:t>Клевета </a:t>
            </a:r>
          </a:p>
          <a:p>
            <a:pPr algn="r">
              <a:lnSpc>
                <a:spcPct val="150000"/>
              </a:lnSpc>
            </a:pPr>
            <a:r>
              <a:rPr lang="ru-RU" sz="3000" b="1" i="1" dirty="0">
                <a:solidFill>
                  <a:schemeClr val="tx2">
                    <a:lumMod val="75000"/>
                  </a:schemeClr>
                </a:solidFill>
                <a:latin typeface="Sitka Heading" panose="02000505000000020004" pitchFamily="2" charset="0"/>
              </a:rPr>
              <a:t>Аутинг </a:t>
            </a:r>
          </a:p>
          <a:p>
            <a:pPr algn="r">
              <a:lnSpc>
                <a:spcPct val="150000"/>
              </a:lnSpc>
            </a:pPr>
            <a:r>
              <a:rPr lang="ru-RU" sz="3000" b="1" i="1" dirty="0" err="1">
                <a:solidFill>
                  <a:schemeClr val="tx2">
                    <a:lumMod val="75000"/>
                  </a:schemeClr>
                </a:solidFill>
                <a:latin typeface="Sitka Heading" panose="02000505000000020004" pitchFamily="2" charset="0"/>
              </a:rPr>
              <a:t>Киберпреследование</a:t>
            </a:r>
            <a:endParaRPr lang="ru-RU" sz="3000" b="1" i="1" dirty="0">
              <a:solidFill>
                <a:schemeClr val="tx2">
                  <a:lumMod val="75000"/>
                </a:schemeClr>
              </a:solidFill>
              <a:latin typeface="Sitka Heading" panose="02000505000000020004" pitchFamily="2" charset="0"/>
            </a:endParaRPr>
          </a:p>
          <a:p>
            <a:pPr algn="r">
              <a:lnSpc>
                <a:spcPct val="150000"/>
              </a:lnSpc>
            </a:pPr>
            <a:r>
              <a:rPr lang="ru-RU" sz="3000" b="1" i="1" dirty="0" err="1">
                <a:solidFill>
                  <a:schemeClr val="tx2">
                    <a:lumMod val="75000"/>
                  </a:schemeClr>
                </a:solidFill>
                <a:latin typeface="Sitka Heading" panose="02000505000000020004" pitchFamily="2" charset="0"/>
              </a:rPr>
              <a:t>Хеппислепинг</a:t>
            </a:r>
            <a:endParaRPr lang="ru-RU" sz="3000" b="1" i="1" dirty="0">
              <a:solidFill>
                <a:schemeClr val="tx2">
                  <a:lumMod val="75000"/>
                </a:schemeClr>
              </a:solidFill>
              <a:latin typeface="Sitka Heading" panose="02000505000000020004" pitchFamily="2" charset="0"/>
            </a:endParaRPr>
          </a:p>
          <a:p>
            <a:pPr algn="r">
              <a:lnSpc>
                <a:spcPct val="150000"/>
              </a:lnSpc>
            </a:pPr>
            <a:r>
              <a:rPr lang="ru-RU" sz="3000" b="1" i="1" dirty="0">
                <a:solidFill>
                  <a:schemeClr val="tx2">
                    <a:lumMod val="75000"/>
                  </a:schemeClr>
                </a:solidFill>
                <a:latin typeface="Sitka Heading" panose="02000505000000020004" pitchFamily="2" charset="0"/>
              </a:rPr>
              <a:t> </a:t>
            </a:r>
            <a:r>
              <a:rPr lang="ru-RU" sz="3000" b="1" i="1" dirty="0" err="1">
                <a:solidFill>
                  <a:schemeClr val="tx2">
                    <a:lumMod val="75000"/>
                  </a:schemeClr>
                </a:solidFill>
                <a:latin typeface="Sitka Heading" panose="02000505000000020004" pitchFamily="2" charset="0"/>
              </a:rPr>
              <a:t>Секстинг</a:t>
            </a:r>
            <a:endParaRPr lang="ru-RU" sz="3000" b="1" i="1" dirty="0">
              <a:solidFill>
                <a:schemeClr val="tx2">
                  <a:lumMod val="75000"/>
                </a:schemeClr>
              </a:solidFill>
              <a:latin typeface="Sitka Heading" panose="02000505000000020004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BF6078-F751-41AC-BEFE-EFA57A708F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714" y="1998013"/>
            <a:ext cx="4055165" cy="270428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6920DA-34B6-4094-BFAC-582DC3F5ACC8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4187686" y="1523998"/>
            <a:ext cx="1443840" cy="88978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1AB6549-381B-4984-A4E2-78E5EF332E8C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4313581" y="3173893"/>
            <a:ext cx="1443840" cy="88978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C870796-BDAA-48D4-899E-77DC3A1F1D13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4412973" y="4916554"/>
            <a:ext cx="1443840" cy="889783"/>
          </a:xfrm>
          <a:prstGeom prst="rect">
            <a:avLst/>
          </a:prstGeom>
        </p:spPr>
      </p:pic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C8FD5EC9-AAC5-4CB4-88B1-47A0BF217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37C24C40-FD04-403E-9D57-05B3B2846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391424"/>
      </p:ext>
    </p:extLst>
  </p:cSld>
  <p:clrMapOvr>
    <a:masterClrMapping/>
  </p:clrMapOvr>
  <p:transition spd="slow">
    <p:cover dir="r"/>
  </p:transition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86_TF33476885.potx" id="{050EF630-A309-4220-9074-EFAF69653A0A}" vid="{EAD3587A-A5A2-4186-BFE3-098457E9F5F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Классическая презентация для всех сотрудников компании</Template>
  <TotalTime>705</TotalTime>
  <Words>558</Words>
  <Application>Microsoft Office PowerPoint</Application>
  <PresentationFormat>Широкоэкранный</PresentationFormat>
  <Paragraphs>111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AvenirNext LT Pro Medium</vt:lpstr>
      <vt:lpstr>Calibri</vt:lpstr>
      <vt:lpstr>Calibri Light</vt:lpstr>
      <vt:lpstr>Sitka Heading</vt:lpstr>
      <vt:lpstr>Times New Roman</vt:lpstr>
      <vt:lpstr>Wingdings</vt:lpstr>
      <vt:lpstr>RetrospectVTI</vt:lpstr>
      <vt:lpstr>Кибербуллинг: психологическая диагностика и профилактика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Fabrikam</dc:title>
  <dc:creator>Анна Володченко</dc:creator>
  <cp:lastModifiedBy>Марина Фомина</cp:lastModifiedBy>
  <cp:revision>31</cp:revision>
  <dcterms:created xsi:type="dcterms:W3CDTF">2022-01-12T05:21:42Z</dcterms:created>
  <dcterms:modified xsi:type="dcterms:W3CDTF">2022-01-14T08:42:16Z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