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Lst>
  <p:sldSz cx="18288000" cy="10287000"/>
  <p:notesSz cx="6858000" cy="9144000"/>
  <p:embeddedFontLst>
    <p:embeddedFont>
      <p:font typeface="A Day Without Sun Text Bold" charset="1" panose="02000506000000090004"/>
      <p:regular r:id="rId22"/>
    </p:embeddedFont>
    <p:embeddedFont>
      <p:font typeface="Itim" charset="1" panose="00000500000000000000"/>
      <p:regular r:id="rId23"/>
    </p:embeddedFont>
    <p:embeddedFont>
      <p:font typeface="Ballpoint" charset="1" panose="00000000000000000000"/>
      <p:regular r:id="rId24"/>
    </p:embeddedFont>
    <p:embeddedFont>
      <p:font typeface="Dekko" charset="1" panose="00000500000000000000"/>
      <p:regular r:id="rId25"/>
    </p:embeddedFont>
    <p:embeddedFont>
      <p:font typeface="Childos Arabic" charset="1" panose="00000500000000000000"/>
      <p:regular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fonts/font22.fntdata" Type="http://schemas.openxmlformats.org/officeDocument/2006/relationships/font"/><Relationship Id="rId23" Target="fonts/font23.fntdata" Type="http://schemas.openxmlformats.org/officeDocument/2006/relationships/font"/><Relationship Id="rId24" Target="fonts/font24.fntdata" Type="http://schemas.openxmlformats.org/officeDocument/2006/relationships/font"/><Relationship Id="rId25" Target="fonts/font25.fntdata" Type="http://schemas.openxmlformats.org/officeDocument/2006/relationships/font"/><Relationship Id="rId26" Target="fonts/font26.fntdata" Type="http://schemas.openxmlformats.org/officeDocument/2006/relationships/font"/><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svg" Type="http://schemas.openxmlformats.org/officeDocument/2006/relationships/image"/><Relationship Id="rId11" Target="../media/image10.png" Type="http://schemas.openxmlformats.org/officeDocument/2006/relationships/image"/><Relationship Id="rId12" Target="../media/image11.svg" Type="http://schemas.openxmlformats.org/officeDocument/2006/relationships/image"/><Relationship Id="rId13" Target="../media/image12.png" Type="http://schemas.openxmlformats.org/officeDocument/2006/relationships/image"/><Relationship Id="rId14" Target="../media/image13.svg" Type="http://schemas.openxmlformats.org/officeDocument/2006/relationships/image"/><Relationship Id="rId2" Target="../media/image1.jpe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 Id="rId9" Target="../media/image8.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3.png" Type="http://schemas.openxmlformats.org/officeDocument/2006/relationships/image"/><Relationship Id="rId4" Target="../media/image58.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58.png" Type="http://schemas.openxmlformats.org/officeDocument/2006/relationships/image"/><Relationship Id="rId4" Target="../media/image59.png" Type="http://schemas.openxmlformats.org/officeDocument/2006/relationships/image"/><Relationship Id="rId5" Target="../media/image45.png" Type="http://schemas.openxmlformats.org/officeDocument/2006/relationships/image"/><Relationship Id="rId6" Target="../media/image46.sv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6.png" Type="http://schemas.openxmlformats.org/officeDocument/2006/relationships/image"/><Relationship Id="rId11" Target="../media/image57.svg" Type="http://schemas.openxmlformats.org/officeDocument/2006/relationships/image"/><Relationship Id="rId2" Target="../media/image1.jpeg" Type="http://schemas.openxmlformats.org/officeDocument/2006/relationships/image"/><Relationship Id="rId3" Target="../media/image19.png" Type="http://schemas.openxmlformats.org/officeDocument/2006/relationships/image"/><Relationship Id="rId4" Target="../media/image26.jpeg" Type="http://schemas.openxmlformats.org/officeDocument/2006/relationships/image"/><Relationship Id="rId5" Target="../media/image35.jpeg" Type="http://schemas.openxmlformats.org/officeDocument/2006/relationships/image"/><Relationship Id="rId6" Target="../media/image36.jpeg" Type="http://schemas.openxmlformats.org/officeDocument/2006/relationships/image"/><Relationship Id="rId7" Target="../media/image3.png" Type="http://schemas.openxmlformats.org/officeDocument/2006/relationships/image"/><Relationship Id="rId8" Target="../media/image60.png" Type="http://schemas.openxmlformats.org/officeDocument/2006/relationships/image"/><Relationship Id="rId9" Target="../media/image61.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1.png" Type="http://schemas.openxmlformats.org/officeDocument/2006/relationships/image"/><Relationship Id="rId11" Target="../media/image22.svg" Type="http://schemas.openxmlformats.org/officeDocument/2006/relationships/image"/><Relationship Id="rId2" Target="../media/image1.jpeg" Type="http://schemas.openxmlformats.org/officeDocument/2006/relationships/image"/><Relationship Id="rId3" Target="../media/image19.png" Type="http://schemas.openxmlformats.org/officeDocument/2006/relationships/image"/><Relationship Id="rId4" Target="../media/image3.png" Type="http://schemas.openxmlformats.org/officeDocument/2006/relationships/image"/><Relationship Id="rId5" Target="../media/image60.png" Type="http://schemas.openxmlformats.org/officeDocument/2006/relationships/image"/><Relationship Id="rId6" Target="../media/image61.png" Type="http://schemas.openxmlformats.org/officeDocument/2006/relationships/image"/><Relationship Id="rId7" Target="../media/image26.jpeg" Type="http://schemas.openxmlformats.org/officeDocument/2006/relationships/image"/><Relationship Id="rId8" Target="../media/image35.jpeg" Type="http://schemas.openxmlformats.org/officeDocument/2006/relationships/image"/><Relationship Id="rId9" Target="../media/image36.jpe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39.png" Type="http://schemas.openxmlformats.org/officeDocument/2006/relationships/image"/><Relationship Id="rId4" Target="../media/image40.svg" Type="http://schemas.openxmlformats.org/officeDocument/2006/relationships/image"/><Relationship Id="rId5" Target="../media/image33.png" Type="http://schemas.openxmlformats.org/officeDocument/2006/relationships/image"/><Relationship Id="rId6" Target="../media/image14.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33.png" Type="http://schemas.openxmlformats.org/officeDocument/2006/relationships/image"/><Relationship Id="rId4" Target="../media/image34.png" Type="http://schemas.openxmlformats.org/officeDocument/2006/relationships/image"/><Relationship Id="rId5" Target="../media/image14.png" Type="http://schemas.openxmlformats.org/officeDocument/2006/relationships/image"/><Relationship Id="rId6" Target="../media/image62.png" Type="http://schemas.openxmlformats.org/officeDocument/2006/relationships/image"/><Relationship Id="rId7" Target="../media/image63.svg" Type="http://schemas.openxmlformats.org/officeDocument/2006/relationships/image"/><Relationship Id="rId8" Target="../media/image29.png" Type="http://schemas.openxmlformats.org/officeDocument/2006/relationships/image"/><Relationship Id="rId9" Target="../media/image30.sv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8.svg" Type="http://schemas.openxmlformats.org/officeDocument/2006/relationships/image"/><Relationship Id="rId2" Target="../media/image1.jpeg" Type="http://schemas.openxmlformats.org/officeDocument/2006/relationships/image"/><Relationship Id="rId3" Target="../media/image58.png" Type="http://schemas.openxmlformats.org/officeDocument/2006/relationships/image"/><Relationship Id="rId4" Target="../media/image14.pn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29.png" Type="http://schemas.openxmlformats.org/officeDocument/2006/relationships/image"/><Relationship Id="rId8" Target="../media/image30.svg" Type="http://schemas.openxmlformats.org/officeDocument/2006/relationships/image"/><Relationship Id="rId9" Target="../media/image37.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14.png" Type="http://schemas.openxmlformats.org/officeDocument/2006/relationships/image"/><Relationship Id="rId5" Target="../media/image15.png" Type="http://schemas.openxmlformats.org/officeDocument/2006/relationships/image"/><Relationship Id="rId6" Target="../media/image16.svg" Type="http://schemas.openxmlformats.org/officeDocument/2006/relationships/image"/><Relationship Id="rId7" Target="../media/image17.png" Type="http://schemas.openxmlformats.org/officeDocument/2006/relationships/image"/><Relationship Id="rId8" Target="../media/image18.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9.png" Type="http://schemas.openxmlformats.org/officeDocument/2006/relationships/image"/><Relationship Id="rId4" Target="../media/image20.png" Type="http://schemas.openxmlformats.org/officeDocument/2006/relationships/image"/><Relationship Id="rId5" Target="../media/image21.png" Type="http://schemas.openxmlformats.org/officeDocument/2006/relationships/image"/><Relationship Id="rId6" Target="../media/image22.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0.svg" Type="http://schemas.openxmlformats.org/officeDocument/2006/relationships/image"/><Relationship Id="rId11" Target="../media/image31.png" Type="http://schemas.openxmlformats.org/officeDocument/2006/relationships/image"/><Relationship Id="rId12" Target="../media/image32.svg" Type="http://schemas.openxmlformats.org/officeDocument/2006/relationships/image"/><Relationship Id="rId2" Target="../media/image1.jpeg" Type="http://schemas.openxmlformats.org/officeDocument/2006/relationships/image"/><Relationship Id="rId3" Target="../media/image23.png" Type="http://schemas.openxmlformats.org/officeDocument/2006/relationships/image"/><Relationship Id="rId4" Target="../media/image24.png" Type="http://schemas.openxmlformats.org/officeDocument/2006/relationships/image"/><Relationship Id="rId5" Target="../media/image25.png" Type="http://schemas.openxmlformats.org/officeDocument/2006/relationships/image"/><Relationship Id="rId6" Target="../media/image26.jpeg" Type="http://schemas.openxmlformats.org/officeDocument/2006/relationships/image"/><Relationship Id="rId7" Target="../media/image27.png" Type="http://schemas.openxmlformats.org/officeDocument/2006/relationships/image"/><Relationship Id="rId8" Target="../media/image28.svg" Type="http://schemas.openxmlformats.org/officeDocument/2006/relationships/image"/><Relationship Id="rId9" Target="../media/image29.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7.png" Type="http://schemas.openxmlformats.org/officeDocument/2006/relationships/image"/><Relationship Id="rId11" Target="../media/image38.svg" Type="http://schemas.openxmlformats.org/officeDocument/2006/relationships/image"/><Relationship Id="rId2" Target="../media/image1.jpeg" Type="http://schemas.openxmlformats.org/officeDocument/2006/relationships/image"/><Relationship Id="rId3" Target="../media/image33.png" Type="http://schemas.openxmlformats.org/officeDocument/2006/relationships/image"/><Relationship Id="rId4" Target="../media/image34.png" Type="http://schemas.openxmlformats.org/officeDocument/2006/relationships/image"/><Relationship Id="rId5" Target="../media/image24.png" Type="http://schemas.openxmlformats.org/officeDocument/2006/relationships/image"/><Relationship Id="rId6" Target="../media/image35.jpeg" Type="http://schemas.openxmlformats.org/officeDocument/2006/relationships/image"/><Relationship Id="rId7" Target="../media/image36.jpeg" Type="http://schemas.openxmlformats.org/officeDocument/2006/relationships/image"/><Relationship Id="rId8" Target="../media/image17.png" Type="http://schemas.openxmlformats.org/officeDocument/2006/relationships/image"/><Relationship Id="rId9" Target="../media/image18.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2.svg" Type="http://schemas.openxmlformats.org/officeDocument/2006/relationships/image"/><Relationship Id="rId2" Target="../media/image1.jpeg" Type="http://schemas.openxmlformats.org/officeDocument/2006/relationships/image"/><Relationship Id="rId3" Target="../media/image33.png" Type="http://schemas.openxmlformats.org/officeDocument/2006/relationships/image"/><Relationship Id="rId4" Target="../media/image34.png" Type="http://schemas.openxmlformats.org/officeDocument/2006/relationships/image"/><Relationship Id="rId5" Target="../media/image39.png" Type="http://schemas.openxmlformats.org/officeDocument/2006/relationships/image"/><Relationship Id="rId6" Target="../media/image40.svg" Type="http://schemas.openxmlformats.org/officeDocument/2006/relationships/image"/><Relationship Id="rId7" Target="../media/image15.png" Type="http://schemas.openxmlformats.org/officeDocument/2006/relationships/image"/><Relationship Id="rId8" Target="../media/image16.svg" Type="http://schemas.openxmlformats.org/officeDocument/2006/relationships/image"/><Relationship Id="rId9" Target="../media/image41.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43.png" Type="http://schemas.openxmlformats.org/officeDocument/2006/relationships/image"/><Relationship Id="rId4" Target="../media/image44.png" Type="http://schemas.openxmlformats.org/officeDocument/2006/relationships/image"/><Relationship Id="rId5" Target="../media/image45.png" Type="http://schemas.openxmlformats.org/officeDocument/2006/relationships/image"/><Relationship Id="rId6" Target="../media/image46.svg" Type="http://schemas.openxmlformats.org/officeDocument/2006/relationships/image"/><Relationship Id="rId7" Target="../media/image47.png" Type="http://schemas.openxmlformats.org/officeDocument/2006/relationships/image"/><Relationship Id="rId8" Target="../media/image48.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4.png" Type="http://schemas.openxmlformats.org/officeDocument/2006/relationships/image"/><Relationship Id="rId11" Target="../media/image55.svg" Type="http://schemas.openxmlformats.org/officeDocument/2006/relationships/image"/><Relationship Id="rId2" Target="../media/image1.jpeg" Type="http://schemas.openxmlformats.org/officeDocument/2006/relationships/image"/><Relationship Id="rId3" Target="../media/image49.png" Type="http://schemas.openxmlformats.org/officeDocument/2006/relationships/image"/><Relationship Id="rId4" Target="../media/image50.svg" Type="http://schemas.openxmlformats.org/officeDocument/2006/relationships/image"/><Relationship Id="rId5" Target="../media/image51.png" Type="http://schemas.openxmlformats.org/officeDocument/2006/relationships/image"/><Relationship Id="rId6" Target="../media/image52.png" Type="http://schemas.openxmlformats.org/officeDocument/2006/relationships/image"/><Relationship Id="rId7" Target="../media/image53.svg" Type="http://schemas.openxmlformats.org/officeDocument/2006/relationships/image"/><Relationship Id="rId8" Target="../media/image15.png" Type="http://schemas.openxmlformats.org/officeDocument/2006/relationships/image"/><Relationship Id="rId9" Target="../media/image16.sv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6.svg" Type="http://schemas.openxmlformats.org/officeDocument/2006/relationships/image"/><Relationship Id="rId2" Target="../media/image1.jpeg" Type="http://schemas.openxmlformats.org/officeDocument/2006/relationships/image"/><Relationship Id="rId3" Target="../media/image19.png" Type="http://schemas.openxmlformats.org/officeDocument/2006/relationships/image"/><Relationship Id="rId4" Target="../media/image20.png" Type="http://schemas.openxmlformats.org/officeDocument/2006/relationships/image"/><Relationship Id="rId5" Target="../media/image56.png" Type="http://schemas.openxmlformats.org/officeDocument/2006/relationships/image"/><Relationship Id="rId6" Target="../media/image57.svg" Type="http://schemas.openxmlformats.org/officeDocument/2006/relationships/image"/><Relationship Id="rId7" Target="../media/image29.png" Type="http://schemas.openxmlformats.org/officeDocument/2006/relationships/image"/><Relationship Id="rId8" Target="../media/image30.svg" Type="http://schemas.openxmlformats.org/officeDocument/2006/relationships/image"/><Relationship Id="rId9" Target="../media/image15.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3038" t="-8061" r="-4128" b="-18872"/>
            </a:stretch>
          </a:blipFill>
        </p:spPr>
      </p:sp>
      <p:sp>
        <p:nvSpPr>
          <p:cNvPr name="Freeform 3" id="3"/>
          <p:cNvSpPr/>
          <p:nvPr/>
        </p:nvSpPr>
        <p:spPr>
          <a:xfrm flipH="false" flipV="false" rot="5976154">
            <a:off x="3179887" y="-2087389"/>
            <a:ext cx="11386258" cy="14461778"/>
          </a:xfrm>
          <a:custGeom>
            <a:avLst/>
            <a:gdLst/>
            <a:ahLst/>
            <a:cxnLst/>
            <a:rect r="r" b="b" t="t" l="l"/>
            <a:pathLst>
              <a:path h="14461778" w="11386258">
                <a:moveTo>
                  <a:pt x="0" y="0"/>
                </a:moveTo>
                <a:lnTo>
                  <a:pt x="11386258" y="0"/>
                </a:lnTo>
                <a:lnTo>
                  <a:pt x="11386258" y="14461778"/>
                </a:lnTo>
                <a:lnTo>
                  <a:pt x="0" y="14461778"/>
                </a:lnTo>
                <a:lnTo>
                  <a:pt x="0" y="0"/>
                </a:lnTo>
                <a:close/>
              </a:path>
            </a:pathLst>
          </a:custGeom>
          <a:blipFill>
            <a:blip r:embed="rId3"/>
            <a:stretch>
              <a:fillRect l="0" t="0" r="0" b="0"/>
            </a:stretch>
          </a:blipFill>
        </p:spPr>
      </p:sp>
      <p:sp>
        <p:nvSpPr>
          <p:cNvPr name="TextBox 4" id="4"/>
          <p:cNvSpPr txBox="true"/>
          <p:nvPr/>
        </p:nvSpPr>
        <p:spPr>
          <a:xfrm rot="0">
            <a:off x="2750591" y="3525746"/>
            <a:ext cx="12786818" cy="3836289"/>
          </a:xfrm>
          <a:prstGeom prst="rect">
            <a:avLst/>
          </a:prstGeom>
        </p:spPr>
        <p:txBody>
          <a:bodyPr anchor="t" rtlCol="false" tIns="0" lIns="0" bIns="0" rIns="0">
            <a:spAutoFit/>
          </a:bodyPr>
          <a:lstStyle/>
          <a:p>
            <a:pPr algn="ctr">
              <a:lnSpc>
                <a:spcPts val="30858"/>
              </a:lnSpc>
            </a:pPr>
            <a:r>
              <a:rPr lang="en-US" b="true" sz="22200" spc="-288">
                <a:solidFill>
                  <a:srgbClr val="000000"/>
                </a:solidFill>
                <a:latin typeface="A Day Without Sun Text Bold"/>
                <a:ea typeface="A Day Without Sun Text Bold"/>
                <a:cs typeface="A Day Without Sun Text Bold"/>
                <a:sym typeface="A Day Without Sun Text Bold"/>
              </a:rPr>
              <a:t>SESSION</a:t>
            </a:r>
          </a:p>
        </p:txBody>
      </p:sp>
      <p:sp>
        <p:nvSpPr>
          <p:cNvPr name="TextBox 5" id="5"/>
          <p:cNvSpPr txBox="true"/>
          <p:nvPr/>
        </p:nvSpPr>
        <p:spPr>
          <a:xfrm rot="0">
            <a:off x="5306645" y="8373349"/>
            <a:ext cx="7674709" cy="523875"/>
          </a:xfrm>
          <a:prstGeom prst="rect">
            <a:avLst/>
          </a:prstGeom>
        </p:spPr>
        <p:txBody>
          <a:bodyPr anchor="t" rtlCol="false" tIns="0" lIns="0" bIns="0" rIns="0">
            <a:spAutoFit/>
          </a:bodyPr>
          <a:lstStyle/>
          <a:p>
            <a:pPr algn="ctr">
              <a:lnSpc>
                <a:spcPts val="4200"/>
              </a:lnSpc>
              <a:spcBef>
                <a:spcPct val="0"/>
              </a:spcBef>
            </a:pPr>
            <a:r>
              <a:rPr lang="en-US" sz="3000">
                <a:solidFill>
                  <a:srgbClr val="000000"/>
                </a:solidFill>
                <a:latin typeface="Itim"/>
                <a:ea typeface="Itim"/>
                <a:cs typeface="Itim"/>
                <a:sym typeface="Itim"/>
              </a:rPr>
              <a:t>By Connor Hamilton</a:t>
            </a:r>
          </a:p>
        </p:txBody>
      </p:sp>
      <p:sp>
        <p:nvSpPr>
          <p:cNvPr name="TextBox 6" id="6"/>
          <p:cNvSpPr txBox="true"/>
          <p:nvPr/>
        </p:nvSpPr>
        <p:spPr>
          <a:xfrm rot="0">
            <a:off x="5035662" y="2278233"/>
            <a:ext cx="8216677" cy="2016770"/>
          </a:xfrm>
          <a:prstGeom prst="rect">
            <a:avLst/>
          </a:prstGeom>
        </p:spPr>
        <p:txBody>
          <a:bodyPr anchor="t" rtlCol="false" tIns="0" lIns="0" bIns="0" rIns="0">
            <a:spAutoFit/>
          </a:bodyPr>
          <a:lstStyle/>
          <a:p>
            <a:pPr algn="ctr">
              <a:lnSpc>
                <a:spcPts val="14839"/>
              </a:lnSpc>
              <a:spcBef>
                <a:spcPct val="0"/>
              </a:spcBef>
            </a:pPr>
            <a:r>
              <a:rPr lang="en-US" sz="10599" spc="116">
                <a:solidFill>
                  <a:srgbClr val="000000"/>
                </a:solidFill>
                <a:latin typeface="Ballpoint"/>
                <a:ea typeface="Ballpoint"/>
                <a:cs typeface="Ballpoint"/>
                <a:sym typeface="Ballpoint"/>
              </a:rPr>
              <a:t>Brainstorm</a:t>
            </a:r>
          </a:p>
        </p:txBody>
      </p:sp>
      <p:sp>
        <p:nvSpPr>
          <p:cNvPr name="Freeform 7" id="7"/>
          <p:cNvSpPr/>
          <p:nvPr/>
        </p:nvSpPr>
        <p:spPr>
          <a:xfrm flipH="true" flipV="false" rot="1060722">
            <a:off x="304583" y="1362589"/>
            <a:ext cx="4562127" cy="4588963"/>
          </a:xfrm>
          <a:custGeom>
            <a:avLst/>
            <a:gdLst/>
            <a:ahLst/>
            <a:cxnLst/>
            <a:rect r="r" b="b" t="t" l="l"/>
            <a:pathLst>
              <a:path h="4588963" w="4562127">
                <a:moveTo>
                  <a:pt x="4562126" y="0"/>
                </a:moveTo>
                <a:lnTo>
                  <a:pt x="0" y="0"/>
                </a:lnTo>
                <a:lnTo>
                  <a:pt x="0" y="4588963"/>
                </a:lnTo>
                <a:lnTo>
                  <a:pt x="4562126" y="4588963"/>
                </a:lnTo>
                <a:lnTo>
                  <a:pt x="4562126" y="0"/>
                </a:lnTo>
                <a:close/>
              </a:path>
            </a:pathLst>
          </a:custGeom>
          <a:blipFill>
            <a:blip r:embed="rId4"/>
            <a:stretch>
              <a:fillRect l="0" t="0" r="0" b="0"/>
            </a:stretch>
          </a:blipFill>
        </p:spPr>
      </p:sp>
      <p:sp>
        <p:nvSpPr>
          <p:cNvPr name="Freeform 8" id="8"/>
          <p:cNvSpPr/>
          <p:nvPr/>
        </p:nvSpPr>
        <p:spPr>
          <a:xfrm flipH="false" flipV="false" rot="671662">
            <a:off x="1556484" y="2783598"/>
            <a:ext cx="2058324" cy="1968507"/>
          </a:xfrm>
          <a:custGeom>
            <a:avLst/>
            <a:gdLst/>
            <a:ahLst/>
            <a:cxnLst/>
            <a:rect r="r" b="b" t="t" l="l"/>
            <a:pathLst>
              <a:path h="1968507" w="2058324">
                <a:moveTo>
                  <a:pt x="0" y="0"/>
                </a:moveTo>
                <a:lnTo>
                  <a:pt x="2058324" y="0"/>
                </a:lnTo>
                <a:lnTo>
                  <a:pt x="2058324" y="1968507"/>
                </a:lnTo>
                <a:lnTo>
                  <a:pt x="0" y="196850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9" id="9"/>
          <p:cNvSpPr/>
          <p:nvPr/>
        </p:nvSpPr>
        <p:spPr>
          <a:xfrm flipH="true" flipV="false" rot="98986">
            <a:off x="13066934" y="4998174"/>
            <a:ext cx="4581499" cy="4608449"/>
          </a:xfrm>
          <a:custGeom>
            <a:avLst/>
            <a:gdLst/>
            <a:ahLst/>
            <a:cxnLst/>
            <a:rect r="r" b="b" t="t" l="l"/>
            <a:pathLst>
              <a:path h="4608449" w="4581499">
                <a:moveTo>
                  <a:pt x="4581499" y="0"/>
                </a:moveTo>
                <a:lnTo>
                  <a:pt x="0" y="0"/>
                </a:lnTo>
                <a:lnTo>
                  <a:pt x="0" y="4608448"/>
                </a:lnTo>
                <a:lnTo>
                  <a:pt x="4581499" y="4608448"/>
                </a:lnTo>
                <a:lnTo>
                  <a:pt x="4581499" y="0"/>
                </a:lnTo>
                <a:close/>
              </a:path>
            </a:pathLst>
          </a:custGeom>
          <a:blipFill>
            <a:blip r:embed="rId4"/>
            <a:stretch>
              <a:fillRect l="0" t="0" r="0" b="0"/>
            </a:stretch>
          </a:blipFill>
        </p:spPr>
      </p:sp>
      <p:sp>
        <p:nvSpPr>
          <p:cNvPr name="Freeform 10" id="10"/>
          <p:cNvSpPr/>
          <p:nvPr/>
        </p:nvSpPr>
        <p:spPr>
          <a:xfrm flipH="false" flipV="false" rot="0">
            <a:off x="14344794" y="6449138"/>
            <a:ext cx="2025780" cy="1966848"/>
          </a:xfrm>
          <a:custGeom>
            <a:avLst/>
            <a:gdLst/>
            <a:ahLst/>
            <a:cxnLst/>
            <a:rect r="r" b="b" t="t" l="l"/>
            <a:pathLst>
              <a:path h="1966848" w="2025780">
                <a:moveTo>
                  <a:pt x="0" y="0"/>
                </a:moveTo>
                <a:lnTo>
                  <a:pt x="2025780" y="0"/>
                </a:lnTo>
                <a:lnTo>
                  <a:pt x="2025780" y="1966848"/>
                </a:lnTo>
                <a:lnTo>
                  <a:pt x="0" y="1966848"/>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1" id="11"/>
          <p:cNvSpPr/>
          <p:nvPr/>
        </p:nvSpPr>
        <p:spPr>
          <a:xfrm flipH="true" flipV="false" rot="3459258">
            <a:off x="13378512" y="1179570"/>
            <a:ext cx="2506725" cy="3905663"/>
          </a:xfrm>
          <a:custGeom>
            <a:avLst/>
            <a:gdLst/>
            <a:ahLst/>
            <a:cxnLst/>
            <a:rect r="r" b="b" t="t" l="l"/>
            <a:pathLst>
              <a:path h="3905663" w="2506725">
                <a:moveTo>
                  <a:pt x="2506725" y="0"/>
                </a:moveTo>
                <a:lnTo>
                  <a:pt x="0" y="0"/>
                </a:lnTo>
                <a:lnTo>
                  <a:pt x="0" y="3905662"/>
                </a:lnTo>
                <a:lnTo>
                  <a:pt x="2506725" y="3905662"/>
                </a:lnTo>
                <a:lnTo>
                  <a:pt x="2506725"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2" id="12"/>
          <p:cNvSpPr/>
          <p:nvPr/>
        </p:nvSpPr>
        <p:spPr>
          <a:xfrm flipH="true" flipV="false" rot="-4245636">
            <a:off x="2579731" y="5973413"/>
            <a:ext cx="1705687" cy="3374560"/>
          </a:xfrm>
          <a:custGeom>
            <a:avLst/>
            <a:gdLst/>
            <a:ahLst/>
            <a:cxnLst/>
            <a:rect r="r" b="b" t="t" l="l"/>
            <a:pathLst>
              <a:path h="3374560" w="1705687">
                <a:moveTo>
                  <a:pt x="1705687" y="0"/>
                </a:moveTo>
                <a:lnTo>
                  <a:pt x="0" y="0"/>
                </a:lnTo>
                <a:lnTo>
                  <a:pt x="0" y="3374560"/>
                </a:lnTo>
                <a:lnTo>
                  <a:pt x="1705687" y="3374560"/>
                </a:lnTo>
                <a:lnTo>
                  <a:pt x="1705687"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3" id="13"/>
          <p:cNvSpPr/>
          <p:nvPr/>
        </p:nvSpPr>
        <p:spPr>
          <a:xfrm flipH="false" flipV="false" rot="488334">
            <a:off x="7097944" y="6933894"/>
            <a:ext cx="3788362" cy="737009"/>
          </a:xfrm>
          <a:custGeom>
            <a:avLst/>
            <a:gdLst/>
            <a:ahLst/>
            <a:cxnLst/>
            <a:rect r="r" b="b" t="t" l="l"/>
            <a:pathLst>
              <a:path h="737009" w="3788362">
                <a:moveTo>
                  <a:pt x="0" y="0"/>
                </a:moveTo>
                <a:lnTo>
                  <a:pt x="3788363" y="0"/>
                </a:lnTo>
                <a:lnTo>
                  <a:pt x="3788363" y="737008"/>
                </a:lnTo>
                <a:lnTo>
                  <a:pt x="0" y="737008"/>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3038" t="-8061" r="-4128" b="-18872"/>
            </a:stretch>
          </a:blipFill>
        </p:spPr>
      </p:sp>
      <p:sp>
        <p:nvSpPr>
          <p:cNvPr name="Freeform 3" id="3"/>
          <p:cNvSpPr/>
          <p:nvPr/>
        </p:nvSpPr>
        <p:spPr>
          <a:xfrm flipH="true" flipV="false" rot="1106722">
            <a:off x="-532289" y="298528"/>
            <a:ext cx="5107357" cy="5137400"/>
          </a:xfrm>
          <a:custGeom>
            <a:avLst/>
            <a:gdLst/>
            <a:ahLst/>
            <a:cxnLst/>
            <a:rect r="r" b="b" t="t" l="l"/>
            <a:pathLst>
              <a:path h="5137400" w="5107357">
                <a:moveTo>
                  <a:pt x="5107357" y="0"/>
                </a:moveTo>
                <a:lnTo>
                  <a:pt x="0" y="0"/>
                </a:lnTo>
                <a:lnTo>
                  <a:pt x="0" y="5137400"/>
                </a:lnTo>
                <a:lnTo>
                  <a:pt x="5107357" y="5137400"/>
                </a:lnTo>
                <a:lnTo>
                  <a:pt x="5107357" y="0"/>
                </a:lnTo>
                <a:close/>
              </a:path>
            </a:pathLst>
          </a:custGeom>
          <a:blipFill>
            <a:blip r:embed="rId3"/>
            <a:stretch>
              <a:fillRect l="0" t="0" r="0" b="0"/>
            </a:stretch>
          </a:blipFill>
        </p:spPr>
      </p:sp>
      <p:sp>
        <p:nvSpPr>
          <p:cNvPr name="Freeform 4" id="4"/>
          <p:cNvSpPr/>
          <p:nvPr/>
        </p:nvSpPr>
        <p:spPr>
          <a:xfrm flipH="true" flipV="false" rot="1161473">
            <a:off x="9061362" y="109664"/>
            <a:ext cx="4642176" cy="4669483"/>
          </a:xfrm>
          <a:custGeom>
            <a:avLst/>
            <a:gdLst/>
            <a:ahLst/>
            <a:cxnLst/>
            <a:rect r="r" b="b" t="t" l="l"/>
            <a:pathLst>
              <a:path h="4669483" w="4642176">
                <a:moveTo>
                  <a:pt x="4642176" y="0"/>
                </a:moveTo>
                <a:lnTo>
                  <a:pt x="0" y="0"/>
                </a:lnTo>
                <a:lnTo>
                  <a:pt x="0" y="4669483"/>
                </a:lnTo>
                <a:lnTo>
                  <a:pt x="4642176" y="4669483"/>
                </a:lnTo>
                <a:lnTo>
                  <a:pt x="4642176" y="0"/>
                </a:lnTo>
                <a:close/>
              </a:path>
            </a:pathLst>
          </a:custGeom>
          <a:blipFill>
            <a:blip r:embed="rId3"/>
            <a:stretch>
              <a:fillRect l="0" t="0" r="0" b="0"/>
            </a:stretch>
          </a:blipFill>
        </p:spPr>
      </p:sp>
      <p:sp>
        <p:nvSpPr>
          <p:cNvPr name="Freeform 5" id="5"/>
          <p:cNvSpPr/>
          <p:nvPr/>
        </p:nvSpPr>
        <p:spPr>
          <a:xfrm flipH="true" flipV="false" rot="-75633">
            <a:off x="6554137" y="4987898"/>
            <a:ext cx="6730844" cy="6770437"/>
          </a:xfrm>
          <a:custGeom>
            <a:avLst/>
            <a:gdLst/>
            <a:ahLst/>
            <a:cxnLst/>
            <a:rect r="r" b="b" t="t" l="l"/>
            <a:pathLst>
              <a:path h="6770437" w="6730844">
                <a:moveTo>
                  <a:pt x="6730844" y="0"/>
                </a:moveTo>
                <a:lnTo>
                  <a:pt x="0" y="0"/>
                </a:lnTo>
                <a:lnTo>
                  <a:pt x="0" y="6770437"/>
                </a:lnTo>
                <a:lnTo>
                  <a:pt x="6730844" y="6770437"/>
                </a:lnTo>
                <a:lnTo>
                  <a:pt x="6730844" y="0"/>
                </a:lnTo>
                <a:close/>
              </a:path>
            </a:pathLst>
          </a:custGeom>
          <a:blipFill>
            <a:blip r:embed="rId3"/>
            <a:stretch>
              <a:fillRect l="0" t="0" r="0" b="0"/>
            </a:stretch>
          </a:blipFill>
        </p:spPr>
      </p:sp>
      <p:sp>
        <p:nvSpPr>
          <p:cNvPr name="Freeform 6" id="6"/>
          <p:cNvSpPr/>
          <p:nvPr/>
        </p:nvSpPr>
        <p:spPr>
          <a:xfrm flipH="false" flipV="false" rot="-1200297">
            <a:off x="4585278" y="788544"/>
            <a:ext cx="4677617" cy="4663999"/>
          </a:xfrm>
          <a:custGeom>
            <a:avLst/>
            <a:gdLst/>
            <a:ahLst/>
            <a:cxnLst/>
            <a:rect r="r" b="b" t="t" l="l"/>
            <a:pathLst>
              <a:path h="4663999" w="4677617">
                <a:moveTo>
                  <a:pt x="0" y="0"/>
                </a:moveTo>
                <a:lnTo>
                  <a:pt x="4677617" y="0"/>
                </a:lnTo>
                <a:lnTo>
                  <a:pt x="4677617" y="4664000"/>
                </a:lnTo>
                <a:lnTo>
                  <a:pt x="0" y="4664000"/>
                </a:lnTo>
                <a:lnTo>
                  <a:pt x="0" y="0"/>
                </a:lnTo>
                <a:close/>
              </a:path>
            </a:pathLst>
          </a:custGeom>
          <a:blipFill>
            <a:blip r:embed="rId4"/>
            <a:stretch>
              <a:fillRect l="0" t="0" r="0" b="0"/>
            </a:stretch>
          </a:blipFill>
        </p:spPr>
      </p:sp>
      <p:sp>
        <p:nvSpPr>
          <p:cNvPr name="Freeform 7" id="7"/>
          <p:cNvSpPr/>
          <p:nvPr/>
        </p:nvSpPr>
        <p:spPr>
          <a:xfrm flipH="false" flipV="false" rot="-86635">
            <a:off x="463870" y="5228024"/>
            <a:ext cx="5641683" cy="5625259"/>
          </a:xfrm>
          <a:custGeom>
            <a:avLst/>
            <a:gdLst/>
            <a:ahLst/>
            <a:cxnLst/>
            <a:rect r="r" b="b" t="t" l="l"/>
            <a:pathLst>
              <a:path h="5625259" w="5641683">
                <a:moveTo>
                  <a:pt x="0" y="0"/>
                </a:moveTo>
                <a:lnTo>
                  <a:pt x="5641684" y="0"/>
                </a:lnTo>
                <a:lnTo>
                  <a:pt x="5641684" y="5625259"/>
                </a:lnTo>
                <a:lnTo>
                  <a:pt x="0" y="5625259"/>
                </a:lnTo>
                <a:lnTo>
                  <a:pt x="0" y="0"/>
                </a:lnTo>
                <a:close/>
              </a:path>
            </a:pathLst>
          </a:custGeom>
          <a:blipFill>
            <a:blip r:embed="rId4"/>
            <a:stretch>
              <a:fillRect l="0" t="0" r="0" b="0"/>
            </a:stretch>
          </a:blipFill>
        </p:spPr>
      </p:sp>
      <p:sp>
        <p:nvSpPr>
          <p:cNvPr name="Freeform 8" id="8"/>
          <p:cNvSpPr/>
          <p:nvPr/>
        </p:nvSpPr>
        <p:spPr>
          <a:xfrm flipH="true" flipV="false" rot="253273">
            <a:off x="13285793" y="5589258"/>
            <a:ext cx="4874119" cy="4902790"/>
          </a:xfrm>
          <a:custGeom>
            <a:avLst/>
            <a:gdLst/>
            <a:ahLst/>
            <a:cxnLst/>
            <a:rect r="r" b="b" t="t" l="l"/>
            <a:pathLst>
              <a:path h="4902790" w="4874119">
                <a:moveTo>
                  <a:pt x="4874119" y="0"/>
                </a:moveTo>
                <a:lnTo>
                  <a:pt x="0" y="0"/>
                </a:lnTo>
                <a:lnTo>
                  <a:pt x="0" y="4902790"/>
                </a:lnTo>
                <a:lnTo>
                  <a:pt x="4874119" y="4902790"/>
                </a:lnTo>
                <a:lnTo>
                  <a:pt x="4874119" y="0"/>
                </a:lnTo>
                <a:close/>
              </a:path>
            </a:pathLst>
          </a:custGeom>
          <a:blipFill>
            <a:blip r:embed="rId3"/>
            <a:stretch>
              <a:fillRect l="0" t="0" r="0" b="0"/>
            </a:stretch>
          </a:blipFill>
        </p:spPr>
      </p:sp>
      <p:sp>
        <p:nvSpPr>
          <p:cNvPr name="Freeform 9" id="9"/>
          <p:cNvSpPr/>
          <p:nvPr/>
        </p:nvSpPr>
        <p:spPr>
          <a:xfrm flipH="false" flipV="false" rot="0">
            <a:off x="13289232" y="0"/>
            <a:ext cx="6011145" cy="5993645"/>
          </a:xfrm>
          <a:custGeom>
            <a:avLst/>
            <a:gdLst/>
            <a:ahLst/>
            <a:cxnLst/>
            <a:rect r="r" b="b" t="t" l="l"/>
            <a:pathLst>
              <a:path h="5993645" w="6011145">
                <a:moveTo>
                  <a:pt x="0" y="0"/>
                </a:moveTo>
                <a:lnTo>
                  <a:pt x="6011144" y="0"/>
                </a:lnTo>
                <a:lnTo>
                  <a:pt x="6011144" y="5993645"/>
                </a:lnTo>
                <a:lnTo>
                  <a:pt x="0" y="5993645"/>
                </a:lnTo>
                <a:lnTo>
                  <a:pt x="0" y="0"/>
                </a:lnTo>
                <a:close/>
              </a:path>
            </a:pathLst>
          </a:custGeom>
          <a:blipFill>
            <a:blip r:embed="rId4"/>
            <a:stretch>
              <a:fillRect l="0" t="0" r="0" b="0"/>
            </a:stretch>
          </a:blipFill>
        </p:spPr>
      </p:sp>
      <p:sp>
        <p:nvSpPr>
          <p:cNvPr name="TextBox 10" id="10"/>
          <p:cNvSpPr txBox="true"/>
          <p:nvPr/>
        </p:nvSpPr>
        <p:spPr>
          <a:xfrm rot="580965">
            <a:off x="9713963" y="1380753"/>
            <a:ext cx="3626129" cy="622918"/>
          </a:xfrm>
          <a:prstGeom prst="rect">
            <a:avLst/>
          </a:prstGeom>
        </p:spPr>
        <p:txBody>
          <a:bodyPr anchor="t" rtlCol="false" tIns="0" lIns="0" bIns="0" rIns="0">
            <a:spAutoFit/>
          </a:bodyPr>
          <a:lstStyle/>
          <a:p>
            <a:pPr algn="ctr">
              <a:lnSpc>
                <a:spcPts val="5003"/>
              </a:lnSpc>
            </a:pPr>
            <a:r>
              <a:rPr lang="en-US" sz="3819">
                <a:solidFill>
                  <a:srgbClr val="000000"/>
                </a:solidFill>
                <a:latin typeface="Dekko"/>
                <a:ea typeface="Dekko"/>
                <a:cs typeface="Dekko"/>
                <a:sym typeface="Dekko"/>
              </a:rPr>
              <a:t>The best idea!</a:t>
            </a:r>
          </a:p>
        </p:txBody>
      </p:sp>
      <p:sp>
        <p:nvSpPr>
          <p:cNvPr name="TextBox 11" id="11"/>
          <p:cNvSpPr txBox="true"/>
          <p:nvPr/>
        </p:nvSpPr>
        <p:spPr>
          <a:xfrm rot="609982">
            <a:off x="14339571" y="1869587"/>
            <a:ext cx="3841155" cy="663857"/>
          </a:xfrm>
          <a:prstGeom prst="rect">
            <a:avLst/>
          </a:prstGeom>
        </p:spPr>
        <p:txBody>
          <a:bodyPr anchor="t" rtlCol="false" tIns="0" lIns="0" bIns="0" rIns="0">
            <a:spAutoFit/>
          </a:bodyPr>
          <a:lstStyle/>
          <a:p>
            <a:pPr algn="ctr">
              <a:lnSpc>
                <a:spcPts val="5435"/>
              </a:lnSpc>
            </a:pPr>
            <a:r>
              <a:rPr lang="en-US" sz="4149">
                <a:solidFill>
                  <a:srgbClr val="000000"/>
                </a:solidFill>
                <a:latin typeface="Dekko"/>
                <a:ea typeface="Dekko"/>
                <a:cs typeface="Dekko"/>
                <a:sym typeface="Dekko"/>
              </a:rPr>
              <a:t>More ideas!</a:t>
            </a:r>
          </a:p>
        </p:txBody>
      </p:sp>
      <p:sp>
        <p:nvSpPr>
          <p:cNvPr name="TextBox 12" id="12"/>
          <p:cNvSpPr txBox="true"/>
          <p:nvPr/>
        </p:nvSpPr>
        <p:spPr>
          <a:xfrm rot="580965">
            <a:off x="92349" y="1687516"/>
            <a:ext cx="4127723" cy="572630"/>
          </a:xfrm>
          <a:prstGeom prst="rect">
            <a:avLst/>
          </a:prstGeom>
        </p:spPr>
        <p:txBody>
          <a:bodyPr anchor="t" rtlCol="false" tIns="0" lIns="0" bIns="0" rIns="0">
            <a:spAutoFit/>
          </a:bodyPr>
          <a:lstStyle/>
          <a:p>
            <a:pPr algn="ctr">
              <a:lnSpc>
                <a:spcPts val="4643"/>
              </a:lnSpc>
            </a:pPr>
            <a:r>
              <a:rPr lang="en-US" sz="3544">
                <a:solidFill>
                  <a:srgbClr val="000000"/>
                </a:solidFill>
                <a:latin typeface="Dekko"/>
                <a:ea typeface="Dekko"/>
                <a:cs typeface="Dekko"/>
                <a:sym typeface="Dekko"/>
              </a:rPr>
              <a:t>Brilliant idea!</a:t>
            </a:r>
          </a:p>
        </p:txBody>
      </p:sp>
      <p:sp>
        <p:nvSpPr>
          <p:cNvPr name="TextBox 13" id="13"/>
          <p:cNvSpPr txBox="true"/>
          <p:nvPr/>
        </p:nvSpPr>
        <p:spPr>
          <a:xfrm rot="-550498">
            <a:off x="4998507" y="2165417"/>
            <a:ext cx="3706705" cy="663857"/>
          </a:xfrm>
          <a:prstGeom prst="rect">
            <a:avLst/>
          </a:prstGeom>
        </p:spPr>
        <p:txBody>
          <a:bodyPr anchor="t" rtlCol="false" tIns="0" lIns="0" bIns="0" rIns="0">
            <a:spAutoFit/>
          </a:bodyPr>
          <a:lstStyle/>
          <a:p>
            <a:pPr algn="ctr">
              <a:lnSpc>
                <a:spcPts val="5435"/>
              </a:lnSpc>
            </a:pPr>
            <a:r>
              <a:rPr lang="en-US" sz="4149">
                <a:solidFill>
                  <a:srgbClr val="000000"/>
                </a:solidFill>
                <a:latin typeface="Dekko"/>
                <a:ea typeface="Dekko"/>
                <a:cs typeface="Dekko"/>
                <a:sym typeface="Dekko"/>
              </a:rPr>
              <a:t>Creative idea!</a:t>
            </a:r>
          </a:p>
        </p:txBody>
      </p:sp>
      <p:sp>
        <p:nvSpPr>
          <p:cNvPr name="TextBox 14" id="14"/>
          <p:cNvSpPr txBox="true"/>
          <p:nvPr/>
        </p:nvSpPr>
        <p:spPr>
          <a:xfrm rot="-688703">
            <a:off x="6997879" y="6788812"/>
            <a:ext cx="5394713" cy="806179"/>
          </a:xfrm>
          <a:prstGeom prst="rect">
            <a:avLst/>
          </a:prstGeom>
        </p:spPr>
        <p:txBody>
          <a:bodyPr anchor="t" rtlCol="false" tIns="0" lIns="0" bIns="0" rIns="0">
            <a:spAutoFit/>
          </a:bodyPr>
          <a:lstStyle/>
          <a:p>
            <a:pPr algn="ctr">
              <a:lnSpc>
                <a:spcPts val="6575"/>
              </a:lnSpc>
            </a:pPr>
            <a:r>
              <a:rPr lang="en-US" sz="5019">
                <a:solidFill>
                  <a:srgbClr val="000000"/>
                </a:solidFill>
                <a:latin typeface="Dekko"/>
                <a:ea typeface="Dekko"/>
                <a:cs typeface="Dekko"/>
                <a:sym typeface="Dekko"/>
              </a:rPr>
              <a:t>Awesome idea!</a:t>
            </a:r>
          </a:p>
        </p:txBody>
      </p:sp>
      <p:sp>
        <p:nvSpPr>
          <p:cNvPr name="TextBox 15" id="15"/>
          <p:cNvSpPr txBox="true"/>
          <p:nvPr/>
        </p:nvSpPr>
        <p:spPr>
          <a:xfrm rot="609222">
            <a:off x="1240024" y="6819456"/>
            <a:ext cx="4455845" cy="663857"/>
          </a:xfrm>
          <a:prstGeom prst="rect">
            <a:avLst/>
          </a:prstGeom>
        </p:spPr>
        <p:txBody>
          <a:bodyPr anchor="t" rtlCol="false" tIns="0" lIns="0" bIns="0" rIns="0">
            <a:spAutoFit/>
          </a:bodyPr>
          <a:lstStyle/>
          <a:p>
            <a:pPr algn="ctr">
              <a:lnSpc>
                <a:spcPts val="5435"/>
              </a:lnSpc>
            </a:pPr>
            <a:r>
              <a:rPr lang="en-US" sz="4149">
                <a:solidFill>
                  <a:srgbClr val="000000"/>
                </a:solidFill>
                <a:latin typeface="Dekko"/>
                <a:ea typeface="Dekko"/>
                <a:cs typeface="Dekko"/>
                <a:sym typeface="Dekko"/>
              </a:rPr>
              <a:t>Great idea!</a:t>
            </a:r>
          </a:p>
        </p:txBody>
      </p:sp>
      <p:sp>
        <p:nvSpPr>
          <p:cNvPr name="TextBox 16" id="16"/>
          <p:cNvSpPr txBox="true"/>
          <p:nvPr/>
        </p:nvSpPr>
        <p:spPr>
          <a:xfrm rot="-294979">
            <a:off x="13710236" y="7205675"/>
            <a:ext cx="4021967" cy="663857"/>
          </a:xfrm>
          <a:prstGeom prst="rect">
            <a:avLst/>
          </a:prstGeom>
        </p:spPr>
        <p:txBody>
          <a:bodyPr anchor="t" rtlCol="false" tIns="0" lIns="0" bIns="0" rIns="0">
            <a:spAutoFit/>
          </a:bodyPr>
          <a:lstStyle/>
          <a:p>
            <a:pPr algn="ctr">
              <a:lnSpc>
                <a:spcPts val="5435"/>
              </a:lnSpc>
            </a:pPr>
            <a:r>
              <a:rPr lang="en-US" sz="4149">
                <a:solidFill>
                  <a:srgbClr val="000000"/>
                </a:solidFill>
                <a:latin typeface="Dekko"/>
                <a:ea typeface="Dekko"/>
                <a:cs typeface="Dekko"/>
                <a:sym typeface="Dekko"/>
              </a:rPr>
              <a:t>Cool idea!</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3038" t="-8061" r="-4128" b="-18872"/>
            </a:stretch>
          </a:blipFill>
        </p:spPr>
      </p:sp>
      <p:sp>
        <p:nvSpPr>
          <p:cNvPr name="Freeform 3" id="3"/>
          <p:cNvSpPr/>
          <p:nvPr/>
        </p:nvSpPr>
        <p:spPr>
          <a:xfrm flipH="false" flipV="false" rot="-247732">
            <a:off x="2183494" y="16517"/>
            <a:ext cx="4510414" cy="4497284"/>
          </a:xfrm>
          <a:custGeom>
            <a:avLst/>
            <a:gdLst/>
            <a:ahLst/>
            <a:cxnLst/>
            <a:rect r="r" b="b" t="t" l="l"/>
            <a:pathLst>
              <a:path h="4497284" w="4510414">
                <a:moveTo>
                  <a:pt x="0" y="0"/>
                </a:moveTo>
                <a:lnTo>
                  <a:pt x="4510415" y="0"/>
                </a:lnTo>
                <a:lnTo>
                  <a:pt x="4510415" y="4497284"/>
                </a:lnTo>
                <a:lnTo>
                  <a:pt x="0" y="4497284"/>
                </a:lnTo>
                <a:lnTo>
                  <a:pt x="0" y="0"/>
                </a:lnTo>
                <a:close/>
              </a:path>
            </a:pathLst>
          </a:custGeom>
          <a:blipFill>
            <a:blip r:embed="rId3"/>
            <a:stretch>
              <a:fillRect l="0" t="0" r="0" b="0"/>
            </a:stretch>
          </a:blipFill>
        </p:spPr>
      </p:sp>
      <p:sp>
        <p:nvSpPr>
          <p:cNvPr name="Freeform 4" id="4"/>
          <p:cNvSpPr/>
          <p:nvPr/>
        </p:nvSpPr>
        <p:spPr>
          <a:xfrm flipH="false" flipV="false" rot="-917616">
            <a:off x="171978" y="2975727"/>
            <a:ext cx="4693491" cy="4679827"/>
          </a:xfrm>
          <a:custGeom>
            <a:avLst/>
            <a:gdLst/>
            <a:ahLst/>
            <a:cxnLst/>
            <a:rect r="r" b="b" t="t" l="l"/>
            <a:pathLst>
              <a:path h="4679827" w="4693491">
                <a:moveTo>
                  <a:pt x="0" y="0"/>
                </a:moveTo>
                <a:lnTo>
                  <a:pt x="4693491" y="0"/>
                </a:lnTo>
                <a:lnTo>
                  <a:pt x="4693491" y="4679827"/>
                </a:lnTo>
                <a:lnTo>
                  <a:pt x="0" y="4679827"/>
                </a:lnTo>
                <a:lnTo>
                  <a:pt x="0" y="0"/>
                </a:lnTo>
                <a:close/>
              </a:path>
            </a:pathLst>
          </a:custGeom>
          <a:blipFill>
            <a:blip r:embed="rId3"/>
            <a:stretch>
              <a:fillRect l="0" t="0" r="0" b="0"/>
            </a:stretch>
          </a:blipFill>
        </p:spPr>
      </p:sp>
      <p:sp>
        <p:nvSpPr>
          <p:cNvPr name="Freeform 5" id="5"/>
          <p:cNvSpPr/>
          <p:nvPr/>
        </p:nvSpPr>
        <p:spPr>
          <a:xfrm flipH="false" flipV="false" rot="-74983">
            <a:off x="6561585" y="2498815"/>
            <a:ext cx="5489789" cy="5480774"/>
          </a:xfrm>
          <a:custGeom>
            <a:avLst/>
            <a:gdLst/>
            <a:ahLst/>
            <a:cxnLst/>
            <a:rect r="r" b="b" t="t" l="l"/>
            <a:pathLst>
              <a:path h="5480774" w="5489789">
                <a:moveTo>
                  <a:pt x="0" y="0"/>
                </a:moveTo>
                <a:lnTo>
                  <a:pt x="5489789" y="0"/>
                </a:lnTo>
                <a:lnTo>
                  <a:pt x="5489789" y="5480774"/>
                </a:lnTo>
                <a:lnTo>
                  <a:pt x="0" y="5480774"/>
                </a:lnTo>
                <a:lnTo>
                  <a:pt x="0" y="0"/>
                </a:lnTo>
                <a:close/>
              </a:path>
            </a:pathLst>
          </a:custGeom>
          <a:blipFill>
            <a:blip r:embed="rId4"/>
            <a:stretch>
              <a:fillRect l="0" t="0" r="0" b="0"/>
            </a:stretch>
          </a:blipFill>
        </p:spPr>
      </p:sp>
      <p:sp>
        <p:nvSpPr>
          <p:cNvPr name="Freeform 6" id="6"/>
          <p:cNvSpPr/>
          <p:nvPr/>
        </p:nvSpPr>
        <p:spPr>
          <a:xfrm flipH="false" flipV="false" rot="-917616">
            <a:off x="2236425" y="5908018"/>
            <a:ext cx="4595062" cy="4581685"/>
          </a:xfrm>
          <a:custGeom>
            <a:avLst/>
            <a:gdLst/>
            <a:ahLst/>
            <a:cxnLst/>
            <a:rect r="r" b="b" t="t" l="l"/>
            <a:pathLst>
              <a:path h="4581685" w="4595062">
                <a:moveTo>
                  <a:pt x="0" y="0"/>
                </a:moveTo>
                <a:lnTo>
                  <a:pt x="4595063" y="0"/>
                </a:lnTo>
                <a:lnTo>
                  <a:pt x="4595063" y="4581685"/>
                </a:lnTo>
                <a:lnTo>
                  <a:pt x="0" y="4581685"/>
                </a:lnTo>
                <a:lnTo>
                  <a:pt x="0" y="0"/>
                </a:lnTo>
                <a:close/>
              </a:path>
            </a:pathLst>
          </a:custGeom>
          <a:blipFill>
            <a:blip r:embed="rId3"/>
            <a:stretch>
              <a:fillRect l="0" t="0" r="0" b="0"/>
            </a:stretch>
          </a:blipFill>
        </p:spPr>
      </p:sp>
      <p:sp>
        <p:nvSpPr>
          <p:cNvPr name="Freeform 7" id="7"/>
          <p:cNvSpPr/>
          <p:nvPr/>
        </p:nvSpPr>
        <p:spPr>
          <a:xfrm flipH="false" flipV="false" rot="-619618">
            <a:off x="11654757" y="-168543"/>
            <a:ext cx="4510414" cy="4497284"/>
          </a:xfrm>
          <a:custGeom>
            <a:avLst/>
            <a:gdLst/>
            <a:ahLst/>
            <a:cxnLst/>
            <a:rect r="r" b="b" t="t" l="l"/>
            <a:pathLst>
              <a:path h="4497284" w="4510414">
                <a:moveTo>
                  <a:pt x="0" y="0"/>
                </a:moveTo>
                <a:lnTo>
                  <a:pt x="4510415" y="0"/>
                </a:lnTo>
                <a:lnTo>
                  <a:pt x="4510415" y="4497283"/>
                </a:lnTo>
                <a:lnTo>
                  <a:pt x="0" y="4497283"/>
                </a:lnTo>
                <a:lnTo>
                  <a:pt x="0" y="0"/>
                </a:lnTo>
                <a:close/>
              </a:path>
            </a:pathLst>
          </a:custGeom>
          <a:blipFill>
            <a:blip r:embed="rId3"/>
            <a:stretch>
              <a:fillRect l="0" t="0" r="0" b="0"/>
            </a:stretch>
          </a:blipFill>
        </p:spPr>
      </p:sp>
      <p:sp>
        <p:nvSpPr>
          <p:cNvPr name="Freeform 8" id="8"/>
          <p:cNvSpPr/>
          <p:nvPr/>
        </p:nvSpPr>
        <p:spPr>
          <a:xfrm flipH="false" flipV="false" rot="-917616">
            <a:off x="13369572" y="2960235"/>
            <a:ext cx="4724565" cy="4710811"/>
          </a:xfrm>
          <a:custGeom>
            <a:avLst/>
            <a:gdLst/>
            <a:ahLst/>
            <a:cxnLst/>
            <a:rect r="r" b="b" t="t" l="l"/>
            <a:pathLst>
              <a:path h="4710811" w="4724565">
                <a:moveTo>
                  <a:pt x="0" y="0"/>
                </a:moveTo>
                <a:lnTo>
                  <a:pt x="4724566" y="0"/>
                </a:lnTo>
                <a:lnTo>
                  <a:pt x="4724566" y="4710812"/>
                </a:lnTo>
                <a:lnTo>
                  <a:pt x="0" y="4710812"/>
                </a:lnTo>
                <a:lnTo>
                  <a:pt x="0" y="0"/>
                </a:lnTo>
                <a:close/>
              </a:path>
            </a:pathLst>
          </a:custGeom>
          <a:blipFill>
            <a:blip r:embed="rId3"/>
            <a:stretch>
              <a:fillRect l="0" t="0" r="0" b="0"/>
            </a:stretch>
          </a:blipFill>
        </p:spPr>
      </p:sp>
      <p:sp>
        <p:nvSpPr>
          <p:cNvPr name="Freeform 9" id="9"/>
          <p:cNvSpPr/>
          <p:nvPr/>
        </p:nvSpPr>
        <p:spPr>
          <a:xfrm flipH="false" flipV="false" rot="-264119">
            <a:off x="11418116" y="5934243"/>
            <a:ext cx="4484678" cy="4471622"/>
          </a:xfrm>
          <a:custGeom>
            <a:avLst/>
            <a:gdLst/>
            <a:ahLst/>
            <a:cxnLst/>
            <a:rect r="r" b="b" t="t" l="l"/>
            <a:pathLst>
              <a:path h="4471622" w="4484678">
                <a:moveTo>
                  <a:pt x="0" y="0"/>
                </a:moveTo>
                <a:lnTo>
                  <a:pt x="4484678" y="0"/>
                </a:lnTo>
                <a:lnTo>
                  <a:pt x="4484678" y="4471622"/>
                </a:lnTo>
                <a:lnTo>
                  <a:pt x="0" y="4471622"/>
                </a:lnTo>
                <a:lnTo>
                  <a:pt x="0" y="0"/>
                </a:lnTo>
                <a:close/>
              </a:path>
            </a:pathLst>
          </a:custGeom>
          <a:blipFill>
            <a:blip r:embed="rId3"/>
            <a:stretch>
              <a:fillRect l="0" t="0" r="0" b="0"/>
            </a:stretch>
          </a:blipFill>
        </p:spPr>
      </p:sp>
      <p:sp>
        <p:nvSpPr>
          <p:cNvPr name="Freeform 10" id="10"/>
          <p:cNvSpPr/>
          <p:nvPr/>
        </p:nvSpPr>
        <p:spPr>
          <a:xfrm flipH="false" flipV="false" rot="-4859083">
            <a:off x="5577672" y="4198656"/>
            <a:ext cx="536973" cy="1747546"/>
          </a:xfrm>
          <a:custGeom>
            <a:avLst/>
            <a:gdLst/>
            <a:ahLst/>
            <a:cxnLst/>
            <a:rect r="r" b="b" t="t" l="l"/>
            <a:pathLst>
              <a:path h="1747546" w="536973">
                <a:moveTo>
                  <a:pt x="0" y="0"/>
                </a:moveTo>
                <a:lnTo>
                  <a:pt x="536974" y="0"/>
                </a:lnTo>
                <a:lnTo>
                  <a:pt x="536974" y="1747545"/>
                </a:lnTo>
                <a:lnTo>
                  <a:pt x="0" y="174754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11" id="11"/>
          <p:cNvSpPr txBox="true"/>
          <p:nvPr/>
        </p:nvSpPr>
        <p:spPr>
          <a:xfrm rot="402067">
            <a:off x="2752692" y="993154"/>
            <a:ext cx="3574208" cy="770001"/>
          </a:xfrm>
          <a:prstGeom prst="rect">
            <a:avLst/>
          </a:prstGeom>
        </p:spPr>
        <p:txBody>
          <a:bodyPr anchor="t" rtlCol="false" tIns="0" lIns="0" bIns="0" rIns="0">
            <a:spAutoFit/>
          </a:bodyPr>
          <a:lstStyle/>
          <a:p>
            <a:pPr algn="ctr">
              <a:lnSpc>
                <a:spcPts val="5501"/>
              </a:lnSpc>
            </a:pPr>
            <a:r>
              <a:rPr lang="en-US" sz="4199">
                <a:solidFill>
                  <a:srgbClr val="000000"/>
                </a:solidFill>
                <a:latin typeface="Ballpoint"/>
                <a:ea typeface="Ballpoint"/>
                <a:cs typeface="Ballpoint"/>
                <a:sym typeface="Ballpoint"/>
              </a:rPr>
              <a:t>Brilliant idea</a:t>
            </a:r>
          </a:p>
        </p:txBody>
      </p:sp>
      <p:sp>
        <p:nvSpPr>
          <p:cNvPr name="TextBox 12" id="12"/>
          <p:cNvSpPr txBox="true"/>
          <p:nvPr/>
        </p:nvSpPr>
        <p:spPr>
          <a:xfrm rot="-221758">
            <a:off x="600961" y="4125794"/>
            <a:ext cx="3706955" cy="770001"/>
          </a:xfrm>
          <a:prstGeom prst="rect">
            <a:avLst/>
          </a:prstGeom>
        </p:spPr>
        <p:txBody>
          <a:bodyPr anchor="t" rtlCol="false" tIns="0" lIns="0" bIns="0" rIns="0">
            <a:spAutoFit/>
          </a:bodyPr>
          <a:lstStyle/>
          <a:p>
            <a:pPr algn="ctr">
              <a:lnSpc>
                <a:spcPts val="5501"/>
              </a:lnSpc>
            </a:pPr>
            <a:r>
              <a:rPr lang="en-US" sz="4199">
                <a:solidFill>
                  <a:srgbClr val="000000"/>
                </a:solidFill>
                <a:latin typeface="Ballpoint"/>
                <a:ea typeface="Ballpoint"/>
                <a:cs typeface="Ballpoint"/>
                <a:sym typeface="Ballpoint"/>
              </a:rPr>
              <a:t>Creative idea</a:t>
            </a:r>
          </a:p>
        </p:txBody>
      </p:sp>
      <p:sp>
        <p:nvSpPr>
          <p:cNvPr name="TextBox 13" id="13"/>
          <p:cNvSpPr txBox="true"/>
          <p:nvPr/>
        </p:nvSpPr>
        <p:spPr>
          <a:xfrm rot="-274206">
            <a:off x="2691619" y="7042202"/>
            <a:ext cx="3629215" cy="770001"/>
          </a:xfrm>
          <a:prstGeom prst="rect">
            <a:avLst/>
          </a:prstGeom>
        </p:spPr>
        <p:txBody>
          <a:bodyPr anchor="t" rtlCol="false" tIns="0" lIns="0" bIns="0" rIns="0">
            <a:spAutoFit/>
          </a:bodyPr>
          <a:lstStyle/>
          <a:p>
            <a:pPr algn="ctr">
              <a:lnSpc>
                <a:spcPts val="5501"/>
              </a:lnSpc>
            </a:pPr>
            <a:r>
              <a:rPr lang="en-US" sz="4199">
                <a:solidFill>
                  <a:srgbClr val="000000"/>
                </a:solidFill>
                <a:latin typeface="Ballpoint"/>
                <a:ea typeface="Ballpoint"/>
                <a:cs typeface="Ballpoint"/>
                <a:sym typeface="Ballpoint"/>
              </a:rPr>
              <a:t>Great idea</a:t>
            </a:r>
          </a:p>
        </p:txBody>
      </p:sp>
      <p:sp>
        <p:nvSpPr>
          <p:cNvPr name="TextBox 14" id="14"/>
          <p:cNvSpPr txBox="true"/>
          <p:nvPr/>
        </p:nvSpPr>
        <p:spPr>
          <a:xfrm rot="30181">
            <a:off x="12123300" y="898021"/>
            <a:ext cx="3574208" cy="770001"/>
          </a:xfrm>
          <a:prstGeom prst="rect">
            <a:avLst/>
          </a:prstGeom>
        </p:spPr>
        <p:txBody>
          <a:bodyPr anchor="t" rtlCol="false" tIns="0" lIns="0" bIns="0" rIns="0">
            <a:spAutoFit/>
          </a:bodyPr>
          <a:lstStyle/>
          <a:p>
            <a:pPr algn="ctr">
              <a:lnSpc>
                <a:spcPts val="5501"/>
              </a:lnSpc>
            </a:pPr>
            <a:r>
              <a:rPr lang="en-US" sz="4199">
                <a:solidFill>
                  <a:srgbClr val="000000"/>
                </a:solidFill>
                <a:latin typeface="Ballpoint"/>
                <a:ea typeface="Ballpoint"/>
                <a:cs typeface="Ballpoint"/>
                <a:sym typeface="Ballpoint"/>
              </a:rPr>
              <a:t>Awesome idea</a:t>
            </a:r>
          </a:p>
        </p:txBody>
      </p:sp>
      <p:sp>
        <p:nvSpPr>
          <p:cNvPr name="TextBox 15" id="15"/>
          <p:cNvSpPr txBox="true"/>
          <p:nvPr/>
        </p:nvSpPr>
        <p:spPr>
          <a:xfrm rot="-328066">
            <a:off x="13776265" y="4162850"/>
            <a:ext cx="3731498" cy="770001"/>
          </a:xfrm>
          <a:prstGeom prst="rect">
            <a:avLst/>
          </a:prstGeom>
        </p:spPr>
        <p:txBody>
          <a:bodyPr anchor="t" rtlCol="false" tIns="0" lIns="0" bIns="0" rIns="0">
            <a:spAutoFit/>
          </a:bodyPr>
          <a:lstStyle/>
          <a:p>
            <a:pPr algn="ctr">
              <a:lnSpc>
                <a:spcPts val="5501"/>
              </a:lnSpc>
            </a:pPr>
            <a:r>
              <a:rPr lang="en-US" sz="4199">
                <a:solidFill>
                  <a:srgbClr val="000000"/>
                </a:solidFill>
                <a:latin typeface="Ballpoint"/>
                <a:ea typeface="Ballpoint"/>
                <a:cs typeface="Ballpoint"/>
                <a:sym typeface="Ballpoint"/>
              </a:rPr>
              <a:t>Cool idea</a:t>
            </a:r>
          </a:p>
        </p:txBody>
      </p:sp>
      <p:sp>
        <p:nvSpPr>
          <p:cNvPr name="TextBox 16" id="16"/>
          <p:cNvSpPr txBox="true"/>
          <p:nvPr/>
        </p:nvSpPr>
        <p:spPr>
          <a:xfrm rot="388450">
            <a:off x="11964506" y="6955785"/>
            <a:ext cx="3554048" cy="770001"/>
          </a:xfrm>
          <a:prstGeom prst="rect">
            <a:avLst/>
          </a:prstGeom>
        </p:spPr>
        <p:txBody>
          <a:bodyPr anchor="t" rtlCol="false" tIns="0" lIns="0" bIns="0" rIns="0">
            <a:spAutoFit/>
          </a:bodyPr>
          <a:lstStyle/>
          <a:p>
            <a:pPr algn="ctr">
              <a:lnSpc>
                <a:spcPts val="5501"/>
              </a:lnSpc>
            </a:pPr>
            <a:r>
              <a:rPr lang="en-US" sz="4199">
                <a:solidFill>
                  <a:srgbClr val="000000"/>
                </a:solidFill>
                <a:latin typeface="Ballpoint"/>
                <a:ea typeface="Ballpoint"/>
                <a:cs typeface="Ballpoint"/>
                <a:sym typeface="Ballpoint"/>
              </a:rPr>
              <a:t>The best idea</a:t>
            </a:r>
          </a:p>
        </p:txBody>
      </p:sp>
      <p:sp>
        <p:nvSpPr>
          <p:cNvPr name="Freeform 17" id="17"/>
          <p:cNvSpPr/>
          <p:nvPr/>
        </p:nvSpPr>
        <p:spPr>
          <a:xfrm flipH="false" flipV="false" rot="-1833775">
            <a:off x="6751056" y="1320748"/>
            <a:ext cx="536973" cy="1747546"/>
          </a:xfrm>
          <a:custGeom>
            <a:avLst/>
            <a:gdLst/>
            <a:ahLst/>
            <a:cxnLst/>
            <a:rect r="r" b="b" t="t" l="l"/>
            <a:pathLst>
              <a:path h="1747546" w="536973">
                <a:moveTo>
                  <a:pt x="0" y="0"/>
                </a:moveTo>
                <a:lnTo>
                  <a:pt x="536973" y="0"/>
                </a:lnTo>
                <a:lnTo>
                  <a:pt x="536973" y="1747546"/>
                </a:lnTo>
                <a:lnTo>
                  <a:pt x="0" y="174754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8" id="18"/>
          <p:cNvSpPr/>
          <p:nvPr/>
        </p:nvSpPr>
        <p:spPr>
          <a:xfrm flipH="false" flipV="false" rot="-7085958">
            <a:off x="7272481" y="7165031"/>
            <a:ext cx="536973" cy="1747546"/>
          </a:xfrm>
          <a:custGeom>
            <a:avLst/>
            <a:gdLst/>
            <a:ahLst/>
            <a:cxnLst/>
            <a:rect r="r" b="b" t="t" l="l"/>
            <a:pathLst>
              <a:path h="1747546" w="536973">
                <a:moveTo>
                  <a:pt x="0" y="0"/>
                </a:moveTo>
                <a:lnTo>
                  <a:pt x="536973" y="0"/>
                </a:lnTo>
                <a:lnTo>
                  <a:pt x="536973" y="1747545"/>
                </a:lnTo>
                <a:lnTo>
                  <a:pt x="0" y="174754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9" id="19"/>
          <p:cNvSpPr/>
          <p:nvPr/>
        </p:nvSpPr>
        <p:spPr>
          <a:xfrm flipH="false" flipV="false" rot="5940916">
            <a:off x="12280940" y="4251020"/>
            <a:ext cx="536973" cy="1747546"/>
          </a:xfrm>
          <a:custGeom>
            <a:avLst/>
            <a:gdLst/>
            <a:ahLst/>
            <a:cxnLst/>
            <a:rect r="r" b="b" t="t" l="l"/>
            <a:pathLst>
              <a:path h="1747546" w="536973">
                <a:moveTo>
                  <a:pt x="0" y="0"/>
                </a:moveTo>
                <a:lnTo>
                  <a:pt x="536973" y="0"/>
                </a:lnTo>
                <a:lnTo>
                  <a:pt x="536973" y="1747545"/>
                </a:lnTo>
                <a:lnTo>
                  <a:pt x="0" y="174754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20" id="20"/>
          <p:cNvSpPr/>
          <p:nvPr/>
        </p:nvSpPr>
        <p:spPr>
          <a:xfrm flipH="false" flipV="false" rot="8573135">
            <a:off x="10740923" y="7525745"/>
            <a:ext cx="536973" cy="1747546"/>
          </a:xfrm>
          <a:custGeom>
            <a:avLst/>
            <a:gdLst/>
            <a:ahLst/>
            <a:cxnLst/>
            <a:rect r="r" b="b" t="t" l="l"/>
            <a:pathLst>
              <a:path h="1747546" w="536973">
                <a:moveTo>
                  <a:pt x="0" y="0"/>
                </a:moveTo>
                <a:lnTo>
                  <a:pt x="536973" y="0"/>
                </a:lnTo>
                <a:lnTo>
                  <a:pt x="536973" y="1747546"/>
                </a:lnTo>
                <a:lnTo>
                  <a:pt x="0" y="174754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21" id="21"/>
          <p:cNvSpPr/>
          <p:nvPr/>
        </p:nvSpPr>
        <p:spPr>
          <a:xfrm flipH="false" flipV="false" rot="3747085">
            <a:off x="10898460" y="1452601"/>
            <a:ext cx="536973" cy="1747546"/>
          </a:xfrm>
          <a:custGeom>
            <a:avLst/>
            <a:gdLst/>
            <a:ahLst/>
            <a:cxnLst/>
            <a:rect r="r" b="b" t="t" l="l"/>
            <a:pathLst>
              <a:path h="1747546" w="536973">
                <a:moveTo>
                  <a:pt x="0" y="0"/>
                </a:moveTo>
                <a:lnTo>
                  <a:pt x="536973" y="0"/>
                </a:lnTo>
                <a:lnTo>
                  <a:pt x="536973" y="1747546"/>
                </a:lnTo>
                <a:lnTo>
                  <a:pt x="0" y="174754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22" id="22"/>
          <p:cNvSpPr txBox="true"/>
          <p:nvPr/>
        </p:nvSpPr>
        <p:spPr>
          <a:xfrm rot="-295697">
            <a:off x="3075642" y="7840460"/>
            <a:ext cx="2976702" cy="1605155"/>
          </a:xfrm>
          <a:prstGeom prst="rect">
            <a:avLst/>
          </a:prstGeom>
        </p:spPr>
        <p:txBody>
          <a:bodyPr anchor="t" rtlCol="false" tIns="0" lIns="0" bIns="0" rIns="0">
            <a:spAutoFit/>
          </a:bodyPr>
          <a:lstStyle/>
          <a:p>
            <a:pPr algn="ctr">
              <a:lnSpc>
                <a:spcPts val="2551"/>
              </a:lnSpc>
            </a:pPr>
            <a:r>
              <a:rPr lang="en-US" sz="1947">
                <a:solidFill>
                  <a:srgbClr val="000000"/>
                </a:solidFill>
                <a:latin typeface="Dekko"/>
                <a:ea typeface="Dekko"/>
                <a:cs typeface="Dekko"/>
                <a:sym typeface="Dekko"/>
              </a:rPr>
              <a:t>Lorem ipsum dolor sit amet, consectetur adipiscing elit, sed do eiusmod tempor incididunt ut labore et dolore magna aliqua.</a:t>
            </a:r>
          </a:p>
        </p:txBody>
      </p:sp>
      <p:sp>
        <p:nvSpPr>
          <p:cNvPr name="TextBox 23" id="23"/>
          <p:cNvSpPr txBox="true"/>
          <p:nvPr/>
        </p:nvSpPr>
        <p:spPr>
          <a:xfrm rot="-295697">
            <a:off x="981511" y="4915688"/>
            <a:ext cx="3040465" cy="1169649"/>
          </a:xfrm>
          <a:prstGeom prst="rect">
            <a:avLst/>
          </a:prstGeom>
        </p:spPr>
        <p:txBody>
          <a:bodyPr anchor="t" rtlCol="false" tIns="0" lIns="0" bIns="0" rIns="0">
            <a:spAutoFit/>
          </a:bodyPr>
          <a:lstStyle/>
          <a:p>
            <a:pPr algn="ctr">
              <a:lnSpc>
                <a:spcPts val="2361"/>
              </a:lnSpc>
            </a:pPr>
            <a:r>
              <a:rPr lang="en-US" sz="1802">
                <a:solidFill>
                  <a:srgbClr val="000000"/>
                </a:solidFill>
                <a:latin typeface="Dekko"/>
                <a:ea typeface="Dekko"/>
                <a:cs typeface="Dekko"/>
                <a:sym typeface="Dekko"/>
              </a:rPr>
              <a:t>Lorem ipsum dolor sit amet, consectetur adipiscing elit, sed do eiusmod tempor incididunt ut labore et dolore magna aliqua.</a:t>
            </a:r>
          </a:p>
        </p:txBody>
      </p:sp>
      <p:sp>
        <p:nvSpPr>
          <p:cNvPr name="TextBox 24" id="24"/>
          <p:cNvSpPr txBox="true"/>
          <p:nvPr/>
        </p:nvSpPr>
        <p:spPr>
          <a:xfrm rot="376462">
            <a:off x="2839884" y="1805645"/>
            <a:ext cx="3251263" cy="1175004"/>
          </a:xfrm>
          <a:prstGeom prst="rect">
            <a:avLst/>
          </a:prstGeom>
        </p:spPr>
        <p:txBody>
          <a:bodyPr anchor="t" rtlCol="false" tIns="0" lIns="0" bIns="0" rIns="0">
            <a:spAutoFit/>
          </a:bodyPr>
          <a:lstStyle/>
          <a:p>
            <a:pPr algn="ctr">
              <a:lnSpc>
                <a:spcPts val="2358"/>
              </a:lnSpc>
            </a:pPr>
            <a:r>
              <a:rPr lang="en-US" sz="1800">
                <a:solidFill>
                  <a:srgbClr val="000000"/>
                </a:solidFill>
                <a:latin typeface="Dekko"/>
                <a:ea typeface="Dekko"/>
                <a:cs typeface="Dekko"/>
                <a:sym typeface="Dekko"/>
              </a:rPr>
              <a:t>Lorem ipsum dolor sit amet, consectetur adipiscing elit, sed do eiusmod tempor incididunt ut labore et dolore magna aliqua.</a:t>
            </a:r>
          </a:p>
        </p:txBody>
      </p:sp>
      <p:sp>
        <p:nvSpPr>
          <p:cNvPr name="TextBox 25" id="25"/>
          <p:cNvSpPr txBox="true"/>
          <p:nvPr/>
        </p:nvSpPr>
        <p:spPr>
          <a:xfrm rot="361348">
            <a:off x="12298237" y="7821021"/>
            <a:ext cx="2659858" cy="1436328"/>
          </a:xfrm>
          <a:prstGeom prst="rect">
            <a:avLst/>
          </a:prstGeom>
        </p:spPr>
        <p:txBody>
          <a:bodyPr anchor="t" rtlCol="false" tIns="0" lIns="0" bIns="0" rIns="0">
            <a:spAutoFit/>
          </a:bodyPr>
          <a:lstStyle/>
          <a:p>
            <a:pPr algn="ctr">
              <a:lnSpc>
                <a:spcPts val="2280"/>
              </a:lnSpc>
            </a:pPr>
            <a:r>
              <a:rPr lang="en-US" sz="1740">
                <a:solidFill>
                  <a:srgbClr val="000000"/>
                </a:solidFill>
                <a:latin typeface="Dekko"/>
                <a:ea typeface="Dekko"/>
                <a:cs typeface="Dekko"/>
                <a:sym typeface="Dekko"/>
              </a:rPr>
              <a:t>Lorem ipsum dolor sit amet, consectetur adipiscing elit, sed do eiusmod tempor incididunt ut labore et dolore magna aliqua.</a:t>
            </a:r>
          </a:p>
        </p:txBody>
      </p:sp>
      <p:sp>
        <p:nvSpPr>
          <p:cNvPr name="TextBox 26" id="26"/>
          <p:cNvSpPr txBox="true"/>
          <p:nvPr/>
        </p:nvSpPr>
        <p:spPr>
          <a:xfrm rot="-295697">
            <a:off x="14382025" y="5017086"/>
            <a:ext cx="2862158" cy="1102172"/>
          </a:xfrm>
          <a:prstGeom prst="rect">
            <a:avLst/>
          </a:prstGeom>
        </p:spPr>
        <p:txBody>
          <a:bodyPr anchor="t" rtlCol="false" tIns="0" lIns="0" bIns="0" rIns="0">
            <a:spAutoFit/>
          </a:bodyPr>
          <a:lstStyle/>
          <a:p>
            <a:pPr algn="ctr">
              <a:lnSpc>
                <a:spcPts val="2222"/>
              </a:lnSpc>
            </a:pPr>
            <a:r>
              <a:rPr lang="en-US" sz="1696">
                <a:solidFill>
                  <a:srgbClr val="000000"/>
                </a:solidFill>
                <a:latin typeface="Dekko"/>
                <a:ea typeface="Dekko"/>
                <a:cs typeface="Dekko"/>
                <a:sym typeface="Dekko"/>
              </a:rPr>
              <a:t>Lorem ipsum dolor sit amet, consectetur adipiscing elit, sed do eiusmod tempor incididunt ut labore et dolore magna aliqua.</a:t>
            </a:r>
          </a:p>
        </p:txBody>
      </p:sp>
      <p:sp>
        <p:nvSpPr>
          <p:cNvPr name="TextBox 27" id="27"/>
          <p:cNvSpPr txBox="true"/>
          <p:nvPr/>
        </p:nvSpPr>
        <p:spPr>
          <a:xfrm rot="0">
            <a:off x="12284333" y="1774486"/>
            <a:ext cx="3251263" cy="1175004"/>
          </a:xfrm>
          <a:prstGeom prst="rect">
            <a:avLst/>
          </a:prstGeom>
        </p:spPr>
        <p:txBody>
          <a:bodyPr anchor="t" rtlCol="false" tIns="0" lIns="0" bIns="0" rIns="0">
            <a:spAutoFit/>
          </a:bodyPr>
          <a:lstStyle/>
          <a:p>
            <a:pPr algn="ctr">
              <a:lnSpc>
                <a:spcPts val="2358"/>
              </a:lnSpc>
            </a:pPr>
            <a:r>
              <a:rPr lang="en-US" sz="1800">
                <a:solidFill>
                  <a:srgbClr val="000000"/>
                </a:solidFill>
                <a:latin typeface="Dekko"/>
                <a:ea typeface="Dekko"/>
                <a:cs typeface="Dekko"/>
                <a:sym typeface="Dekko"/>
              </a:rPr>
              <a:t>Lorem ipsum dolor sit amet, consectetur adipiscing elit, sed do eiusmod tempor incididunt ut labore et dolore magna aliqua.</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3038" t="-8061" r="-4128" b="-18872"/>
            </a:stretch>
          </a:blipFill>
        </p:spPr>
      </p:sp>
      <p:sp>
        <p:nvSpPr>
          <p:cNvPr name="Freeform 3" id="3"/>
          <p:cNvSpPr/>
          <p:nvPr/>
        </p:nvSpPr>
        <p:spPr>
          <a:xfrm flipH="false" flipV="false" rot="574301">
            <a:off x="-1290113" y="-2967920"/>
            <a:ext cx="20700512" cy="26291887"/>
          </a:xfrm>
          <a:custGeom>
            <a:avLst/>
            <a:gdLst/>
            <a:ahLst/>
            <a:cxnLst/>
            <a:rect r="r" b="b" t="t" l="l"/>
            <a:pathLst>
              <a:path h="26291887" w="20700512">
                <a:moveTo>
                  <a:pt x="0" y="0"/>
                </a:moveTo>
                <a:lnTo>
                  <a:pt x="20700512" y="0"/>
                </a:lnTo>
                <a:lnTo>
                  <a:pt x="20700512" y="26291887"/>
                </a:lnTo>
                <a:lnTo>
                  <a:pt x="0" y="26291887"/>
                </a:lnTo>
                <a:lnTo>
                  <a:pt x="0" y="0"/>
                </a:lnTo>
                <a:close/>
              </a:path>
            </a:pathLst>
          </a:custGeom>
          <a:blipFill>
            <a:blip r:embed="rId3"/>
            <a:stretch>
              <a:fillRect l="0" t="0" r="0" b="0"/>
            </a:stretch>
          </a:blipFill>
        </p:spPr>
      </p:sp>
      <p:grpSp>
        <p:nvGrpSpPr>
          <p:cNvPr name="Group 4" id="4"/>
          <p:cNvGrpSpPr>
            <a:grpSpLocks noChangeAspect="true"/>
          </p:cNvGrpSpPr>
          <p:nvPr/>
        </p:nvGrpSpPr>
        <p:grpSpPr>
          <a:xfrm rot="0">
            <a:off x="10840648" y="4485849"/>
            <a:ext cx="1354370" cy="1349079"/>
            <a:chOff x="0" y="0"/>
            <a:chExt cx="6502400" cy="6477000"/>
          </a:xfrm>
        </p:grpSpPr>
        <p:sp>
          <p:nvSpPr>
            <p:cNvPr name="Freeform 5" id="5"/>
            <p:cNvSpPr/>
            <p:nvPr/>
          </p:nvSpPr>
          <p:spPr>
            <a:xfrm flipH="false" flipV="false" rot="-756753">
              <a:off x="-74271" y="-49371"/>
              <a:ext cx="6644618" cy="6581356"/>
            </a:xfrm>
            <a:custGeom>
              <a:avLst/>
              <a:gdLst/>
              <a:ahLst/>
              <a:cxnLst/>
              <a:rect r="r" b="b" t="t" l="l"/>
              <a:pathLst>
                <a:path h="6581356" w="6644618">
                  <a:moveTo>
                    <a:pt x="4002956" y="248771"/>
                  </a:moveTo>
                  <a:cubicBezTo>
                    <a:pt x="2914037" y="0"/>
                    <a:pt x="1775244" y="352877"/>
                    <a:pt x="1017786" y="1173784"/>
                  </a:cubicBezTo>
                  <a:cubicBezTo>
                    <a:pt x="260328" y="1994691"/>
                    <a:pt x="0" y="3158136"/>
                    <a:pt x="335375" y="4223572"/>
                  </a:cubicBezTo>
                  <a:cubicBezTo>
                    <a:pt x="670751" y="5289008"/>
                    <a:pt x="1550562" y="6093562"/>
                    <a:pt x="2641662" y="6332584"/>
                  </a:cubicBezTo>
                  <a:cubicBezTo>
                    <a:pt x="3730580" y="6581356"/>
                    <a:pt x="4869374" y="6228478"/>
                    <a:pt x="5626832" y="5407571"/>
                  </a:cubicBezTo>
                  <a:cubicBezTo>
                    <a:pt x="6384289" y="4586664"/>
                    <a:pt x="6644618" y="3423220"/>
                    <a:pt x="6309242" y="2357784"/>
                  </a:cubicBezTo>
                  <a:cubicBezTo>
                    <a:pt x="5973867" y="1292348"/>
                    <a:pt x="5094056" y="487794"/>
                    <a:pt x="4002956" y="248771"/>
                  </a:cubicBezTo>
                  <a:close/>
                </a:path>
              </a:pathLst>
            </a:custGeom>
            <a:blipFill>
              <a:blip r:embed="rId4"/>
              <a:stretch>
                <a:fillRect l="-24594" t="39" r="-62363" b="-25256"/>
              </a:stretch>
            </a:blipFill>
          </p:spPr>
        </p:sp>
        <p:sp>
          <p:nvSpPr>
            <p:cNvPr name="Freeform 6" id="6"/>
            <p:cNvSpPr/>
            <p:nvPr/>
          </p:nvSpPr>
          <p:spPr>
            <a:xfrm flipH="false" flipV="false" rot="0">
              <a:off x="73038" y="66269"/>
              <a:ext cx="6350000" cy="6349987"/>
            </a:xfrm>
            <a:custGeom>
              <a:avLst/>
              <a:gdLst/>
              <a:ahLst/>
              <a:cxnLst/>
              <a:rect r="r" b="b" t="t" l="l"/>
              <a:pathLst>
                <a:path h="6349987" w="6350000">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000000"/>
            </a:solidFill>
          </p:spPr>
        </p:sp>
      </p:grpSp>
      <p:grpSp>
        <p:nvGrpSpPr>
          <p:cNvPr name="Group 7" id="7"/>
          <p:cNvGrpSpPr>
            <a:grpSpLocks noChangeAspect="true"/>
          </p:cNvGrpSpPr>
          <p:nvPr/>
        </p:nvGrpSpPr>
        <p:grpSpPr>
          <a:xfrm rot="0">
            <a:off x="12490293" y="4485849"/>
            <a:ext cx="1354370" cy="1349079"/>
            <a:chOff x="0" y="0"/>
            <a:chExt cx="6502400" cy="6477000"/>
          </a:xfrm>
        </p:grpSpPr>
        <p:sp>
          <p:nvSpPr>
            <p:cNvPr name="Freeform 8" id="8"/>
            <p:cNvSpPr/>
            <p:nvPr/>
          </p:nvSpPr>
          <p:spPr>
            <a:xfrm flipH="false" flipV="false" rot="0">
              <a:off x="-23042" y="119185"/>
              <a:ext cx="6542159" cy="6244242"/>
            </a:xfrm>
            <a:custGeom>
              <a:avLst/>
              <a:gdLst/>
              <a:ahLst/>
              <a:cxnLst/>
              <a:rect r="r" b="b" t="t" l="l"/>
              <a:pathLst>
                <a:path h="6244242" w="6542159">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5"/>
              <a:stretch>
                <a:fillRect l="-8698" t="0" r="223" b="-54008"/>
              </a:stretch>
            </a:blipFill>
          </p:spPr>
        </p:sp>
        <p:sp>
          <p:nvSpPr>
            <p:cNvPr name="Freeform 9" id="9"/>
            <p:cNvSpPr/>
            <p:nvPr/>
          </p:nvSpPr>
          <p:spPr>
            <a:xfrm flipH="false" flipV="false" rot="0">
              <a:off x="73038" y="66269"/>
              <a:ext cx="6350000" cy="6349987"/>
            </a:xfrm>
            <a:custGeom>
              <a:avLst/>
              <a:gdLst/>
              <a:ahLst/>
              <a:cxnLst/>
              <a:rect r="r" b="b" t="t" l="l"/>
              <a:pathLst>
                <a:path h="6349987" w="6350000">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000000"/>
            </a:solidFill>
          </p:spPr>
        </p:sp>
      </p:grpSp>
      <p:grpSp>
        <p:nvGrpSpPr>
          <p:cNvPr name="Group 10" id="10"/>
          <p:cNvGrpSpPr>
            <a:grpSpLocks noChangeAspect="true"/>
          </p:cNvGrpSpPr>
          <p:nvPr/>
        </p:nvGrpSpPr>
        <p:grpSpPr>
          <a:xfrm rot="0">
            <a:off x="14142662" y="4485849"/>
            <a:ext cx="1354370" cy="1349079"/>
            <a:chOff x="0" y="0"/>
            <a:chExt cx="6502400" cy="6477000"/>
          </a:xfrm>
        </p:grpSpPr>
        <p:sp>
          <p:nvSpPr>
            <p:cNvPr name="Freeform 11" id="11"/>
            <p:cNvSpPr/>
            <p:nvPr/>
          </p:nvSpPr>
          <p:spPr>
            <a:xfrm flipH="false" flipV="false" rot="0">
              <a:off x="-23042" y="119185"/>
              <a:ext cx="6542159" cy="6244242"/>
            </a:xfrm>
            <a:custGeom>
              <a:avLst/>
              <a:gdLst/>
              <a:ahLst/>
              <a:cxnLst/>
              <a:rect r="r" b="b" t="t" l="l"/>
              <a:pathLst>
                <a:path h="6244242" w="6542159">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6"/>
              <a:stretch>
                <a:fillRect l="-119974" t="-8613" r="-19443" b="-51912"/>
              </a:stretch>
            </a:blipFill>
          </p:spPr>
        </p:sp>
        <p:sp>
          <p:nvSpPr>
            <p:cNvPr name="Freeform 12" id="12"/>
            <p:cNvSpPr/>
            <p:nvPr/>
          </p:nvSpPr>
          <p:spPr>
            <a:xfrm flipH="false" flipV="false" rot="0">
              <a:off x="73038" y="66269"/>
              <a:ext cx="6350000" cy="6349987"/>
            </a:xfrm>
            <a:custGeom>
              <a:avLst/>
              <a:gdLst/>
              <a:ahLst/>
              <a:cxnLst/>
              <a:rect r="r" b="b" t="t" l="l"/>
              <a:pathLst>
                <a:path h="6349987" w="6350000">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000000"/>
            </a:solidFill>
          </p:spPr>
        </p:sp>
      </p:grpSp>
      <p:sp>
        <p:nvSpPr>
          <p:cNvPr name="TextBox 13" id="13"/>
          <p:cNvSpPr txBox="true"/>
          <p:nvPr/>
        </p:nvSpPr>
        <p:spPr>
          <a:xfrm rot="0">
            <a:off x="10184412" y="6241412"/>
            <a:ext cx="6554700" cy="522351"/>
          </a:xfrm>
          <a:prstGeom prst="rect">
            <a:avLst/>
          </a:prstGeom>
        </p:spPr>
        <p:txBody>
          <a:bodyPr anchor="t" rtlCol="false" tIns="0" lIns="0" bIns="0" rIns="0">
            <a:spAutoFit/>
          </a:bodyPr>
          <a:lstStyle/>
          <a:p>
            <a:pPr algn="l" marL="712470" indent="-356235" lvl="1">
              <a:lnSpc>
                <a:spcPts val="3597"/>
              </a:lnSpc>
              <a:buFont typeface="Arial"/>
              <a:buChar char="•"/>
            </a:pPr>
            <a:r>
              <a:rPr lang="en-US" sz="3300" spc="99">
                <a:solidFill>
                  <a:srgbClr val="000000"/>
                </a:solidFill>
                <a:latin typeface="Ballpoint"/>
                <a:ea typeface="Ballpoint"/>
                <a:cs typeface="Ballpoint"/>
                <a:sym typeface="Ballpoint"/>
              </a:rPr>
              <a:t>Drag the photo over the action item.</a:t>
            </a:r>
          </a:p>
        </p:txBody>
      </p:sp>
      <p:sp>
        <p:nvSpPr>
          <p:cNvPr name="Freeform 14" id="14"/>
          <p:cNvSpPr/>
          <p:nvPr/>
        </p:nvSpPr>
        <p:spPr>
          <a:xfrm flipH="false" flipV="false" rot="-593718">
            <a:off x="14086264" y="6980279"/>
            <a:ext cx="1933965" cy="1945341"/>
          </a:xfrm>
          <a:custGeom>
            <a:avLst/>
            <a:gdLst/>
            <a:ahLst/>
            <a:cxnLst/>
            <a:rect r="r" b="b" t="t" l="l"/>
            <a:pathLst>
              <a:path h="1945341" w="1933965">
                <a:moveTo>
                  <a:pt x="0" y="0"/>
                </a:moveTo>
                <a:lnTo>
                  <a:pt x="1933965" y="0"/>
                </a:lnTo>
                <a:lnTo>
                  <a:pt x="1933965" y="1945342"/>
                </a:lnTo>
                <a:lnTo>
                  <a:pt x="0" y="1945342"/>
                </a:lnTo>
                <a:lnTo>
                  <a:pt x="0" y="0"/>
                </a:lnTo>
                <a:close/>
              </a:path>
            </a:pathLst>
          </a:custGeom>
          <a:blipFill>
            <a:blip r:embed="rId7"/>
            <a:stretch>
              <a:fillRect l="0" t="0" r="0" b="0"/>
            </a:stretch>
          </a:blipFill>
        </p:spPr>
      </p:sp>
      <p:sp>
        <p:nvSpPr>
          <p:cNvPr name="Freeform 15" id="15"/>
          <p:cNvSpPr/>
          <p:nvPr/>
        </p:nvSpPr>
        <p:spPr>
          <a:xfrm flipH="false" flipV="false" rot="-553936">
            <a:off x="12438912" y="7027456"/>
            <a:ext cx="1859906" cy="1872068"/>
          </a:xfrm>
          <a:custGeom>
            <a:avLst/>
            <a:gdLst/>
            <a:ahLst/>
            <a:cxnLst/>
            <a:rect r="r" b="b" t="t" l="l"/>
            <a:pathLst>
              <a:path h="1872068" w="1859906">
                <a:moveTo>
                  <a:pt x="0" y="0"/>
                </a:moveTo>
                <a:lnTo>
                  <a:pt x="1859906" y="0"/>
                </a:lnTo>
                <a:lnTo>
                  <a:pt x="1859906" y="1872068"/>
                </a:lnTo>
                <a:lnTo>
                  <a:pt x="0" y="1872068"/>
                </a:lnTo>
                <a:lnTo>
                  <a:pt x="0" y="0"/>
                </a:lnTo>
                <a:close/>
              </a:path>
            </a:pathLst>
          </a:custGeom>
          <a:blipFill>
            <a:blip r:embed="rId8"/>
            <a:stretch>
              <a:fillRect l="0" t="0" r="0" b="0"/>
            </a:stretch>
          </a:blipFill>
        </p:spPr>
      </p:sp>
      <p:sp>
        <p:nvSpPr>
          <p:cNvPr name="Freeform 16" id="16"/>
          <p:cNvSpPr/>
          <p:nvPr/>
        </p:nvSpPr>
        <p:spPr>
          <a:xfrm flipH="false" flipV="false" rot="-608087">
            <a:off x="10774473" y="7027456"/>
            <a:ext cx="1859906" cy="1872068"/>
          </a:xfrm>
          <a:custGeom>
            <a:avLst/>
            <a:gdLst/>
            <a:ahLst/>
            <a:cxnLst/>
            <a:rect r="r" b="b" t="t" l="l"/>
            <a:pathLst>
              <a:path h="1872068" w="1859906">
                <a:moveTo>
                  <a:pt x="0" y="0"/>
                </a:moveTo>
                <a:lnTo>
                  <a:pt x="1859905" y="0"/>
                </a:lnTo>
                <a:lnTo>
                  <a:pt x="1859905" y="1872068"/>
                </a:lnTo>
                <a:lnTo>
                  <a:pt x="0" y="1872068"/>
                </a:lnTo>
                <a:lnTo>
                  <a:pt x="0" y="0"/>
                </a:lnTo>
                <a:close/>
              </a:path>
            </a:pathLst>
          </a:custGeom>
          <a:blipFill>
            <a:blip r:embed="rId9"/>
            <a:stretch>
              <a:fillRect l="0" t="0" r="0" b="0"/>
            </a:stretch>
          </a:blipFill>
        </p:spPr>
      </p:sp>
      <p:sp>
        <p:nvSpPr>
          <p:cNvPr name="Freeform 17" id="17"/>
          <p:cNvSpPr/>
          <p:nvPr/>
        </p:nvSpPr>
        <p:spPr>
          <a:xfrm flipH="false" flipV="false" rot="408396">
            <a:off x="7039498" y="2871174"/>
            <a:ext cx="4209004" cy="550997"/>
          </a:xfrm>
          <a:custGeom>
            <a:avLst/>
            <a:gdLst/>
            <a:ahLst/>
            <a:cxnLst/>
            <a:rect r="r" b="b" t="t" l="l"/>
            <a:pathLst>
              <a:path h="550997" w="4209004">
                <a:moveTo>
                  <a:pt x="0" y="0"/>
                </a:moveTo>
                <a:lnTo>
                  <a:pt x="4209004" y="0"/>
                </a:lnTo>
                <a:lnTo>
                  <a:pt x="4209004" y="550997"/>
                </a:lnTo>
                <a:lnTo>
                  <a:pt x="0" y="550997"/>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8" id="18"/>
          <p:cNvSpPr txBox="true"/>
          <p:nvPr/>
        </p:nvSpPr>
        <p:spPr>
          <a:xfrm rot="0">
            <a:off x="2095954" y="1197219"/>
            <a:ext cx="14096092" cy="1681481"/>
          </a:xfrm>
          <a:prstGeom prst="rect">
            <a:avLst/>
          </a:prstGeom>
        </p:spPr>
        <p:txBody>
          <a:bodyPr anchor="t" rtlCol="false" tIns="0" lIns="0" bIns="0" rIns="0">
            <a:spAutoFit/>
          </a:bodyPr>
          <a:lstStyle/>
          <a:p>
            <a:pPr algn="ctr">
              <a:lnSpc>
                <a:spcPts val="12319"/>
              </a:lnSpc>
              <a:spcBef>
                <a:spcPct val="0"/>
              </a:spcBef>
            </a:pPr>
            <a:r>
              <a:rPr lang="en-US" sz="8799" spc="211">
                <a:solidFill>
                  <a:srgbClr val="000000"/>
                </a:solidFill>
                <a:latin typeface="Ballpoint"/>
                <a:ea typeface="Ballpoint"/>
                <a:cs typeface="Ballpoint"/>
                <a:sym typeface="Ballpoint"/>
              </a:rPr>
              <a:t>Brainstorm Session</a:t>
            </a:r>
          </a:p>
        </p:txBody>
      </p:sp>
      <p:sp>
        <p:nvSpPr>
          <p:cNvPr name="TextBox 19" id="19"/>
          <p:cNvSpPr txBox="true"/>
          <p:nvPr/>
        </p:nvSpPr>
        <p:spPr>
          <a:xfrm rot="14183">
            <a:off x="2901010" y="4798547"/>
            <a:ext cx="5819163" cy="3420867"/>
          </a:xfrm>
          <a:prstGeom prst="rect">
            <a:avLst/>
          </a:prstGeom>
        </p:spPr>
        <p:txBody>
          <a:bodyPr anchor="t" rtlCol="false" tIns="0" lIns="0" bIns="0" rIns="0">
            <a:spAutoFit/>
          </a:bodyPr>
          <a:lstStyle/>
          <a:p>
            <a:pPr algn="l">
              <a:lnSpc>
                <a:spcPts val="3442"/>
              </a:lnSpc>
            </a:pPr>
            <a:r>
              <a:rPr lang="en-US" sz="2627">
                <a:solidFill>
                  <a:srgbClr val="000000"/>
                </a:solidFill>
                <a:latin typeface="Dekko"/>
                <a:ea typeface="Dekko"/>
                <a:cs typeface="Dekko"/>
                <a:sym typeface="Dekko"/>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a:t>
            </a:r>
          </a:p>
        </p:txBody>
      </p:sp>
      <p:sp>
        <p:nvSpPr>
          <p:cNvPr name="TextBox 20" id="20"/>
          <p:cNvSpPr txBox="true"/>
          <p:nvPr/>
        </p:nvSpPr>
        <p:spPr>
          <a:xfrm rot="0">
            <a:off x="2095954" y="3662001"/>
            <a:ext cx="6945139" cy="1008381"/>
          </a:xfrm>
          <a:prstGeom prst="rect">
            <a:avLst/>
          </a:prstGeom>
        </p:spPr>
        <p:txBody>
          <a:bodyPr anchor="t" rtlCol="false" tIns="0" lIns="0" bIns="0" rIns="0">
            <a:spAutoFit/>
          </a:bodyPr>
          <a:lstStyle/>
          <a:p>
            <a:pPr algn="l" marL="1144259" indent="-572130" lvl="1">
              <a:lnSpc>
                <a:spcPts val="7419"/>
              </a:lnSpc>
              <a:buFont typeface="Arial"/>
              <a:buChar char="•"/>
            </a:pPr>
            <a:r>
              <a:rPr lang="en-US" sz="5299" spc="127">
                <a:solidFill>
                  <a:srgbClr val="000000"/>
                </a:solidFill>
                <a:latin typeface="Ballpoint"/>
                <a:ea typeface="Ballpoint"/>
                <a:cs typeface="Ballpoint"/>
                <a:sym typeface="Ballpoint"/>
              </a:rPr>
              <a:t>Rules</a:t>
            </a:r>
          </a:p>
        </p:txBody>
      </p:sp>
      <p:sp>
        <p:nvSpPr>
          <p:cNvPr name="TextBox 21" id="21"/>
          <p:cNvSpPr txBox="true"/>
          <p:nvPr/>
        </p:nvSpPr>
        <p:spPr>
          <a:xfrm rot="0">
            <a:off x="10184412" y="3705323"/>
            <a:ext cx="6554700" cy="630555"/>
          </a:xfrm>
          <a:prstGeom prst="rect">
            <a:avLst/>
          </a:prstGeom>
        </p:spPr>
        <p:txBody>
          <a:bodyPr anchor="t" rtlCol="false" tIns="0" lIns="0" bIns="0" rIns="0">
            <a:spAutoFit/>
          </a:bodyPr>
          <a:lstStyle/>
          <a:p>
            <a:pPr algn="l" marL="712470" indent="-356235" lvl="1">
              <a:lnSpc>
                <a:spcPts val="4620"/>
              </a:lnSpc>
              <a:buFont typeface="Arial"/>
              <a:buChar char="•"/>
            </a:pPr>
            <a:r>
              <a:rPr lang="en-US" sz="3300" spc="79">
                <a:solidFill>
                  <a:srgbClr val="000000"/>
                </a:solidFill>
                <a:latin typeface="Ballpoint"/>
                <a:ea typeface="Ballpoint"/>
                <a:cs typeface="Ballpoint"/>
                <a:sym typeface="Ballpoint"/>
              </a:rPr>
              <a:t>Group members</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3038" t="-8061" r="-4128" b="-18872"/>
            </a:stretch>
          </a:blipFill>
        </p:spPr>
      </p:sp>
      <p:sp>
        <p:nvSpPr>
          <p:cNvPr name="Freeform 3" id="3"/>
          <p:cNvSpPr/>
          <p:nvPr/>
        </p:nvSpPr>
        <p:spPr>
          <a:xfrm flipH="false" flipV="false" rot="535761">
            <a:off x="-1144789" y="-8146902"/>
            <a:ext cx="20577577" cy="26135746"/>
          </a:xfrm>
          <a:custGeom>
            <a:avLst/>
            <a:gdLst/>
            <a:ahLst/>
            <a:cxnLst/>
            <a:rect r="r" b="b" t="t" l="l"/>
            <a:pathLst>
              <a:path h="26135746" w="20577577">
                <a:moveTo>
                  <a:pt x="0" y="0"/>
                </a:moveTo>
                <a:lnTo>
                  <a:pt x="20577578" y="0"/>
                </a:lnTo>
                <a:lnTo>
                  <a:pt x="20577578" y="26135746"/>
                </a:lnTo>
                <a:lnTo>
                  <a:pt x="0" y="26135746"/>
                </a:lnTo>
                <a:lnTo>
                  <a:pt x="0" y="0"/>
                </a:lnTo>
                <a:close/>
              </a:path>
            </a:pathLst>
          </a:custGeom>
          <a:blipFill>
            <a:blip r:embed="rId3"/>
            <a:stretch>
              <a:fillRect l="0" t="0" r="0" b="0"/>
            </a:stretch>
          </a:blipFill>
        </p:spPr>
      </p:sp>
      <p:sp>
        <p:nvSpPr>
          <p:cNvPr name="TextBox 4" id="4"/>
          <p:cNvSpPr txBox="true"/>
          <p:nvPr/>
        </p:nvSpPr>
        <p:spPr>
          <a:xfrm rot="0">
            <a:off x="2838483" y="507933"/>
            <a:ext cx="13361782" cy="1681481"/>
          </a:xfrm>
          <a:prstGeom prst="rect">
            <a:avLst/>
          </a:prstGeom>
        </p:spPr>
        <p:txBody>
          <a:bodyPr anchor="t" rtlCol="false" tIns="0" lIns="0" bIns="0" rIns="0">
            <a:spAutoFit/>
          </a:bodyPr>
          <a:lstStyle/>
          <a:p>
            <a:pPr algn="ctr">
              <a:lnSpc>
                <a:spcPts val="12319"/>
              </a:lnSpc>
              <a:spcBef>
                <a:spcPct val="0"/>
              </a:spcBef>
            </a:pPr>
            <a:r>
              <a:rPr lang="en-US" sz="8799" spc="290">
                <a:solidFill>
                  <a:srgbClr val="000000"/>
                </a:solidFill>
                <a:latin typeface="Ballpoint"/>
                <a:ea typeface="Ballpoint"/>
                <a:cs typeface="Ballpoint"/>
                <a:sym typeface="Ballpoint"/>
              </a:rPr>
              <a:t>Brainstorm</a:t>
            </a:r>
          </a:p>
        </p:txBody>
      </p:sp>
      <p:sp>
        <p:nvSpPr>
          <p:cNvPr name="Freeform 5" id="5"/>
          <p:cNvSpPr/>
          <p:nvPr/>
        </p:nvSpPr>
        <p:spPr>
          <a:xfrm flipH="false" flipV="false" rot="-593718">
            <a:off x="12734672" y="2537835"/>
            <a:ext cx="3424421" cy="3444565"/>
          </a:xfrm>
          <a:custGeom>
            <a:avLst/>
            <a:gdLst/>
            <a:ahLst/>
            <a:cxnLst/>
            <a:rect r="r" b="b" t="t" l="l"/>
            <a:pathLst>
              <a:path h="3444565" w="3424421">
                <a:moveTo>
                  <a:pt x="0" y="0"/>
                </a:moveTo>
                <a:lnTo>
                  <a:pt x="3424421" y="0"/>
                </a:lnTo>
                <a:lnTo>
                  <a:pt x="3424421" y="3444565"/>
                </a:lnTo>
                <a:lnTo>
                  <a:pt x="0" y="3444565"/>
                </a:lnTo>
                <a:lnTo>
                  <a:pt x="0" y="0"/>
                </a:lnTo>
                <a:close/>
              </a:path>
            </a:pathLst>
          </a:custGeom>
          <a:blipFill>
            <a:blip r:embed="rId4"/>
            <a:stretch>
              <a:fillRect l="0" t="0" r="0" b="0"/>
            </a:stretch>
          </a:blipFill>
        </p:spPr>
      </p:sp>
      <p:sp>
        <p:nvSpPr>
          <p:cNvPr name="Freeform 6" id="6"/>
          <p:cNvSpPr/>
          <p:nvPr/>
        </p:nvSpPr>
        <p:spPr>
          <a:xfrm flipH="false" flipV="false" rot="-553936">
            <a:off x="7875623" y="2682813"/>
            <a:ext cx="3174678" cy="3195438"/>
          </a:xfrm>
          <a:custGeom>
            <a:avLst/>
            <a:gdLst/>
            <a:ahLst/>
            <a:cxnLst/>
            <a:rect r="r" b="b" t="t" l="l"/>
            <a:pathLst>
              <a:path h="3195438" w="3174678">
                <a:moveTo>
                  <a:pt x="0" y="0"/>
                </a:moveTo>
                <a:lnTo>
                  <a:pt x="3174679" y="0"/>
                </a:lnTo>
                <a:lnTo>
                  <a:pt x="3174679" y="3195438"/>
                </a:lnTo>
                <a:lnTo>
                  <a:pt x="0" y="3195438"/>
                </a:lnTo>
                <a:lnTo>
                  <a:pt x="0" y="0"/>
                </a:lnTo>
                <a:close/>
              </a:path>
            </a:pathLst>
          </a:custGeom>
          <a:blipFill>
            <a:blip r:embed="rId5"/>
            <a:stretch>
              <a:fillRect l="0" t="0" r="0" b="0"/>
            </a:stretch>
          </a:blipFill>
        </p:spPr>
      </p:sp>
      <p:sp>
        <p:nvSpPr>
          <p:cNvPr name="Freeform 7" id="7"/>
          <p:cNvSpPr/>
          <p:nvPr/>
        </p:nvSpPr>
        <p:spPr>
          <a:xfrm flipH="false" flipV="false" rot="-608087">
            <a:off x="2994201" y="2662399"/>
            <a:ext cx="3174678" cy="3195438"/>
          </a:xfrm>
          <a:custGeom>
            <a:avLst/>
            <a:gdLst/>
            <a:ahLst/>
            <a:cxnLst/>
            <a:rect r="r" b="b" t="t" l="l"/>
            <a:pathLst>
              <a:path h="3195438" w="3174678">
                <a:moveTo>
                  <a:pt x="0" y="0"/>
                </a:moveTo>
                <a:lnTo>
                  <a:pt x="3174678" y="0"/>
                </a:lnTo>
                <a:lnTo>
                  <a:pt x="3174678" y="3195438"/>
                </a:lnTo>
                <a:lnTo>
                  <a:pt x="0" y="3195438"/>
                </a:lnTo>
                <a:lnTo>
                  <a:pt x="0" y="0"/>
                </a:lnTo>
                <a:close/>
              </a:path>
            </a:pathLst>
          </a:custGeom>
          <a:blipFill>
            <a:blip r:embed="rId6"/>
            <a:stretch>
              <a:fillRect l="0" t="0" r="0" b="0"/>
            </a:stretch>
          </a:blipFill>
        </p:spPr>
      </p:sp>
      <p:grpSp>
        <p:nvGrpSpPr>
          <p:cNvPr name="Group 8" id="8"/>
          <p:cNvGrpSpPr>
            <a:grpSpLocks noChangeAspect="true"/>
          </p:cNvGrpSpPr>
          <p:nvPr/>
        </p:nvGrpSpPr>
        <p:grpSpPr>
          <a:xfrm rot="0">
            <a:off x="5210758" y="4920971"/>
            <a:ext cx="1354370" cy="1349079"/>
            <a:chOff x="0" y="0"/>
            <a:chExt cx="6502400" cy="6477000"/>
          </a:xfrm>
        </p:grpSpPr>
        <p:sp>
          <p:nvSpPr>
            <p:cNvPr name="Freeform 9" id="9"/>
            <p:cNvSpPr/>
            <p:nvPr/>
          </p:nvSpPr>
          <p:spPr>
            <a:xfrm flipH="false" flipV="false" rot="-756753">
              <a:off x="-74271" y="-49371"/>
              <a:ext cx="6644618" cy="6581356"/>
            </a:xfrm>
            <a:custGeom>
              <a:avLst/>
              <a:gdLst/>
              <a:ahLst/>
              <a:cxnLst/>
              <a:rect r="r" b="b" t="t" l="l"/>
              <a:pathLst>
                <a:path h="6581356" w="6644618">
                  <a:moveTo>
                    <a:pt x="4002956" y="248771"/>
                  </a:moveTo>
                  <a:cubicBezTo>
                    <a:pt x="2914037" y="0"/>
                    <a:pt x="1775244" y="352877"/>
                    <a:pt x="1017786" y="1173784"/>
                  </a:cubicBezTo>
                  <a:cubicBezTo>
                    <a:pt x="260328" y="1994691"/>
                    <a:pt x="0" y="3158136"/>
                    <a:pt x="335375" y="4223572"/>
                  </a:cubicBezTo>
                  <a:cubicBezTo>
                    <a:pt x="670751" y="5289008"/>
                    <a:pt x="1550562" y="6093562"/>
                    <a:pt x="2641662" y="6332584"/>
                  </a:cubicBezTo>
                  <a:cubicBezTo>
                    <a:pt x="3730580" y="6581356"/>
                    <a:pt x="4869374" y="6228478"/>
                    <a:pt x="5626832" y="5407571"/>
                  </a:cubicBezTo>
                  <a:cubicBezTo>
                    <a:pt x="6384289" y="4586664"/>
                    <a:pt x="6644618" y="3423220"/>
                    <a:pt x="6309242" y="2357784"/>
                  </a:cubicBezTo>
                  <a:cubicBezTo>
                    <a:pt x="5973867" y="1292348"/>
                    <a:pt x="5094056" y="487794"/>
                    <a:pt x="4002956" y="248771"/>
                  </a:cubicBezTo>
                  <a:close/>
                </a:path>
              </a:pathLst>
            </a:custGeom>
            <a:blipFill>
              <a:blip r:embed="rId7"/>
              <a:stretch>
                <a:fillRect l="-24594" t="39" r="-62363" b="-25256"/>
              </a:stretch>
            </a:blipFill>
          </p:spPr>
        </p:sp>
        <p:sp>
          <p:nvSpPr>
            <p:cNvPr name="Freeform 10" id="10"/>
            <p:cNvSpPr/>
            <p:nvPr/>
          </p:nvSpPr>
          <p:spPr>
            <a:xfrm flipH="false" flipV="false" rot="0">
              <a:off x="73038" y="66269"/>
              <a:ext cx="6350000" cy="6349987"/>
            </a:xfrm>
            <a:custGeom>
              <a:avLst/>
              <a:gdLst/>
              <a:ahLst/>
              <a:cxnLst/>
              <a:rect r="r" b="b" t="t" l="l"/>
              <a:pathLst>
                <a:path h="6349987" w="6350000">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000000"/>
            </a:solidFill>
          </p:spPr>
        </p:sp>
      </p:grpSp>
      <p:grpSp>
        <p:nvGrpSpPr>
          <p:cNvPr name="Group 11" id="11"/>
          <p:cNvGrpSpPr>
            <a:grpSpLocks noChangeAspect="true"/>
          </p:cNvGrpSpPr>
          <p:nvPr/>
        </p:nvGrpSpPr>
        <p:grpSpPr>
          <a:xfrm rot="0">
            <a:off x="10035078" y="4920971"/>
            <a:ext cx="1354370" cy="1349079"/>
            <a:chOff x="0" y="0"/>
            <a:chExt cx="6502400" cy="6477000"/>
          </a:xfrm>
        </p:grpSpPr>
        <p:sp>
          <p:nvSpPr>
            <p:cNvPr name="Freeform 12" id="12"/>
            <p:cNvSpPr/>
            <p:nvPr/>
          </p:nvSpPr>
          <p:spPr>
            <a:xfrm flipH="false" flipV="false" rot="0">
              <a:off x="-23042" y="119185"/>
              <a:ext cx="6542159" cy="6244242"/>
            </a:xfrm>
            <a:custGeom>
              <a:avLst/>
              <a:gdLst/>
              <a:ahLst/>
              <a:cxnLst/>
              <a:rect r="r" b="b" t="t" l="l"/>
              <a:pathLst>
                <a:path h="6244242" w="6542159">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8"/>
              <a:stretch>
                <a:fillRect l="223" t="0" r="223" b="-41341"/>
              </a:stretch>
            </a:blipFill>
          </p:spPr>
        </p:sp>
        <p:sp>
          <p:nvSpPr>
            <p:cNvPr name="Freeform 13" id="13"/>
            <p:cNvSpPr/>
            <p:nvPr/>
          </p:nvSpPr>
          <p:spPr>
            <a:xfrm flipH="false" flipV="false" rot="0">
              <a:off x="73038" y="66269"/>
              <a:ext cx="6350000" cy="6349987"/>
            </a:xfrm>
            <a:custGeom>
              <a:avLst/>
              <a:gdLst/>
              <a:ahLst/>
              <a:cxnLst/>
              <a:rect r="r" b="b" t="t" l="l"/>
              <a:pathLst>
                <a:path h="6349987" w="6350000">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000000"/>
            </a:solidFill>
          </p:spPr>
        </p:sp>
      </p:grpSp>
      <p:grpSp>
        <p:nvGrpSpPr>
          <p:cNvPr name="Group 14" id="14"/>
          <p:cNvGrpSpPr>
            <a:grpSpLocks noChangeAspect="true"/>
          </p:cNvGrpSpPr>
          <p:nvPr/>
        </p:nvGrpSpPr>
        <p:grpSpPr>
          <a:xfrm rot="0">
            <a:off x="15075223" y="5008296"/>
            <a:ext cx="1354370" cy="1349079"/>
            <a:chOff x="0" y="0"/>
            <a:chExt cx="6502400" cy="6477000"/>
          </a:xfrm>
        </p:grpSpPr>
        <p:sp>
          <p:nvSpPr>
            <p:cNvPr name="Freeform 15" id="15"/>
            <p:cNvSpPr/>
            <p:nvPr/>
          </p:nvSpPr>
          <p:spPr>
            <a:xfrm flipH="false" flipV="false" rot="0">
              <a:off x="-23042" y="119185"/>
              <a:ext cx="6542159" cy="6244242"/>
            </a:xfrm>
            <a:custGeom>
              <a:avLst/>
              <a:gdLst/>
              <a:ahLst/>
              <a:cxnLst/>
              <a:rect r="r" b="b" t="t" l="l"/>
              <a:pathLst>
                <a:path h="6244242" w="6542159">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9"/>
              <a:stretch>
                <a:fillRect l="-105369" t="-3722" r="-13451" b="-42993"/>
              </a:stretch>
            </a:blipFill>
          </p:spPr>
        </p:sp>
        <p:sp>
          <p:nvSpPr>
            <p:cNvPr name="Freeform 16" id="16"/>
            <p:cNvSpPr/>
            <p:nvPr/>
          </p:nvSpPr>
          <p:spPr>
            <a:xfrm flipH="false" flipV="false" rot="0">
              <a:off x="73038" y="66269"/>
              <a:ext cx="6350000" cy="6349987"/>
            </a:xfrm>
            <a:custGeom>
              <a:avLst/>
              <a:gdLst/>
              <a:ahLst/>
              <a:cxnLst/>
              <a:rect r="r" b="b" t="t" l="l"/>
              <a:pathLst>
                <a:path h="6349987" w="6350000">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000000"/>
            </a:solidFill>
          </p:spPr>
        </p:sp>
      </p:grpSp>
      <p:sp>
        <p:nvSpPr>
          <p:cNvPr name="Freeform 17" id="17"/>
          <p:cNvSpPr/>
          <p:nvPr/>
        </p:nvSpPr>
        <p:spPr>
          <a:xfrm flipH="false" flipV="false" rot="0">
            <a:off x="5805362" y="2189414"/>
            <a:ext cx="7428022" cy="162066"/>
          </a:xfrm>
          <a:custGeom>
            <a:avLst/>
            <a:gdLst/>
            <a:ahLst/>
            <a:cxnLst/>
            <a:rect r="r" b="b" t="t" l="l"/>
            <a:pathLst>
              <a:path h="162066" w="7428022">
                <a:moveTo>
                  <a:pt x="0" y="0"/>
                </a:moveTo>
                <a:lnTo>
                  <a:pt x="7428023" y="0"/>
                </a:lnTo>
                <a:lnTo>
                  <a:pt x="7428023" y="162066"/>
                </a:lnTo>
                <a:lnTo>
                  <a:pt x="0" y="162066"/>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8" id="18"/>
          <p:cNvSpPr txBox="true"/>
          <p:nvPr/>
        </p:nvSpPr>
        <p:spPr>
          <a:xfrm rot="58643">
            <a:off x="8282194" y="3619641"/>
            <a:ext cx="2426995" cy="438294"/>
          </a:xfrm>
          <a:prstGeom prst="rect">
            <a:avLst/>
          </a:prstGeom>
        </p:spPr>
        <p:txBody>
          <a:bodyPr anchor="t" rtlCol="false" tIns="0" lIns="0" bIns="0" rIns="0">
            <a:spAutoFit/>
          </a:bodyPr>
          <a:lstStyle/>
          <a:p>
            <a:pPr algn="ctr">
              <a:lnSpc>
                <a:spcPts val="3559"/>
              </a:lnSpc>
            </a:pPr>
            <a:r>
              <a:rPr lang="en-US" sz="2716">
                <a:solidFill>
                  <a:srgbClr val="000000"/>
                </a:solidFill>
                <a:latin typeface="Dekko"/>
                <a:ea typeface="Dekko"/>
                <a:cs typeface="Dekko"/>
                <a:sym typeface="Dekko"/>
              </a:rPr>
              <a:t>Creative idea!</a:t>
            </a:r>
          </a:p>
        </p:txBody>
      </p:sp>
      <p:sp>
        <p:nvSpPr>
          <p:cNvPr name="TextBox 19" id="19"/>
          <p:cNvSpPr txBox="true"/>
          <p:nvPr/>
        </p:nvSpPr>
        <p:spPr>
          <a:xfrm rot="0">
            <a:off x="13233385" y="3455577"/>
            <a:ext cx="2426995" cy="438294"/>
          </a:xfrm>
          <a:prstGeom prst="rect">
            <a:avLst/>
          </a:prstGeom>
        </p:spPr>
        <p:txBody>
          <a:bodyPr anchor="t" rtlCol="false" tIns="0" lIns="0" bIns="0" rIns="0">
            <a:spAutoFit/>
          </a:bodyPr>
          <a:lstStyle/>
          <a:p>
            <a:pPr algn="ctr">
              <a:lnSpc>
                <a:spcPts val="3559"/>
              </a:lnSpc>
            </a:pPr>
            <a:r>
              <a:rPr lang="en-US" sz="2716">
                <a:solidFill>
                  <a:srgbClr val="000000"/>
                </a:solidFill>
                <a:latin typeface="Dekko"/>
                <a:ea typeface="Dekko"/>
                <a:cs typeface="Dekko"/>
                <a:sym typeface="Dekko"/>
              </a:rPr>
              <a:t>Great idea!</a:t>
            </a:r>
          </a:p>
        </p:txBody>
      </p:sp>
      <p:sp>
        <p:nvSpPr>
          <p:cNvPr name="TextBox 20" id="20"/>
          <p:cNvSpPr txBox="true"/>
          <p:nvPr/>
        </p:nvSpPr>
        <p:spPr>
          <a:xfrm rot="4491">
            <a:off x="3316780" y="3612630"/>
            <a:ext cx="2570915" cy="438294"/>
          </a:xfrm>
          <a:prstGeom prst="rect">
            <a:avLst/>
          </a:prstGeom>
        </p:spPr>
        <p:txBody>
          <a:bodyPr anchor="t" rtlCol="false" tIns="0" lIns="0" bIns="0" rIns="0">
            <a:spAutoFit/>
          </a:bodyPr>
          <a:lstStyle/>
          <a:p>
            <a:pPr algn="ctr">
              <a:lnSpc>
                <a:spcPts val="3559"/>
              </a:lnSpc>
            </a:pPr>
            <a:r>
              <a:rPr lang="en-US" sz="2716">
                <a:solidFill>
                  <a:srgbClr val="000000"/>
                </a:solidFill>
                <a:latin typeface="Dekko"/>
                <a:ea typeface="Dekko"/>
                <a:cs typeface="Dekko"/>
                <a:sym typeface="Dekko"/>
              </a:rPr>
              <a:t>Cool idea!</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3038" t="-8061" r="-4128" b="-18872"/>
            </a:stretch>
          </a:blipFill>
        </p:spPr>
      </p:sp>
      <p:sp>
        <p:nvSpPr>
          <p:cNvPr name="Freeform 3" id="3"/>
          <p:cNvSpPr/>
          <p:nvPr/>
        </p:nvSpPr>
        <p:spPr>
          <a:xfrm flipH="false" flipV="false" rot="0">
            <a:off x="5435858" y="687910"/>
            <a:ext cx="7694771" cy="2196507"/>
          </a:xfrm>
          <a:custGeom>
            <a:avLst/>
            <a:gdLst/>
            <a:ahLst/>
            <a:cxnLst/>
            <a:rect r="r" b="b" t="t" l="l"/>
            <a:pathLst>
              <a:path h="2196507" w="7694771">
                <a:moveTo>
                  <a:pt x="0" y="0"/>
                </a:moveTo>
                <a:lnTo>
                  <a:pt x="7694771" y="0"/>
                </a:lnTo>
                <a:lnTo>
                  <a:pt x="7694771" y="2196508"/>
                </a:lnTo>
                <a:lnTo>
                  <a:pt x="0" y="219650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5400000">
            <a:off x="5570642" y="3762048"/>
            <a:ext cx="7146716" cy="5289896"/>
          </a:xfrm>
          <a:custGeom>
            <a:avLst/>
            <a:gdLst/>
            <a:ahLst/>
            <a:cxnLst/>
            <a:rect r="r" b="b" t="t" l="l"/>
            <a:pathLst>
              <a:path h="5289896" w="7146716">
                <a:moveTo>
                  <a:pt x="0" y="0"/>
                </a:moveTo>
                <a:lnTo>
                  <a:pt x="7146716" y="0"/>
                </a:lnTo>
                <a:lnTo>
                  <a:pt x="7146716" y="5289896"/>
                </a:lnTo>
                <a:lnTo>
                  <a:pt x="0" y="5289896"/>
                </a:lnTo>
                <a:lnTo>
                  <a:pt x="0" y="0"/>
                </a:lnTo>
                <a:close/>
              </a:path>
            </a:pathLst>
          </a:custGeom>
          <a:blipFill>
            <a:blip r:embed="rId5"/>
            <a:stretch>
              <a:fillRect l="0" t="0" r="0" b="0"/>
            </a:stretch>
          </a:blipFill>
        </p:spPr>
      </p:sp>
      <p:sp>
        <p:nvSpPr>
          <p:cNvPr name="Freeform 5" id="5"/>
          <p:cNvSpPr/>
          <p:nvPr/>
        </p:nvSpPr>
        <p:spPr>
          <a:xfrm flipH="false" flipV="false" rot="5400000">
            <a:off x="10982249" y="3332402"/>
            <a:ext cx="7146716" cy="5289896"/>
          </a:xfrm>
          <a:custGeom>
            <a:avLst/>
            <a:gdLst/>
            <a:ahLst/>
            <a:cxnLst/>
            <a:rect r="r" b="b" t="t" l="l"/>
            <a:pathLst>
              <a:path h="5289896" w="7146716">
                <a:moveTo>
                  <a:pt x="0" y="0"/>
                </a:moveTo>
                <a:lnTo>
                  <a:pt x="7146716" y="0"/>
                </a:lnTo>
                <a:lnTo>
                  <a:pt x="7146716" y="5289896"/>
                </a:lnTo>
                <a:lnTo>
                  <a:pt x="0" y="5289896"/>
                </a:lnTo>
                <a:lnTo>
                  <a:pt x="0" y="0"/>
                </a:lnTo>
                <a:close/>
              </a:path>
            </a:pathLst>
          </a:custGeom>
          <a:blipFill>
            <a:blip r:embed="rId5"/>
            <a:stretch>
              <a:fillRect l="0" t="0" r="0" b="0"/>
            </a:stretch>
          </a:blipFill>
        </p:spPr>
      </p:sp>
      <p:sp>
        <p:nvSpPr>
          <p:cNvPr name="TextBox 6" id="6"/>
          <p:cNvSpPr txBox="true"/>
          <p:nvPr/>
        </p:nvSpPr>
        <p:spPr>
          <a:xfrm rot="0">
            <a:off x="2284523" y="164035"/>
            <a:ext cx="13925345" cy="2605345"/>
          </a:xfrm>
          <a:prstGeom prst="rect">
            <a:avLst/>
          </a:prstGeom>
        </p:spPr>
        <p:txBody>
          <a:bodyPr anchor="t" rtlCol="false" tIns="0" lIns="0" bIns="0" rIns="0">
            <a:spAutoFit/>
          </a:bodyPr>
          <a:lstStyle/>
          <a:p>
            <a:pPr algn="ctr">
              <a:lnSpc>
                <a:spcPts val="19148"/>
              </a:lnSpc>
              <a:spcBef>
                <a:spcPct val="0"/>
              </a:spcBef>
            </a:pPr>
            <a:r>
              <a:rPr lang="en-US" sz="13677">
                <a:solidFill>
                  <a:srgbClr val="000000"/>
                </a:solidFill>
                <a:latin typeface="Ballpoint"/>
                <a:ea typeface="Ballpoint"/>
                <a:cs typeface="Ballpoint"/>
                <a:sym typeface="Ballpoint"/>
              </a:rPr>
              <a:t>Solutions</a:t>
            </a:r>
          </a:p>
        </p:txBody>
      </p:sp>
      <p:sp>
        <p:nvSpPr>
          <p:cNvPr name="Freeform 7" id="7"/>
          <p:cNvSpPr/>
          <p:nvPr/>
        </p:nvSpPr>
        <p:spPr>
          <a:xfrm flipH="false" flipV="false" rot="5400000">
            <a:off x="159035" y="3332402"/>
            <a:ext cx="7146716" cy="5289896"/>
          </a:xfrm>
          <a:custGeom>
            <a:avLst/>
            <a:gdLst/>
            <a:ahLst/>
            <a:cxnLst/>
            <a:rect r="r" b="b" t="t" l="l"/>
            <a:pathLst>
              <a:path h="5289896" w="7146716">
                <a:moveTo>
                  <a:pt x="0" y="0"/>
                </a:moveTo>
                <a:lnTo>
                  <a:pt x="7146716" y="0"/>
                </a:lnTo>
                <a:lnTo>
                  <a:pt x="7146716" y="5289896"/>
                </a:lnTo>
                <a:lnTo>
                  <a:pt x="0" y="5289896"/>
                </a:lnTo>
                <a:lnTo>
                  <a:pt x="0" y="0"/>
                </a:lnTo>
                <a:close/>
              </a:path>
            </a:pathLst>
          </a:custGeom>
          <a:blipFill>
            <a:blip r:embed="rId5"/>
            <a:stretch>
              <a:fillRect l="0" t="0" r="0" b="0"/>
            </a:stretch>
          </a:blipFill>
        </p:spPr>
      </p:sp>
      <p:sp>
        <p:nvSpPr>
          <p:cNvPr name="Freeform 8" id="8"/>
          <p:cNvSpPr/>
          <p:nvPr/>
        </p:nvSpPr>
        <p:spPr>
          <a:xfrm flipH="false" flipV="false" rot="131805">
            <a:off x="6524987" y="4097424"/>
            <a:ext cx="1454665" cy="1381115"/>
          </a:xfrm>
          <a:custGeom>
            <a:avLst/>
            <a:gdLst/>
            <a:ahLst/>
            <a:cxnLst/>
            <a:rect r="r" b="b" t="t" l="l"/>
            <a:pathLst>
              <a:path h="1381115" w="1454665">
                <a:moveTo>
                  <a:pt x="0" y="0"/>
                </a:moveTo>
                <a:lnTo>
                  <a:pt x="1454666" y="0"/>
                </a:lnTo>
                <a:lnTo>
                  <a:pt x="1454666" y="1381115"/>
                </a:lnTo>
                <a:lnTo>
                  <a:pt x="0" y="1381115"/>
                </a:lnTo>
                <a:lnTo>
                  <a:pt x="0" y="0"/>
                </a:lnTo>
                <a:close/>
              </a:path>
            </a:pathLst>
          </a:custGeom>
          <a:blipFill>
            <a:blip r:embed="rId6"/>
            <a:stretch>
              <a:fillRect l="0" t="0" r="0" b="0"/>
            </a:stretch>
          </a:blipFill>
        </p:spPr>
      </p:sp>
      <p:sp>
        <p:nvSpPr>
          <p:cNvPr name="Freeform 9" id="9"/>
          <p:cNvSpPr/>
          <p:nvPr/>
        </p:nvSpPr>
        <p:spPr>
          <a:xfrm flipH="false" flipV="false" rot="131805">
            <a:off x="11938709" y="3500305"/>
            <a:ext cx="1454665" cy="1381115"/>
          </a:xfrm>
          <a:custGeom>
            <a:avLst/>
            <a:gdLst/>
            <a:ahLst/>
            <a:cxnLst/>
            <a:rect r="r" b="b" t="t" l="l"/>
            <a:pathLst>
              <a:path h="1381115" w="1454665">
                <a:moveTo>
                  <a:pt x="0" y="0"/>
                </a:moveTo>
                <a:lnTo>
                  <a:pt x="1454665" y="0"/>
                </a:lnTo>
                <a:lnTo>
                  <a:pt x="1454665" y="1381115"/>
                </a:lnTo>
                <a:lnTo>
                  <a:pt x="0" y="1381115"/>
                </a:lnTo>
                <a:lnTo>
                  <a:pt x="0" y="0"/>
                </a:lnTo>
                <a:close/>
              </a:path>
            </a:pathLst>
          </a:custGeom>
          <a:blipFill>
            <a:blip r:embed="rId6"/>
            <a:stretch>
              <a:fillRect l="0" t="0" r="0" b="0"/>
            </a:stretch>
          </a:blipFill>
        </p:spPr>
      </p:sp>
      <p:sp>
        <p:nvSpPr>
          <p:cNvPr name="Freeform 10" id="10"/>
          <p:cNvSpPr/>
          <p:nvPr/>
        </p:nvSpPr>
        <p:spPr>
          <a:xfrm flipH="false" flipV="false" rot="131805">
            <a:off x="1113381" y="3656356"/>
            <a:ext cx="1454665" cy="1381115"/>
          </a:xfrm>
          <a:custGeom>
            <a:avLst/>
            <a:gdLst/>
            <a:ahLst/>
            <a:cxnLst/>
            <a:rect r="r" b="b" t="t" l="l"/>
            <a:pathLst>
              <a:path h="1381115" w="1454665">
                <a:moveTo>
                  <a:pt x="0" y="0"/>
                </a:moveTo>
                <a:lnTo>
                  <a:pt x="1454665" y="0"/>
                </a:lnTo>
                <a:lnTo>
                  <a:pt x="1454665" y="1381115"/>
                </a:lnTo>
                <a:lnTo>
                  <a:pt x="0" y="1381115"/>
                </a:lnTo>
                <a:lnTo>
                  <a:pt x="0" y="0"/>
                </a:lnTo>
                <a:close/>
              </a:path>
            </a:pathLst>
          </a:custGeom>
          <a:blipFill>
            <a:blip r:embed="rId6"/>
            <a:stretch>
              <a:fillRect l="0" t="0" r="0" b="0"/>
            </a:stretch>
          </a:blipFill>
        </p:spPr>
      </p:sp>
      <p:sp>
        <p:nvSpPr>
          <p:cNvPr name="TextBox 11" id="11"/>
          <p:cNvSpPr txBox="true"/>
          <p:nvPr/>
        </p:nvSpPr>
        <p:spPr>
          <a:xfrm rot="-10036">
            <a:off x="13667870" y="3547827"/>
            <a:ext cx="3405754" cy="1066995"/>
          </a:xfrm>
          <a:prstGeom prst="rect">
            <a:avLst/>
          </a:prstGeom>
        </p:spPr>
        <p:txBody>
          <a:bodyPr anchor="t" rtlCol="false" tIns="0" lIns="0" bIns="0" rIns="0">
            <a:spAutoFit/>
          </a:bodyPr>
          <a:lstStyle/>
          <a:p>
            <a:pPr algn="l">
              <a:lnSpc>
                <a:spcPts val="7864"/>
              </a:lnSpc>
              <a:spcBef>
                <a:spcPct val="0"/>
              </a:spcBef>
            </a:pPr>
            <a:r>
              <a:rPr lang="en-US" sz="5617">
                <a:solidFill>
                  <a:srgbClr val="000000"/>
                </a:solidFill>
                <a:latin typeface="Ballpoint"/>
                <a:ea typeface="Ballpoint"/>
                <a:cs typeface="Ballpoint"/>
                <a:sym typeface="Ballpoint"/>
              </a:rPr>
              <a:t>Solution 3</a:t>
            </a:r>
          </a:p>
        </p:txBody>
      </p:sp>
      <p:sp>
        <p:nvSpPr>
          <p:cNvPr name="TextBox 12" id="12"/>
          <p:cNvSpPr txBox="true"/>
          <p:nvPr/>
        </p:nvSpPr>
        <p:spPr>
          <a:xfrm rot="-7035">
            <a:off x="7212840" y="5545450"/>
            <a:ext cx="4068672" cy="3123720"/>
          </a:xfrm>
          <a:prstGeom prst="rect">
            <a:avLst/>
          </a:prstGeom>
        </p:spPr>
        <p:txBody>
          <a:bodyPr anchor="t" rtlCol="false" tIns="0" lIns="0" bIns="0" rIns="0">
            <a:spAutoFit/>
          </a:bodyPr>
          <a:lstStyle/>
          <a:p>
            <a:pPr algn="ctr">
              <a:lnSpc>
                <a:spcPts val="3141"/>
              </a:lnSpc>
            </a:pPr>
            <a:r>
              <a:rPr lang="en-US" sz="2397">
                <a:solidFill>
                  <a:srgbClr val="000000"/>
                </a:solidFill>
                <a:latin typeface="Dekko"/>
                <a:ea typeface="Dekko"/>
                <a:cs typeface="Dekko"/>
                <a:sym typeface="Dekko"/>
              </a:rPr>
              <a:t>Lorem ipsum dolor sit amet, consectetur adipiscing elit, sed do eiusmod tempor incididunt ut labore et dolore magna aliqua. Ut enim ad minim veniam, quis nostrud exercitation ullamco laboris nisi ut aliquip ex ea commodo consequat.</a:t>
            </a:r>
          </a:p>
        </p:txBody>
      </p:sp>
      <p:sp>
        <p:nvSpPr>
          <p:cNvPr name="TextBox 13" id="13"/>
          <p:cNvSpPr txBox="true"/>
          <p:nvPr/>
        </p:nvSpPr>
        <p:spPr>
          <a:xfrm rot="0">
            <a:off x="8234188" y="4078908"/>
            <a:ext cx="3531716" cy="1066995"/>
          </a:xfrm>
          <a:prstGeom prst="rect">
            <a:avLst/>
          </a:prstGeom>
        </p:spPr>
        <p:txBody>
          <a:bodyPr anchor="t" rtlCol="false" tIns="0" lIns="0" bIns="0" rIns="0">
            <a:spAutoFit/>
          </a:bodyPr>
          <a:lstStyle/>
          <a:p>
            <a:pPr algn="l">
              <a:lnSpc>
                <a:spcPts val="7864"/>
              </a:lnSpc>
              <a:spcBef>
                <a:spcPct val="0"/>
              </a:spcBef>
            </a:pPr>
            <a:r>
              <a:rPr lang="en-US" sz="5617">
                <a:solidFill>
                  <a:srgbClr val="000000"/>
                </a:solidFill>
                <a:latin typeface="Ballpoint"/>
                <a:ea typeface="Ballpoint"/>
                <a:cs typeface="Ballpoint"/>
                <a:sym typeface="Ballpoint"/>
              </a:rPr>
              <a:t>Solution 2</a:t>
            </a:r>
          </a:p>
        </p:txBody>
      </p:sp>
      <p:sp>
        <p:nvSpPr>
          <p:cNvPr name="TextBox 14" id="14"/>
          <p:cNvSpPr txBox="true"/>
          <p:nvPr/>
        </p:nvSpPr>
        <p:spPr>
          <a:xfrm rot="4959">
            <a:off x="12644189" y="5159517"/>
            <a:ext cx="4068672" cy="3123720"/>
          </a:xfrm>
          <a:prstGeom prst="rect">
            <a:avLst/>
          </a:prstGeom>
        </p:spPr>
        <p:txBody>
          <a:bodyPr anchor="t" rtlCol="false" tIns="0" lIns="0" bIns="0" rIns="0">
            <a:spAutoFit/>
          </a:bodyPr>
          <a:lstStyle/>
          <a:p>
            <a:pPr algn="ctr">
              <a:lnSpc>
                <a:spcPts val="3141"/>
              </a:lnSpc>
            </a:pPr>
            <a:r>
              <a:rPr lang="en-US" sz="2397">
                <a:solidFill>
                  <a:srgbClr val="000000"/>
                </a:solidFill>
                <a:latin typeface="Dekko"/>
                <a:ea typeface="Dekko"/>
                <a:cs typeface="Dekko"/>
                <a:sym typeface="Dekko"/>
              </a:rPr>
              <a:t>Lorem ipsum dolor sit amet, consectetur adipiscing elit, sed do eiusmod tempor incididunt ut labore et dolore magna aliqua. Ut enim ad minim veniam, quis nostrud exercitation ullamco laboris nisi ut aliquip ex ea commodo consequat.</a:t>
            </a:r>
          </a:p>
        </p:txBody>
      </p:sp>
      <p:sp>
        <p:nvSpPr>
          <p:cNvPr name="TextBox 15" id="15"/>
          <p:cNvSpPr txBox="true"/>
          <p:nvPr/>
        </p:nvSpPr>
        <p:spPr>
          <a:xfrm rot="-7035">
            <a:off x="1801233" y="5115804"/>
            <a:ext cx="4068672" cy="3123720"/>
          </a:xfrm>
          <a:prstGeom prst="rect">
            <a:avLst/>
          </a:prstGeom>
        </p:spPr>
        <p:txBody>
          <a:bodyPr anchor="t" rtlCol="false" tIns="0" lIns="0" bIns="0" rIns="0">
            <a:spAutoFit/>
          </a:bodyPr>
          <a:lstStyle/>
          <a:p>
            <a:pPr algn="ctr">
              <a:lnSpc>
                <a:spcPts val="3141"/>
              </a:lnSpc>
            </a:pPr>
            <a:r>
              <a:rPr lang="en-US" sz="2397">
                <a:solidFill>
                  <a:srgbClr val="000000"/>
                </a:solidFill>
                <a:latin typeface="Dekko"/>
                <a:ea typeface="Dekko"/>
                <a:cs typeface="Dekko"/>
                <a:sym typeface="Dekko"/>
              </a:rPr>
              <a:t>Lorem ipsum dolor sit amet, consectetur adipiscing elit, sed do eiusmod tempor incididunt ut labore et dolore magna aliqua. Ut enim ad minim veniam, quis nostrud exercitation ullamco laboris nisi ut aliquip ex ea commodo consequat.</a:t>
            </a:r>
          </a:p>
        </p:txBody>
      </p:sp>
      <p:sp>
        <p:nvSpPr>
          <p:cNvPr name="TextBox 16" id="16"/>
          <p:cNvSpPr txBox="true"/>
          <p:nvPr/>
        </p:nvSpPr>
        <p:spPr>
          <a:xfrm rot="-22031">
            <a:off x="2820283" y="3643975"/>
            <a:ext cx="3427735" cy="1066995"/>
          </a:xfrm>
          <a:prstGeom prst="rect">
            <a:avLst/>
          </a:prstGeom>
        </p:spPr>
        <p:txBody>
          <a:bodyPr anchor="t" rtlCol="false" tIns="0" lIns="0" bIns="0" rIns="0">
            <a:spAutoFit/>
          </a:bodyPr>
          <a:lstStyle/>
          <a:p>
            <a:pPr algn="l">
              <a:lnSpc>
                <a:spcPts val="7864"/>
              </a:lnSpc>
              <a:spcBef>
                <a:spcPct val="0"/>
              </a:spcBef>
            </a:pPr>
            <a:r>
              <a:rPr lang="en-US" sz="5617">
                <a:solidFill>
                  <a:srgbClr val="000000"/>
                </a:solidFill>
                <a:latin typeface="Ballpoint"/>
                <a:ea typeface="Ballpoint"/>
                <a:cs typeface="Ballpoint"/>
                <a:sym typeface="Ballpoint"/>
              </a:rPr>
              <a:t>Solution 1</a:t>
            </a:r>
          </a:p>
        </p:txBody>
      </p:sp>
      <p:sp>
        <p:nvSpPr>
          <p:cNvPr name="TextBox 17" id="17"/>
          <p:cNvSpPr txBox="true"/>
          <p:nvPr/>
        </p:nvSpPr>
        <p:spPr>
          <a:xfrm rot="0">
            <a:off x="1376125" y="3383557"/>
            <a:ext cx="929176" cy="1338386"/>
          </a:xfrm>
          <a:prstGeom prst="rect">
            <a:avLst/>
          </a:prstGeom>
        </p:spPr>
        <p:txBody>
          <a:bodyPr anchor="t" rtlCol="false" tIns="0" lIns="0" bIns="0" rIns="0">
            <a:spAutoFit/>
          </a:bodyPr>
          <a:lstStyle/>
          <a:p>
            <a:pPr algn="ctr">
              <a:lnSpc>
                <a:spcPts val="11293"/>
              </a:lnSpc>
              <a:spcBef>
                <a:spcPct val="0"/>
              </a:spcBef>
            </a:pPr>
            <a:r>
              <a:rPr lang="en-US" sz="7014">
                <a:solidFill>
                  <a:srgbClr val="000000"/>
                </a:solidFill>
                <a:latin typeface="Itim"/>
                <a:ea typeface="Itim"/>
                <a:cs typeface="Itim"/>
                <a:sym typeface="Itim"/>
              </a:rPr>
              <a:t>1</a:t>
            </a:r>
          </a:p>
        </p:txBody>
      </p:sp>
      <p:sp>
        <p:nvSpPr>
          <p:cNvPr name="TextBox 18" id="18"/>
          <p:cNvSpPr txBox="true"/>
          <p:nvPr/>
        </p:nvSpPr>
        <p:spPr>
          <a:xfrm rot="0">
            <a:off x="6772812" y="3823375"/>
            <a:ext cx="929176" cy="1338386"/>
          </a:xfrm>
          <a:prstGeom prst="rect">
            <a:avLst/>
          </a:prstGeom>
        </p:spPr>
        <p:txBody>
          <a:bodyPr anchor="t" rtlCol="false" tIns="0" lIns="0" bIns="0" rIns="0">
            <a:spAutoFit/>
          </a:bodyPr>
          <a:lstStyle/>
          <a:p>
            <a:pPr algn="ctr">
              <a:lnSpc>
                <a:spcPts val="11293"/>
              </a:lnSpc>
              <a:spcBef>
                <a:spcPct val="0"/>
              </a:spcBef>
            </a:pPr>
            <a:r>
              <a:rPr lang="en-US" sz="7014">
                <a:solidFill>
                  <a:srgbClr val="000000"/>
                </a:solidFill>
                <a:latin typeface="Itim"/>
                <a:ea typeface="Itim"/>
                <a:cs typeface="Itim"/>
                <a:sym typeface="Itim"/>
              </a:rPr>
              <a:t>2</a:t>
            </a:r>
          </a:p>
        </p:txBody>
      </p:sp>
      <p:sp>
        <p:nvSpPr>
          <p:cNvPr name="TextBox 19" id="19"/>
          <p:cNvSpPr txBox="true"/>
          <p:nvPr/>
        </p:nvSpPr>
        <p:spPr>
          <a:xfrm rot="0">
            <a:off x="12201453" y="3196708"/>
            <a:ext cx="929176" cy="1338386"/>
          </a:xfrm>
          <a:prstGeom prst="rect">
            <a:avLst/>
          </a:prstGeom>
        </p:spPr>
        <p:txBody>
          <a:bodyPr anchor="t" rtlCol="false" tIns="0" lIns="0" bIns="0" rIns="0">
            <a:spAutoFit/>
          </a:bodyPr>
          <a:lstStyle/>
          <a:p>
            <a:pPr algn="ctr">
              <a:lnSpc>
                <a:spcPts val="11293"/>
              </a:lnSpc>
              <a:spcBef>
                <a:spcPct val="0"/>
              </a:spcBef>
            </a:pPr>
            <a:r>
              <a:rPr lang="en-US" sz="7014">
                <a:solidFill>
                  <a:srgbClr val="000000"/>
                </a:solidFill>
                <a:latin typeface="Itim"/>
                <a:ea typeface="Itim"/>
                <a:cs typeface="Itim"/>
                <a:sym typeface="Itim"/>
              </a:rPr>
              <a:t>3</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3038" t="-8061" r="-4128" b="-18872"/>
            </a:stretch>
          </a:blipFill>
        </p:spPr>
      </p:sp>
      <p:sp>
        <p:nvSpPr>
          <p:cNvPr name="Freeform 3" id="3"/>
          <p:cNvSpPr/>
          <p:nvPr/>
        </p:nvSpPr>
        <p:spPr>
          <a:xfrm flipH="false" flipV="false" rot="0">
            <a:off x="2886861" y="784198"/>
            <a:ext cx="11778943" cy="8718604"/>
          </a:xfrm>
          <a:custGeom>
            <a:avLst/>
            <a:gdLst/>
            <a:ahLst/>
            <a:cxnLst/>
            <a:rect r="r" b="b" t="t" l="l"/>
            <a:pathLst>
              <a:path h="8718604" w="11778943">
                <a:moveTo>
                  <a:pt x="0" y="0"/>
                </a:moveTo>
                <a:lnTo>
                  <a:pt x="11778943" y="0"/>
                </a:lnTo>
                <a:lnTo>
                  <a:pt x="11778943" y="8718604"/>
                </a:lnTo>
                <a:lnTo>
                  <a:pt x="0" y="8718604"/>
                </a:lnTo>
                <a:lnTo>
                  <a:pt x="0" y="0"/>
                </a:lnTo>
                <a:close/>
              </a:path>
            </a:pathLst>
          </a:custGeom>
          <a:blipFill>
            <a:blip r:embed="rId3"/>
            <a:stretch>
              <a:fillRect l="0" t="0" r="0" b="0"/>
            </a:stretch>
          </a:blipFill>
        </p:spPr>
      </p:sp>
      <p:sp>
        <p:nvSpPr>
          <p:cNvPr name="Freeform 4" id="4"/>
          <p:cNvSpPr/>
          <p:nvPr/>
        </p:nvSpPr>
        <p:spPr>
          <a:xfrm flipH="false" flipV="false" rot="0">
            <a:off x="4347012" y="692523"/>
            <a:ext cx="1221893" cy="1219815"/>
          </a:xfrm>
          <a:custGeom>
            <a:avLst/>
            <a:gdLst/>
            <a:ahLst/>
            <a:cxnLst/>
            <a:rect r="r" b="b" t="t" l="l"/>
            <a:pathLst>
              <a:path h="1219815" w="1221893">
                <a:moveTo>
                  <a:pt x="0" y="0"/>
                </a:moveTo>
                <a:lnTo>
                  <a:pt x="1221893" y="0"/>
                </a:lnTo>
                <a:lnTo>
                  <a:pt x="1221893" y="1219815"/>
                </a:lnTo>
                <a:lnTo>
                  <a:pt x="0" y="1219815"/>
                </a:lnTo>
                <a:lnTo>
                  <a:pt x="0" y="0"/>
                </a:lnTo>
                <a:close/>
              </a:path>
            </a:pathLst>
          </a:custGeom>
          <a:blipFill>
            <a:blip r:embed="rId4"/>
            <a:stretch>
              <a:fillRect l="0" t="0" r="0" b="0"/>
            </a:stretch>
          </a:blipFill>
        </p:spPr>
      </p:sp>
      <p:sp>
        <p:nvSpPr>
          <p:cNvPr name="TextBox 5" id="5"/>
          <p:cNvSpPr txBox="true"/>
          <p:nvPr/>
        </p:nvSpPr>
        <p:spPr>
          <a:xfrm rot="0">
            <a:off x="4957959" y="4127484"/>
            <a:ext cx="8436106" cy="3927077"/>
          </a:xfrm>
          <a:prstGeom prst="rect">
            <a:avLst/>
          </a:prstGeom>
        </p:spPr>
        <p:txBody>
          <a:bodyPr anchor="t" rtlCol="false" tIns="0" lIns="0" bIns="0" rIns="0">
            <a:spAutoFit/>
          </a:bodyPr>
          <a:lstStyle/>
          <a:p>
            <a:pPr algn="ctr">
              <a:lnSpc>
                <a:spcPts val="5252"/>
              </a:lnSpc>
            </a:pPr>
            <a:r>
              <a:rPr lang="en-US" sz="4009">
                <a:solidFill>
                  <a:srgbClr val="000000"/>
                </a:solidFill>
                <a:latin typeface="Dekko"/>
                <a:ea typeface="Dekko"/>
                <a:cs typeface="Dekko"/>
                <a:sym typeface="Dekko"/>
              </a:rPr>
              <a:t>Lorem ipsum dolor sit amet, consectetur adipiscing elit, sed do eiusmod tempor incididunt ut labore et dolore magna aliqua. Ut enim ad minim veniam, quis nostrud exercitation ullamco laboris nisi ut aliquip ex ea commodo consequat.</a:t>
            </a:r>
          </a:p>
        </p:txBody>
      </p:sp>
      <p:sp>
        <p:nvSpPr>
          <p:cNvPr name="TextBox 6" id="6"/>
          <p:cNvSpPr txBox="true"/>
          <p:nvPr/>
        </p:nvSpPr>
        <p:spPr>
          <a:xfrm rot="0">
            <a:off x="4957959" y="1700999"/>
            <a:ext cx="8694935" cy="2302511"/>
          </a:xfrm>
          <a:prstGeom prst="rect">
            <a:avLst/>
          </a:prstGeom>
        </p:spPr>
        <p:txBody>
          <a:bodyPr anchor="t" rtlCol="false" tIns="0" lIns="0" bIns="0" rIns="0">
            <a:spAutoFit/>
          </a:bodyPr>
          <a:lstStyle/>
          <a:p>
            <a:pPr algn="ctr">
              <a:lnSpc>
                <a:spcPts val="16939"/>
              </a:lnSpc>
              <a:spcBef>
                <a:spcPct val="0"/>
              </a:spcBef>
            </a:pPr>
            <a:r>
              <a:rPr lang="en-US" sz="12099">
                <a:solidFill>
                  <a:srgbClr val="000000"/>
                </a:solidFill>
                <a:latin typeface="Ballpoint"/>
                <a:ea typeface="Ballpoint"/>
                <a:cs typeface="Ballpoint"/>
                <a:sym typeface="Ballpoint"/>
              </a:rPr>
              <a:t>Conclusion</a:t>
            </a:r>
          </a:p>
        </p:txBody>
      </p:sp>
      <p:sp>
        <p:nvSpPr>
          <p:cNvPr name="Freeform 7" id="7"/>
          <p:cNvSpPr/>
          <p:nvPr/>
        </p:nvSpPr>
        <p:spPr>
          <a:xfrm flipH="false" flipV="false" rot="-370152">
            <a:off x="13526054" y="1302091"/>
            <a:ext cx="2742910" cy="2604224"/>
          </a:xfrm>
          <a:custGeom>
            <a:avLst/>
            <a:gdLst/>
            <a:ahLst/>
            <a:cxnLst/>
            <a:rect r="r" b="b" t="t" l="l"/>
            <a:pathLst>
              <a:path h="2604224" w="2742910">
                <a:moveTo>
                  <a:pt x="0" y="0"/>
                </a:moveTo>
                <a:lnTo>
                  <a:pt x="2742911" y="0"/>
                </a:lnTo>
                <a:lnTo>
                  <a:pt x="2742911" y="2604224"/>
                </a:lnTo>
                <a:lnTo>
                  <a:pt x="0" y="2604224"/>
                </a:lnTo>
                <a:lnTo>
                  <a:pt x="0" y="0"/>
                </a:lnTo>
                <a:close/>
              </a:path>
            </a:pathLst>
          </a:custGeom>
          <a:blipFill>
            <a:blip r:embed="rId5"/>
            <a:stretch>
              <a:fillRect l="0" t="0" r="0" b="0"/>
            </a:stretch>
          </a:blipFill>
        </p:spPr>
      </p:sp>
      <p:sp>
        <p:nvSpPr>
          <p:cNvPr name="Freeform 8" id="8"/>
          <p:cNvSpPr/>
          <p:nvPr/>
        </p:nvSpPr>
        <p:spPr>
          <a:xfrm flipH="false" flipV="false" rot="620716">
            <a:off x="14311188" y="1555265"/>
            <a:ext cx="1172643" cy="1675204"/>
          </a:xfrm>
          <a:custGeom>
            <a:avLst/>
            <a:gdLst/>
            <a:ahLst/>
            <a:cxnLst/>
            <a:rect r="r" b="b" t="t" l="l"/>
            <a:pathLst>
              <a:path h="1675204" w="1172643">
                <a:moveTo>
                  <a:pt x="0" y="0"/>
                </a:moveTo>
                <a:lnTo>
                  <a:pt x="1172643" y="0"/>
                </a:lnTo>
                <a:lnTo>
                  <a:pt x="1172643" y="1675204"/>
                </a:lnTo>
                <a:lnTo>
                  <a:pt x="0" y="167520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9" id="9"/>
          <p:cNvSpPr/>
          <p:nvPr/>
        </p:nvSpPr>
        <p:spPr>
          <a:xfrm flipH="true" flipV="false" rot="0">
            <a:off x="13394065" y="6483655"/>
            <a:ext cx="6798738" cy="3065613"/>
          </a:xfrm>
          <a:custGeom>
            <a:avLst/>
            <a:gdLst/>
            <a:ahLst/>
            <a:cxnLst/>
            <a:rect r="r" b="b" t="t" l="l"/>
            <a:pathLst>
              <a:path h="3065613" w="6798738">
                <a:moveTo>
                  <a:pt x="6798738" y="0"/>
                </a:moveTo>
                <a:lnTo>
                  <a:pt x="0" y="0"/>
                </a:lnTo>
                <a:lnTo>
                  <a:pt x="0" y="3065612"/>
                </a:lnTo>
                <a:lnTo>
                  <a:pt x="6798738" y="3065612"/>
                </a:lnTo>
                <a:lnTo>
                  <a:pt x="6798738"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0" id="10"/>
          <p:cNvSpPr/>
          <p:nvPr/>
        </p:nvSpPr>
        <p:spPr>
          <a:xfrm flipH="true" flipV="false" rot="7288952">
            <a:off x="-2370669" y="5054723"/>
            <a:ext cx="6798738" cy="3065613"/>
          </a:xfrm>
          <a:custGeom>
            <a:avLst/>
            <a:gdLst/>
            <a:ahLst/>
            <a:cxnLst/>
            <a:rect r="r" b="b" t="t" l="l"/>
            <a:pathLst>
              <a:path h="3065613" w="6798738">
                <a:moveTo>
                  <a:pt x="6798738" y="0"/>
                </a:moveTo>
                <a:lnTo>
                  <a:pt x="0" y="0"/>
                </a:lnTo>
                <a:lnTo>
                  <a:pt x="0" y="3065613"/>
                </a:lnTo>
                <a:lnTo>
                  <a:pt x="6798738" y="3065613"/>
                </a:lnTo>
                <a:lnTo>
                  <a:pt x="6798738"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3038" t="-8061" r="-4128" b="-18872"/>
            </a:stretch>
          </a:blipFill>
        </p:spPr>
      </p:sp>
      <p:sp>
        <p:nvSpPr>
          <p:cNvPr name="Freeform 3" id="3"/>
          <p:cNvSpPr/>
          <p:nvPr/>
        </p:nvSpPr>
        <p:spPr>
          <a:xfrm flipH="false" flipV="false" rot="-445901">
            <a:off x="4543609" y="771352"/>
            <a:ext cx="9200782" cy="9173996"/>
          </a:xfrm>
          <a:custGeom>
            <a:avLst/>
            <a:gdLst/>
            <a:ahLst/>
            <a:cxnLst/>
            <a:rect r="r" b="b" t="t" l="l"/>
            <a:pathLst>
              <a:path h="9173996" w="9200782">
                <a:moveTo>
                  <a:pt x="0" y="0"/>
                </a:moveTo>
                <a:lnTo>
                  <a:pt x="9200782" y="0"/>
                </a:lnTo>
                <a:lnTo>
                  <a:pt x="9200782" y="9173996"/>
                </a:lnTo>
                <a:lnTo>
                  <a:pt x="0" y="9173996"/>
                </a:lnTo>
                <a:lnTo>
                  <a:pt x="0" y="0"/>
                </a:lnTo>
                <a:close/>
              </a:path>
            </a:pathLst>
          </a:custGeom>
          <a:blipFill>
            <a:blip r:embed="rId3"/>
            <a:stretch>
              <a:fillRect l="0" t="0" r="0" b="0"/>
            </a:stretch>
          </a:blipFill>
        </p:spPr>
      </p:sp>
      <p:sp>
        <p:nvSpPr>
          <p:cNvPr name="TextBox 4" id="4"/>
          <p:cNvSpPr txBox="true"/>
          <p:nvPr/>
        </p:nvSpPr>
        <p:spPr>
          <a:xfrm rot="171973">
            <a:off x="5583091" y="2920390"/>
            <a:ext cx="7156588" cy="3462223"/>
          </a:xfrm>
          <a:prstGeom prst="rect">
            <a:avLst/>
          </a:prstGeom>
        </p:spPr>
        <p:txBody>
          <a:bodyPr anchor="t" rtlCol="false" tIns="0" lIns="0" bIns="0" rIns="0">
            <a:spAutoFit/>
          </a:bodyPr>
          <a:lstStyle/>
          <a:p>
            <a:pPr algn="ctr">
              <a:lnSpc>
                <a:spcPts val="25468"/>
              </a:lnSpc>
              <a:spcBef>
                <a:spcPct val="0"/>
              </a:spcBef>
            </a:pPr>
            <a:r>
              <a:rPr lang="en-US" sz="18192" spc="418">
                <a:solidFill>
                  <a:srgbClr val="000000"/>
                </a:solidFill>
                <a:latin typeface="Ballpoint"/>
                <a:ea typeface="Ballpoint"/>
                <a:cs typeface="Ballpoint"/>
                <a:sym typeface="Ballpoint"/>
              </a:rPr>
              <a:t>Thanks!</a:t>
            </a:r>
          </a:p>
        </p:txBody>
      </p:sp>
      <p:sp>
        <p:nvSpPr>
          <p:cNvPr name="TextBox 5" id="5"/>
          <p:cNvSpPr txBox="true"/>
          <p:nvPr/>
        </p:nvSpPr>
        <p:spPr>
          <a:xfrm rot="171973">
            <a:off x="6365176" y="6015796"/>
            <a:ext cx="5562409" cy="602432"/>
          </a:xfrm>
          <a:prstGeom prst="rect">
            <a:avLst/>
          </a:prstGeom>
        </p:spPr>
        <p:txBody>
          <a:bodyPr anchor="t" rtlCol="false" tIns="0" lIns="0" bIns="0" rIns="0">
            <a:spAutoFit/>
          </a:bodyPr>
          <a:lstStyle/>
          <a:p>
            <a:pPr algn="ctr">
              <a:lnSpc>
                <a:spcPts val="4722"/>
              </a:lnSpc>
              <a:spcBef>
                <a:spcPct val="0"/>
              </a:spcBef>
            </a:pPr>
            <a:r>
              <a:rPr lang="en-US" sz="3373">
                <a:solidFill>
                  <a:srgbClr val="000000"/>
                </a:solidFill>
                <a:latin typeface="Childos Arabic"/>
                <a:ea typeface="Childos Arabic"/>
                <a:cs typeface="Childos Arabic"/>
                <a:sym typeface="Childos Arabic"/>
              </a:rPr>
              <a:t>www.reallygreatsite.com</a:t>
            </a:r>
          </a:p>
        </p:txBody>
      </p:sp>
      <p:sp>
        <p:nvSpPr>
          <p:cNvPr name="Freeform 6" id="6"/>
          <p:cNvSpPr/>
          <p:nvPr/>
        </p:nvSpPr>
        <p:spPr>
          <a:xfrm flipH="false" flipV="false" rot="137152">
            <a:off x="3720539" y="6812287"/>
            <a:ext cx="2829761" cy="2686683"/>
          </a:xfrm>
          <a:custGeom>
            <a:avLst/>
            <a:gdLst/>
            <a:ahLst/>
            <a:cxnLst/>
            <a:rect r="r" b="b" t="t" l="l"/>
            <a:pathLst>
              <a:path h="2686683" w="2829761">
                <a:moveTo>
                  <a:pt x="0" y="0"/>
                </a:moveTo>
                <a:lnTo>
                  <a:pt x="2829761" y="0"/>
                </a:lnTo>
                <a:lnTo>
                  <a:pt x="2829761" y="2686682"/>
                </a:lnTo>
                <a:lnTo>
                  <a:pt x="0" y="2686682"/>
                </a:lnTo>
                <a:lnTo>
                  <a:pt x="0" y="0"/>
                </a:lnTo>
                <a:close/>
              </a:path>
            </a:pathLst>
          </a:custGeom>
          <a:blipFill>
            <a:blip r:embed="rId4"/>
            <a:stretch>
              <a:fillRect l="0" t="0" r="0" b="0"/>
            </a:stretch>
          </a:blipFill>
        </p:spPr>
      </p:sp>
      <p:sp>
        <p:nvSpPr>
          <p:cNvPr name="Freeform 7" id="7"/>
          <p:cNvSpPr/>
          <p:nvPr/>
        </p:nvSpPr>
        <p:spPr>
          <a:xfrm flipH="false" flipV="false" rot="671662">
            <a:off x="4402112" y="7257625"/>
            <a:ext cx="1466614" cy="1402617"/>
          </a:xfrm>
          <a:custGeom>
            <a:avLst/>
            <a:gdLst/>
            <a:ahLst/>
            <a:cxnLst/>
            <a:rect r="r" b="b" t="t" l="l"/>
            <a:pathLst>
              <a:path h="1402617" w="1466614">
                <a:moveTo>
                  <a:pt x="0" y="0"/>
                </a:moveTo>
                <a:lnTo>
                  <a:pt x="1466614" y="0"/>
                </a:lnTo>
                <a:lnTo>
                  <a:pt x="1466614" y="1402617"/>
                </a:lnTo>
                <a:lnTo>
                  <a:pt x="0" y="140261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8" id="8"/>
          <p:cNvSpPr/>
          <p:nvPr/>
        </p:nvSpPr>
        <p:spPr>
          <a:xfrm flipH="true" flipV="false" rot="9331506">
            <a:off x="850899" y="2591255"/>
            <a:ext cx="5634372" cy="2540590"/>
          </a:xfrm>
          <a:custGeom>
            <a:avLst/>
            <a:gdLst/>
            <a:ahLst/>
            <a:cxnLst/>
            <a:rect r="r" b="b" t="t" l="l"/>
            <a:pathLst>
              <a:path h="2540590" w="5634372">
                <a:moveTo>
                  <a:pt x="5634372" y="0"/>
                </a:moveTo>
                <a:lnTo>
                  <a:pt x="0" y="0"/>
                </a:lnTo>
                <a:lnTo>
                  <a:pt x="0" y="2540590"/>
                </a:lnTo>
                <a:lnTo>
                  <a:pt x="5634372" y="2540590"/>
                </a:lnTo>
                <a:lnTo>
                  <a:pt x="5634372"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9" id="9"/>
          <p:cNvSpPr/>
          <p:nvPr/>
        </p:nvSpPr>
        <p:spPr>
          <a:xfrm flipH="false" flipV="false" rot="0">
            <a:off x="14979119" y="3968022"/>
            <a:ext cx="1221857" cy="2061415"/>
          </a:xfrm>
          <a:custGeom>
            <a:avLst/>
            <a:gdLst/>
            <a:ahLst/>
            <a:cxnLst/>
            <a:rect r="r" b="b" t="t" l="l"/>
            <a:pathLst>
              <a:path h="2061415" w="1221857">
                <a:moveTo>
                  <a:pt x="0" y="0"/>
                </a:moveTo>
                <a:lnTo>
                  <a:pt x="1221857" y="0"/>
                </a:lnTo>
                <a:lnTo>
                  <a:pt x="1221857" y="2061415"/>
                </a:lnTo>
                <a:lnTo>
                  <a:pt x="0" y="206141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0" id="10"/>
          <p:cNvSpPr/>
          <p:nvPr/>
        </p:nvSpPr>
        <p:spPr>
          <a:xfrm flipH="false" flipV="false" rot="0">
            <a:off x="14299048" y="6029437"/>
            <a:ext cx="964181" cy="1626686"/>
          </a:xfrm>
          <a:custGeom>
            <a:avLst/>
            <a:gdLst/>
            <a:ahLst/>
            <a:cxnLst/>
            <a:rect r="r" b="b" t="t" l="l"/>
            <a:pathLst>
              <a:path h="1626686" w="964181">
                <a:moveTo>
                  <a:pt x="0" y="0"/>
                </a:moveTo>
                <a:lnTo>
                  <a:pt x="964181" y="0"/>
                </a:lnTo>
                <a:lnTo>
                  <a:pt x="964181" y="1626686"/>
                </a:lnTo>
                <a:lnTo>
                  <a:pt x="0" y="1626686"/>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3038" t="-8061" r="-4128" b="-18872"/>
            </a:stretch>
          </a:blipFill>
        </p:spPr>
      </p:sp>
      <p:sp>
        <p:nvSpPr>
          <p:cNvPr name="Freeform 3" id="3"/>
          <p:cNvSpPr/>
          <p:nvPr/>
        </p:nvSpPr>
        <p:spPr>
          <a:xfrm flipH="false" flipV="false" rot="5976154">
            <a:off x="1971508" y="-2710729"/>
            <a:ext cx="14344983" cy="18219679"/>
          </a:xfrm>
          <a:custGeom>
            <a:avLst/>
            <a:gdLst/>
            <a:ahLst/>
            <a:cxnLst/>
            <a:rect r="r" b="b" t="t" l="l"/>
            <a:pathLst>
              <a:path h="18219679" w="14344983">
                <a:moveTo>
                  <a:pt x="0" y="0"/>
                </a:moveTo>
                <a:lnTo>
                  <a:pt x="14344984" y="0"/>
                </a:lnTo>
                <a:lnTo>
                  <a:pt x="14344984" y="18219678"/>
                </a:lnTo>
                <a:lnTo>
                  <a:pt x="0" y="18219678"/>
                </a:lnTo>
                <a:lnTo>
                  <a:pt x="0" y="0"/>
                </a:lnTo>
                <a:close/>
              </a:path>
            </a:pathLst>
          </a:custGeom>
          <a:blipFill>
            <a:blip r:embed="rId3"/>
            <a:stretch>
              <a:fillRect l="0" t="0" r="0" b="0"/>
            </a:stretch>
          </a:blipFill>
        </p:spPr>
      </p:sp>
      <p:sp>
        <p:nvSpPr>
          <p:cNvPr name="Freeform 4" id="4"/>
          <p:cNvSpPr/>
          <p:nvPr/>
        </p:nvSpPr>
        <p:spPr>
          <a:xfrm flipH="false" flipV="false" rot="131805">
            <a:off x="3683463" y="6287511"/>
            <a:ext cx="1454665" cy="1381115"/>
          </a:xfrm>
          <a:custGeom>
            <a:avLst/>
            <a:gdLst/>
            <a:ahLst/>
            <a:cxnLst/>
            <a:rect r="r" b="b" t="t" l="l"/>
            <a:pathLst>
              <a:path h="1381115" w="1454665">
                <a:moveTo>
                  <a:pt x="0" y="0"/>
                </a:moveTo>
                <a:lnTo>
                  <a:pt x="1454665" y="0"/>
                </a:lnTo>
                <a:lnTo>
                  <a:pt x="1454665" y="1381115"/>
                </a:lnTo>
                <a:lnTo>
                  <a:pt x="0" y="1381115"/>
                </a:lnTo>
                <a:lnTo>
                  <a:pt x="0" y="0"/>
                </a:lnTo>
                <a:close/>
              </a:path>
            </a:pathLst>
          </a:custGeom>
          <a:blipFill>
            <a:blip r:embed="rId4"/>
            <a:stretch>
              <a:fillRect l="0" t="0" r="0" b="0"/>
            </a:stretch>
          </a:blipFill>
        </p:spPr>
      </p:sp>
      <p:sp>
        <p:nvSpPr>
          <p:cNvPr name="Freeform 5" id="5"/>
          <p:cNvSpPr/>
          <p:nvPr/>
        </p:nvSpPr>
        <p:spPr>
          <a:xfrm flipH="false" flipV="false" rot="131805">
            <a:off x="3668543" y="7894800"/>
            <a:ext cx="1454665" cy="1381115"/>
          </a:xfrm>
          <a:custGeom>
            <a:avLst/>
            <a:gdLst/>
            <a:ahLst/>
            <a:cxnLst/>
            <a:rect r="r" b="b" t="t" l="l"/>
            <a:pathLst>
              <a:path h="1381115" w="1454665">
                <a:moveTo>
                  <a:pt x="0" y="0"/>
                </a:moveTo>
                <a:lnTo>
                  <a:pt x="1454665" y="0"/>
                </a:lnTo>
                <a:lnTo>
                  <a:pt x="1454665" y="1381115"/>
                </a:lnTo>
                <a:lnTo>
                  <a:pt x="0" y="1381115"/>
                </a:lnTo>
                <a:lnTo>
                  <a:pt x="0" y="0"/>
                </a:lnTo>
                <a:close/>
              </a:path>
            </a:pathLst>
          </a:custGeom>
          <a:blipFill>
            <a:blip r:embed="rId4"/>
            <a:stretch>
              <a:fillRect l="0" t="0" r="0" b="0"/>
            </a:stretch>
          </a:blipFill>
        </p:spPr>
      </p:sp>
      <p:sp>
        <p:nvSpPr>
          <p:cNvPr name="Freeform 6" id="6"/>
          <p:cNvSpPr/>
          <p:nvPr/>
        </p:nvSpPr>
        <p:spPr>
          <a:xfrm flipH="false" flipV="false" rot="131805">
            <a:off x="3668543" y="4680202"/>
            <a:ext cx="1454665" cy="1381115"/>
          </a:xfrm>
          <a:custGeom>
            <a:avLst/>
            <a:gdLst/>
            <a:ahLst/>
            <a:cxnLst/>
            <a:rect r="r" b="b" t="t" l="l"/>
            <a:pathLst>
              <a:path h="1381115" w="1454665">
                <a:moveTo>
                  <a:pt x="0" y="0"/>
                </a:moveTo>
                <a:lnTo>
                  <a:pt x="1454665" y="0"/>
                </a:lnTo>
                <a:lnTo>
                  <a:pt x="1454665" y="1381115"/>
                </a:lnTo>
                <a:lnTo>
                  <a:pt x="0" y="1381115"/>
                </a:lnTo>
                <a:lnTo>
                  <a:pt x="0" y="0"/>
                </a:lnTo>
                <a:close/>
              </a:path>
            </a:pathLst>
          </a:custGeom>
          <a:blipFill>
            <a:blip r:embed="rId4"/>
            <a:stretch>
              <a:fillRect l="0" t="0" r="0" b="0"/>
            </a:stretch>
          </a:blipFill>
        </p:spPr>
      </p:sp>
      <p:sp>
        <p:nvSpPr>
          <p:cNvPr name="Freeform 7" id="7"/>
          <p:cNvSpPr/>
          <p:nvPr/>
        </p:nvSpPr>
        <p:spPr>
          <a:xfrm flipH="false" flipV="false" rot="131805">
            <a:off x="10021337" y="4680202"/>
            <a:ext cx="1454665" cy="1381115"/>
          </a:xfrm>
          <a:custGeom>
            <a:avLst/>
            <a:gdLst/>
            <a:ahLst/>
            <a:cxnLst/>
            <a:rect r="r" b="b" t="t" l="l"/>
            <a:pathLst>
              <a:path h="1381115" w="1454665">
                <a:moveTo>
                  <a:pt x="0" y="0"/>
                </a:moveTo>
                <a:lnTo>
                  <a:pt x="1454665" y="0"/>
                </a:lnTo>
                <a:lnTo>
                  <a:pt x="1454665" y="1381115"/>
                </a:lnTo>
                <a:lnTo>
                  <a:pt x="0" y="1381115"/>
                </a:lnTo>
                <a:lnTo>
                  <a:pt x="0" y="0"/>
                </a:lnTo>
                <a:close/>
              </a:path>
            </a:pathLst>
          </a:custGeom>
          <a:blipFill>
            <a:blip r:embed="rId4"/>
            <a:stretch>
              <a:fillRect l="0" t="0" r="0" b="0"/>
            </a:stretch>
          </a:blipFill>
        </p:spPr>
      </p:sp>
      <p:sp>
        <p:nvSpPr>
          <p:cNvPr name="Freeform 8" id="8"/>
          <p:cNvSpPr/>
          <p:nvPr/>
        </p:nvSpPr>
        <p:spPr>
          <a:xfrm flipH="false" flipV="false" rot="131805">
            <a:off x="10051177" y="6282390"/>
            <a:ext cx="1454665" cy="1381115"/>
          </a:xfrm>
          <a:custGeom>
            <a:avLst/>
            <a:gdLst/>
            <a:ahLst/>
            <a:cxnLst/>
            <a:rect r="r" b="b" t="t" l="l"/>
            <a:pathLst>
              <a:path h="1381115" w="1454665">
                <a:moveTo>
                  <a:pt x="0" y="0"/>
                </a:moveTo>
                <a:lnTo>
                  <a:pt x="1454665" y="0"/>
                </a:lnTo>
                <a:lnTo>
                  <a:pt x="1454665" y="1381115"/>
                </a:lnTo>
                <a:lnTo>
                  <a:pt x="0" y="1381115"/>
                </a:lnTo>
                <a:lnTo>
                  <a:pt x="0" y="0"/>
                </a:lnTo>
                <a:close/>
              </a:path>
            </a:pathLst>
          </a:custGeom>
          <a:blipFill>
            <a:blip r:embed="rId4"/>
            <a:stretch>
              <a:fillRect l="0" t="0" r="0" b="0"/>
            </a:stretch>
          </a:blipFill>
        </p:spPr>
      </p:sp>
      <p:sp>
        <p:nvSpPr>
          <p:cNvPr name="Freeform 9" id="9"/>
          <p:cNvSpPr/>
          <p:nvPr/>
        </p:nvSpPr>
        <p:spPr>
          <a:xfrm flipH="false" flipV="false" rot="131805">
            <a:off x="10084335" y="7911433"/>
            <a:ext cx="1454665" cy="1381115"/>
          </a:xfrm>
          <a:custGeom>
            <a:avLst/>
            <a:gdLst/>
            <a:ahLst/>
            <a:cxnLst/>
            <a:rect r="r" b="b" t="t" l="l"/>
            <a:pathLst>
              <a:path h="1381115" w="1454665">
                <a:moveTo>
                  <a:pt x="0" y="0"/>
                </a:moveTo>
                <a:lnTo>
                  <a:pt x="1454666" y="0"/>
                </a:lnTo>
                <a:lnTo>
                  <a:pt x="1454666" y="1381115"/>
                </a:lnTo>
                <a:lnTo>
                  <a:pt x="0" y="1381115"/>
                </a:lnTo>
                <a:lnTo>
                  <a:pt x="0" y="0"/>
                </a:lnTo>
                <a:close/>
              </a:path>
            </a:pathLst>
          </a:custGeom>
          <a:blipFill>
            <a:blip r:embed="rId4"/>
            <a:stretch>
              <a:fillRect l="0" t="0" r="0" b="0"/>
            </a:stretch>
          </a:blipFill>
        </p:spPr>
      </p:sp>
      <p:sp>
        <p:nvSpPr>
          <p:cNvPr name="Freeform 10" id="10"/>
          <p:cNvSpPr/>
          <p:nvPr/>
        </p:nvSpPr>
        <p:spPr>
          <a:xfrm flipH="false" flipV="false" rot="0">
            <a:off x="2541580" y="2041889"/>
            <a:ext cx="1389707" cy="1781676"/>
          </a:xfrm>
          <a:custGeom>
            <a:avLst/>
            <a:gdLst/>
            <a:ahLst/>
            <a:cxnLst/>
            <a:rect r="r" b="b" t="t" l="l"/>
            <a:pathLst>
              <a:path h="1781676" w="1389707">
                <a:moveTo>
                  <a:pt x="0" y="0"/>
                </a:moveTo>
                <a:lnTo>
                  <a:pt x="1389707" y="0"/>
                </a:lnTo>
                <a:lnTo>
                  <a:pt x="1389707" y="1781676"/>
                </a:lnTo>
                <a:lnTo>
                  <a:pt x="0" y="178167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1" id="11"/>
          <p:cNvSpPr/>
          <p:nvPr/>
        </p:nvSpPr>
        <p:spPr>
          <a:xfrm flipH="false" flipV="false" rot="0">
            <a:off x="5994156" y="2017418"/>
            <a:ext cx="6299688" cy="2519875"/>
          </a:xfrm>
          <a:custGeom>
            <a:avLst/>
            <a:gdLst/>
            <a:ahLst/>
            <a:cxnLst/>
            <a:rect r="r" b="b" t="t" l="l"/>
            <a:pathLst>
              <a:path h="2519875" w="6299688">
                <a:moveTo>
                  <a:pt x="0" y="0"/>
                </a:moveTo>
                <a:lnTo>
                  <a:pt x="6299688" y="0"/>
                </a:lnTo>
                <a:lnTo>
                  <a:pt x="6299688" y="2519875"/>
                </a:lnTo>
                <a:lnTo>
                  <a:pt x="0" y="251987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2" id="12"/>
          <p:cNvSpPr txBox="true"/>
          <p:nvPr/>
        </p:nvSpPr>
        <p:spPr>
          <a:xfrm rot="0">
            <a:off x="5311545" y="1584689"/>
            <a:ext cx="7664910" cy="2729536"/>
          </a:xfrm>
          <a:prstGeom prst="rect">
            <a:avLst/>
          </a:prstGeom>
        </p:spPr>
        <p:txBody>
          <a:bodyPr anchor="t" rtlCol="false" tIns="0" lIns="0" bIns="0" rIns="0">
            <a:spAutoFit/>
          </a:bodyPr>
          <a:lstStyle/>
          <a:p>
            <a:pPr algn="ctr">
              <a:lnSpc>
                <a:spcPts val="20022"/>
              </a:lnSpc>
              <a:spcBef>
                <a:spcPct val="0"/>
              </a:spcBef>
            </a:pPr>
            <a:r>
              <a:rPr lang="en-US" sz="14301" spc="314">
                <a:solidFill>
                  <a:srgbClr val="000000"/>
                </a:solidFill>
                <a:latin typeface="Ballpoint"/>
                <a:ea typeface="Ballpoint"/>
                <a:cs typeface="Ballpoint"/>
                <a:sym typeface="Ballpoint"/>
              </a:rPr>
              <a:t>Contents</a:t>
            </a:r>
          </a:p>
        </p:txBody>
      </p:sp>
      <p:sp>
        <p:nvSpPr>
          <p:cNvPr name="TextBox 13" id="13"/>
          <p:cNvSpPr txBox="true"/>
          <p:nvPr/>
        </p:nvSpPr>
        <p:spPr>
          <a:xfrm rot="0">
            <a:off x="3931287" y="4407404"/>
            <a:ext cx="929176" cy="1338386"/>
          </a:xfrm>
          <a:prstGeom prst="rect">
            <a:avLst/>
          </a:prstGeom>
        </p:spPr>
        <p:txBody>
          <a:bodyPr anchor="t" rtlCol="false" tIns="0" lIns="0" bIns="0" rIns="0">
            <a:spAutoFit/>
          </a:bodyPr>
          <a:lstStyle/>
          <a:p>
            <a:pPr algn="ctr">
              <a:lnSpc>
                <a:spcPts val="11293"/>
              </a:lnSpc>
              <a:spcBef>
                <a:spcPct val="0"/>
              </a:spcBef>
            </a:pPr>
            <a:r>
              <a:rPr lang="en-US" sz="7014">
                <a:solidFill>
                  <a:srgbClr val="000000"/>
                </a:solidFill>
                <a:latin typeface="Itim"/>
                <a:ea typeface="Itim"/>
                <a:cs typeface="Itim"/>
                <a:sym typeface="Itim"/>
              </a:rPr>
              <a:t>1</a:t>
            </a:r>
          </a:p>
        </p:txBody>
      </p:sp>
      <p:sp>
        <p:nvSpPr>
          <p:cNvPr name="TextBox 14" id="14"/>
          <p:cNvSpPr txBox="true"/>
          <p:nvPr/>
        </p:nvSpPr>
        <p:spPr>
          <a:xfrm rot="0">
            <a:off x="3931287" y="6013462"/>
            <a:ext cx="929176" cy="1338386"/>
          </a:xfrm>
          <a:prstGeom prst="rect">
            <a:avLst/>
          </a:prstGeom>
        </p:spPr>
        <p:txBody>
          <a:bodyPr anchor="t" rtlCol="false" tIns="0" lIns="0" bIns="0" rIns="0">
            <a:spAutoFit/>
          </a:bodyPr>
          <a:lstStyle/>
          <a:p>
            <a:pPr algn="ctr">
              <a:lnSpc>
                <a:spcPts val="11293"/>
              </a:lnSpc>
              <a:spcBef>
                <a:spcPct val="0"/>
              </a:spcBef>
            </a:pPr>
            <a:r>
              <a:rPr lang="en-US" sz="7014">
                <a:solidFill>
                  <a:srgbClr val="000000"/>
                </a:solidFill>
                <a:latin typeface="Itim"/>
                <a:ea typeface="Itim"/>
                <a:cs typeface="Itim"/>
                <a:sym typeface="Itim"/>
              </a:rPr>
              <a:t>2</a:t>
            </a:r>
          </a:p>
        </p:txBody>
      </p:sp>
      <p:sp>
        <p:nvSpPr>
          <p:cNvPr name="TextBox 15" id="15"/>
          <p:cNvSpPr txBox="true"/>
          <p:nvPr/>
        </p:nvSpPr>
        <p:spPr>
          <a:xfrm rot="0">
            <a:off x="3931287" y="7591203"/>
            <a:ext cx="929176" cy="1338386"/>
          </a:xfrm>
          <a:prstGeom prst="rect">
            <a:avLst/>
          </a:prstGeom>
        </p:spPr>
        <p:txBody>
          <a:bodyPr anchor="t" rtlCol="false" tIns="0" lIns="0" bIns="0" rIns="0">
            <a:spAutoFit/>
          </a:bodyPr>
          <a:lstStyle/>
          <a:p>
            <a:pPr algn="ctr">
              <a:lnSpc>
                <a:spcPts val="11293"/>
              </a:lnSpc>
              <a:spcBef>
                <a:spcPct val="0"/>
              </a:spcBef>
            </a:pPr>
            <a:r>
              <a:rPr lang="en-US" sz="7014">
                <a:solidFill>
                  <a:srgbClr val="000000"/>
                </a:solidFill>
                <a:latin typeface="Itim"/>
                <a:ea typeface="Itim"/>
                <a:cs typeface="Itim"/>
                <a:sym typeface="Itim"/>
              </a:rPr>
              <a:t>3</a:t>
            </a:r>
          </a:p>
        </p:txBody>
      </p:sp>
      <p:sp>
        <p:nvSpPr>
          <p:cNvPr name="TextBox 16" id="16"/>
          <p:cNvSpPr txBox="true"/>
          <p:nvPr/>
        </p:nvSpPr>
        <p:spPr>
          <a:xfrm rot="0">
            <a:off x="10299001" y="4364882"/>
            <a:ext cx="929176" cy="1338386"/>
          </a:xfrm>
          <a:prstGeom prst="rect">
            <a:avLst/>
          </a:prstGeom>
        </p:spPr>
        <p:txBody>
          <a:bodyPr anchor="t" rtlCol="false" tIns="0" lIns="0" bIns="0" rIns="0">
            <a:spAutoFit/>
          </a:bodyPr>
          <a:lstStyle/>
          <a:p>
            <a:pPr algn="ctr">
              <a:lnSpc>
                <a:spcPts val="11293"/>
              </a:lnSpc>
              <a:spcBef>
                <a:spcPct val="0"/>
              </a:spcBef>
            </a:pPr>
            <a:r>
              <a:rPr lang="en-US" sz="7014">
                <a:solidFill>
                  <a:srgbClr val="000000"/>
                </a:solidFill>
                <a:latin typeface="Itim"/>
                <a:ea typeface="Itim"/>
                <a:cs typeface="Itim"/>
                <a:sym typeface="Itim"/>
              </a:rPr>
              <a:t>4</a:t>
            </a:r>
          </a:p>
        </p:txBody>
      </p:sp>
      <p:sp>
        <p:nvSpPr>
          <p:cNvPr name="TextBox 17" id="17"/>
          <p:cNvSpPr txBox="true"/>
          <p:nvPr/>
        </p:nvSpPr>
        <p:spPr>
          <a:xfrm rot="0">
            <a:off x="11269661" y="4933543"/>
            <a:ext cx="4988242" cy="579157"/>
          </a:xfrm>
          <a:prstGeom prst="rect">
            <a:avLst/>
          </a:prstGeom>
        </p:spPr>
        <p:txBody>
          <a:bodyPr anchor="t" rtlCol="false" tIns="0" lIns="0" bIns="0" rIns="0">
            <a:spAutoFit/>
          </a:bodyPr>
          <a:lstStyle/>
          <a:p>
            <a:pPr algn="l" marL="652233" indent="-326117" lvl="1">
              <a:lnSpc>
                <a:spcPts val="4863"/>
              </a:lnSpc>
              <a:buFont typeface="Arial"/>
              <a:buChar char="•"/>
            </a:pPr>
            <a:r>
              <a:rPr lang="en-US" sz="3020">
                <a:solidFill>
                  <a:srgbClr val="000000"/>
                </a:solidFill>
                <a:latin typeface="Itim"/>
                <a:ea typeface="Itim"/>
                <a:cs typeface="Itim"/>
                <a:sym typeface="Itim"/>
              </a:rPr>
              <a:t>BRAINSTORM</a:t>
            </a:r>
          </a:p>
        </p:txBody>
      </p:sp>
      <p:sp>
        <p:nvSpPr>
          <p:cNvPr name="TextBox 18" id="18"/>
          <p:cNvSpPr txBox="true"/>
          <p:nvPr/>
        </p:nvSpPr>
        <p:spPr>
          <a:xfrm rot="0">
            <a:off x="4878314" y="8165246"/>
            <a:ext cx="4988242" cy="579157"/>
          </a:xfrm>
          <a:prstGeom prst="rect">
            <a:avLst/>
          </a:prstGeom>
        </p:spPr>
        <p:txBody>
          <a:bodyPr anchor="t" rtlCol="false" tIns="0" lIns="0" bIns="0" rIns="0">
            <a:spAutoFit/>
          </a:bodyPr>
          <a:lstStyle/>
          <a:p>
            <a:pPr algn="l" marL="652233" indent="-326117" lvl="1">
              <a:lnSpc>
                <a:spcPts val="4863"/>
              </a:lnSpc>
              <a:buFont typeface="Arial"/>
              <a:buChar char="•"/>
            </a:pPr>
            <a:r>
              <a:rPr lang="en-US" sz="3020">
                <a:solidFill>
                  <a:srgbClr val="000000"/>
                </a:solidFill>
                <a:latin typeface="Itim"/>
                <a:ea typeface="Itim"/>
                <a:cs typeface="Itim"/>
                <a:sym typeface="Itim"/>
              </a:rPr>
              <a:t>OBJECTIVES</a:t>
            </a:r>
          </a:p>
        </p:txBody>
      </p:sp>
      <p:sp>
        <p:nvSpPr>
          <p:cNvPr name="TextBox 19" id="19"/>
          <p:cNvSpPr txBox="true"/>
          <p:nvPr/>
        </p:nvSpPr>
        <p:spPr>
          <a:xfrm rot="0">
            <a:off x="4878314" y="6511017"/>
            <a:ext cx="4988242" cy="579157"/>
          </a:xfrm>
          <a:prstGeom prst="rect">
            <a:avLst/>
          </a:prstGeom>
        </p:spPr>
        <p:txBody>
          <a:bodyPr anchor="t" rtlCol="false" tIns="0" lIns="0" bIns="0" rIns="0">
            <a:spAutoFit/>
          </a:bodyPr>
          <a:lstStyle/>
          <a:p>
            <a:pPr algn="l" marL="652233" indent="-326117" lvl="1">
              <a:lnSpc>
                <a:spcPts val="4863"/>
              </a:lnSpc>
              <a:buFont typeface="Arial"/>
              <a:buChar char="•"/>
            </a:pPr>
            <a:r>
              <a:rPr lang="en-US" sz="3020">
                <a:solidFill>
                  <a:srgbClr val="000000"/>
                </a:solidFill>
                <a:latin typeface="Itim"/>
                <a:ea typeface="Itim"/>
                <a:cs typeface="Itim"/>
                <a:sym typeface="Itim"/>
              </a:rPr>
              <a:t>ABOUT US</a:t>
            </a:r>
          </a:p>
        </p:txBody>
      </p:sp>
      <p:sp>
        <p:nvSpPr>
          <p:cNvPr name="TextBox 20" id="20"/>
          <p:cNvSpPr txBox="true"/>
          <p:nvPr/>
        </p:nvSpPr>
        <p:spPr>
          <a:xfrm rot="0">
            <a:off x="4878314" y="4992659"/>
            <a:ext cx="5078987" cy="579157"/>
          </a:xfrm>
          <a:prstGeom prst="rect">
            <a:avLst/>
          </a:prstGeom>
        </p:spPr>
        <p:txBody>
          <a:bodyPr anchor="t" rtlCol="false" tIns="0" lIns="0" bIns="0" rIns="0">
            <a:spAutoFit/>
          </a:bodyPr>
          <a:lstStyle/>
          <a:p>
            <a:pPr algn="l" marL="652233" indent="-326117" lvl="1">
              <a:lnSpc>
                <a:spcPts val="4863"/>
              </a:lnSpc>
              <a:buFont typeface="Arial"/>
              <a:buChar char="•"/>
            </a:pPr>
            <a:r>
              <a:rPr lang="en-US" sz="3020">
                <a:solidFill>
                  <a:srgbClr val="000000"/>
                </a:solidFill>
                <a:latin typeface="Itim"/>
                <a:ea typeface="Itim"/>
                <a:cs typeface="Itim"/>
                <a:sym typeface="Itim"/>
              </a:rPr>
              <a:t>INTRODUCTION</a:t>
            </a:r>
          </a:p>
        </p:txBody>
      </p:sp>
      <p:sp>
        <p:nvSpPr>
          <p:cNvPr name="TextBox 21" id="21"/>
          <p:cNvSpPr txBox="true"/>
          <p:nvPr/>
        </p:nvSpPr>
        <p:spPr>
          <a:xfrm rot="0">
            <a:off x="10299001" y="6071835"/>
            <a:ext cx="929176" cy="1338386"/>
          </a:xfrm>
          <a:prstGeom prst="rect">
            <a:avLst/>
          </a:prstGeom>
        </p:spPr>
        <p:txBody>
          <a:bodyPr anchor="t" rtlCol="false" tIns="0" lIns="0" bIns="0" rIns="0">
            <a:spAutoFit/>
          </a:bodyPr>
          <a:lstStyle/>
          <a:p>
            <a:pPr algn="ctr">
              <a:lnSpc>
                <a:spcPts val="11293"/>
              </a:lnSpc>
              <a:spcBef>
                <a:spcPct val="0"/>
              </a:spcBef>
            </a:pPr>
            <a:r>
              <a:rPr lang="en-US" sz="7014">
                <a:solidFill>
                  <a:srgbClr val="000000"/>
                </a:solidFill>
                <a:latin typeface="Itim"/>
                <a:ea typeface="Itim"/>
                <a:cs typeface="Itim"/>
                <a:sym typeface="Itim"/>
              </a:rPr>
              <a:t>5</a:t>
            </a:r>
          </a:p>
        </p:txBody>
      </p:sp>
      <p:sp>
        <p:nvSpPr>
          <p:cNvPr name="TextBox 22" id="22"/>
          <p:cNvSpPr txBox="true"/>
          <p:nvPr/>
        </p:nvSpPr>
        <p:spPr>
          <a:xfrm rot="0">
            <a:off x="11236503" y="6527649"/>
            <a:ext cx="4988242" cy="579157"/>
          </a:xfrm>
          <a:prstGeom prst="rect">
            <a:avLst/>
          </a:prstGeom>
        </p:spPr>
        <p:txBody>
          <a:bodyPr anchor="t" rtlCol="false" tIns="0" lIns="0" bIns="0" rIns="0">
            <a:spAutoFit/>
          </a:bodyPr>
          <a:lstStyle/>
          <a:p>
            <a:pPr algn="l" marL="652233" indent="-326117" lvl="1">
              <a:lnSpc>
                <a:spcPts val="4863"/>
              </a:lnSpc>
              <a:buFont typeface="Arial"/>
              <a:buChar char="•"/>
            </a:pPr>
            <a:r>
              <a:rPr lang="en-US" sz="3020">
                <a:solidFill>
                  <a:srgbClr val="000000"/>
                </a:solidFill>
                <a:latin typeface="Itim"/>
                <a:ea typeface="Itim"/>
                <a:cs typeface="Itim"/>
                <a:sym typeface="Itim"/>
              </a:rPr>
              <a:t>CONCLUSIONS</a:t>
            </a:r>
          </a:p>
        </p:txBody>
      </p:sp>
      <p:sp>
        <p:nvSpPr>
          <p:cNvPr name="TextBox 23" id="23"/>
          <p:cNvSpPr txBox="true"/>
          <p:nvPr/>
        </p:nvSpPr>
        <p:spPr>
          <a:xfrm rot="0">
            <a:off x="10313922" y="7650315"/>
            <a:ext cx="929176" cy="1338386"/>
          </a:xfrm>
          <a:prstGeom prst="rect">
            <a:avLst/>
          </a:prstGeom>
        </p:spPr>
        <p:txBody>
          <a:bodyPr anchor="t" rtlCol="false" tIns="0" lIns="0" bIns="0" rIns="0">
            <a:spAutoFit/>
          </a:bodyPr>
          <a:lstStyle/>
          <a:p>
            <a:pPr algn="ctr">
              <a:lnSpc>
                <a:spcPts val="11293"/>
              </a:lnSpc>
              <a:spcBef>
                <a:spcPct val="0"/>
              </a:spcBef>
            </a:pPr>
            <a:r>
              <a:rPr lang="en-US" sz="7014">
                <a:solidFill>
                  <a:srgbClr val="000000"/>
                </a:solidFill>
                <a:latin typeface="Itim"/>
                <a:ea typeface="Itim"/>
                <a:cs typeface="Itim"/>
                <a:sym typeface="Itim"/>
              </a:rPr>
              <a:t>6</a:t>
            </a:r>
          </a:p>
        </p:txBody>
      </p:sp>
      <p:sp>
        <p:nvSpPr>
          <p:cNvPr name="TextBox 24" id="24"/>
          <p:cNvSpPr txBox="true"/>
          <p:nvPr/>
        </p:nvSpPr>
        <p:spPr>
          <a:xfrm rot="0">
            <a:off x="11252622" y="8106130"/>
            <a:ext cx="4988242" cy="579157"/>
          </a:xfrm>
          <a:prstGeom prst="rect">
            <a:avLst/>
          </a:prstGeom>
        </p:spPr>
        <p:txBody>
          <a:bodyPr anchor="t" rtlCol="false" tIns="0" lIns="0" bIns="0" rIns="0">
            <a:spAutoFit/>
          </a:bodyPr>
          <a:lstStyle/>
          <a:p>
            <a:pPr algn="l" marL="652233" indent="-326117" lvl="1">
              <a:lnSpc>
                <a:spcPts val="4863"/>
              </a:lnSpc>
              <a:buFont typeface="Arial"/>
              <a:buChar char="•"/>
            </a:pPr>
            <a:r>
              <a:rPr lang="en-US" sz="3020">
                <a:solidFill>
                  <a:srgbClr val="000000"/>
                </a:solidFill>
                <a:latin typeface="Itim"/>
                <a:ea typeface="Itim"/>
                <a:cs typeface="Itim"/>
                <a:sym typeface="Itim"/>
              </a:rPr>
              <a:t>CONTACT</a:t>
            </a:r>
          </a:p>
        </p:txBody>
      </p:sp>
      <p:sp>
        <p:nvSpPr>
          <p:cNvPr name="Freeform 25" id="25"/>
          <p:cNvSpPr/>
          <p:nvPr/>
        </p:nvSpPr>
        <p:spPr>
          <a:xfrm flipH="false" flipV="false" rot="740594">
            <a:off x="15054852" y="2731486"/>
            <a:ext cx="1389707" cy="1781676"/>
          </a:xfrm>
          <a:custGeom>
            <a:avLst/>
            <a:gdLst/>
            <a:ahLst/>
            <a:cxnLst/>
            <a:rect r="r" b="b" t="t" l="l"/>
            <a:pathLst>
              <a:path h="1781676" w="1389707">
                <a:moveTo>
                  <a:pt x="0" y="0"/>
                </a:moveTo>
                <a:lnTo>
                  <a:pt x="1389707" y="0"/>
                </a:lnTo>
                <a:lnTo>
                  <a:pt x="1389707" y="1781676"/>
                </a:lnTo>
                <a:lnTo>
                  <a:pt x="0" y="178167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3038" t="-8061" r="-4128" b="-18872"/>
            </a:stretch>
          </a:blipFill>
        </p:spPr>
      </p:sp>
      <p:sp>
        <p:nvSpPr>
          <p:cNvPr name="Freeform 3" id="3"/>
          <p:cNvSpPr/>
          <p:nvPr/>
        </p:nvSpPr>
        <p:spPr>
          <a:xfrm flipH="false" flipV="false" rot="5966813">
            <a:off x="3750727" y="-1706540"/>
            <a:ext cx="10786546" cy="13700079"/>
          </a:xfrm>
          <a:custGeom>
            <a:avLst/>
            <a:gdLst/>
            <a:ahLst/>
            <a:cxnLst/>
            <a:rect r="r" b="b" t="t" l="l"/>
            <a:pathLst>
              <a:path h="13700079" w="10786546">
                <a:moveTo>
                  <a:pt x="0" y="0"/>
                </a:moveTo>
                <a:lnTo>
                  <a:pt x="10786546" y="0"/>
                </a:lnTo>
                <a:lnTo>
                  <a:pt x="10786546" y="13700080"/>
                </a:lnTo>
                <a:lnTo>
                  <a:pt x="0" y="13700080"/>
                </a:lnTo>
                <a:lnTo>
                  <a:pt x="0" y="0"/>
                </a:lnTo>
                <a:close/>
              </a:path>
            </a:pathLst>
          </a:custGeom>
          <a:blipFill>
            <a:blip r:embed="rId3"/>
            <a:stretch>
              <a:fillRect l="0" t="0" r="0" b="0"/>
            </a:stretch>
          </a:blipFill>
        </p:spPr>
      </p:sp>
      <p:sp>
        <p:nvSpPr>
          <p:cNvPr name="Freeform 4" id="4"/>
          <p:cNvSpPr/>
          <p:nvPr/>
        </p:nvSpPr>
        <p:spPr>
          <a:xfrm flipH="false" flipV="false" rot="0">
            <a:off x="1501644" y="529928"/>
            <a:ext cx="4121568" cy="4114800"/>
          </a:xfrm>
          <a:custGeom>
            <a:avLst/>
            <a:gdLst/>
            <a:ahLst/>
            <a:cxnLst/>
            <a:rect r="r" b="b" t="t" l="l"/>
            <a:pathLst>
              <a:path h="4114800" w="4121568">
                <a:moveTo>
                  <a:pt x="0" y="0"/>
                </a:moveTo>
                <a:lnTo>
                  <a:pt x="4121567" y="0"/>
                </a:lnTo>
                <a:lnTo>
                  <a:pt x="4121567" y="4114800"/>
                </a:lnTo>
                <a:lnTo>
                  <a:pt x="0" y="4114800"/>
                </a:lnTo>
                <a:lnTo>
                  <a:pt x="0" y="0"/>
                </a:lnTo>
                <a:close/>
              </a:path>
            </a:pathLst>
          </a:custGeom>
          <a:blipFill>
            <a:blip r:embed="rId4"/>
            <a:stretch>
              <a:fillRect l="0" t="0" r="0" b="0"/>
            </a:stretch>
          </a:blipFill>
        </p:spPr>
      </p:sp>
      <p:sp>
        <p:nvSpPr>
          <p:cNvPr name="TextBox 5" id="5"/>
          <p:cNvSpPr txBox="true"/>
          <p:nvPr/>
        </p:nvSpPr>
        <p:spPr>
          <a:xfrm rot="0">
            <a:off x="4000336" y="2005067"/>
            <a:ext cx="10656837" cy="2302511"/>
          </a:xfrm>
          <a:prstGeom prst="rect">
            <a:avLst/>
          </a:prstGeom>
        </p:spPr>
        <p:txBody>
          <a:bodyPr anchor="t" rtlCol="false" tIns="0" lIns="0" bIns="0" rIns="0">
            <a:spAutoFit/>
          </a:bodyPr>
          <a:lstStyle/>
          <a:p>
            <a:pPr algn="ctr">
              <a:lnSpc>
                <a:spcPts val="16939"/>
              </a:lnSpc>
              <a:spcBef>
                <a:spcPct val="0"/>
              </a:spcBef>
            </a:pPr>
            <a:r>
              <a:rPr lang="en-US" sz="12099">
                <a:solidFill>
                  <a:srgbClr val="000000"/>
                </a:solidFill>
                <a:latin typeface="Ballpoint"/>
                <a:ea typeface="Ballpoint"/>
                <a:cs typeface="Ballpoint"/>
                <a:sym typeface="Ballpoint"/>
              </a:rPr>
              <a:t>Introduction</a:t>
            </a:r>
          </a:p>
        </p:txBody>
      </p:sp>
      <p:sp>
        <p:nvSpPr>
          <p:cNvPr name="TextBox 6" id="6"/>
          <p:cNvSpPr txBox="true"/>
          <p:nvPr/>
        </p:nvSpPr>
        <p:spPr>
          <a:xfrm rot="0">
            <a:off x="4185090" y="5171453"/>
            <a:ext cx="10287328" cy="2967604"/>
          </a:xfrm>
          <a:prstGeom prst="rect">
            <a:avLst/>
          </a:prstGeom>
        </p:spPr>
        <p:txBody>
          <a:bodyPr anchor="t" rtlCol="false" tIns="0" lIns="0" bIns="0" rIns="0">
            <a:spAutoFit/>
          </a:bodyPr>
          <a:lstStyle/>
          <a:p>
            <a:pPr algn="ctr">
              <a:lnSpc>
                <a:spcPts val="3966"/>
              </a:lnSpc>
            </a:pPr>
            <a:r>
              <a:rPr lang="en-US" sz="3027">
                <a:solidFill>
                  <a:srgbClr val="000000"/>
                </a:solidFill>
                <a:latin typeface="Dekko"/>
                <a:ea typeface="Dekko"/>
                <a:cs typeface="Dekko"/>
                <a:sym typeface="Dekko"/>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a:t>
            </a:r>
          </a:p>
        </p:txBody>
      </p:sp>
      <p:grpSp>
        <p:nvGrpSpPr>
          <p:cNvPr name="Group 7" id="7"/>
          <p:cNvGrpSpPr/>
          <p:nvPr/>
        </p:nvGrpSpPr>
        <p:grpSpPr>
          <a:xfrm rot="0">
            <a:off x="5486400" y="4307578"/>
            <a:ext cx="7315200" cy="288178"/>
            <a:chOff x="0" y="0"/>
            <a:chExt cx="9753600" cy="384238"/>
          </a:xfrm>
        </p:grpSpPr>
        <p:sp>
          <p:nvSpPr>
            <p:cNvPr name="Freeform 8" id="8"/>
            <p:cNvSpPr/>
            <p:nvPr/>
          </p:nvSpPr>
          <p:spPr>
            <a:xfrm flipH="false" flipV="false" rot="0">
              <a:off x="0" y="0"/>
              <a:ext cx="9753600" cy="212806"/>
            </a:xfrm>
            <a:custGeom>
              <a:avLst/>
              <a:gdLst/>
              <a:ahLst/>
              <a:cxnLst/>
              <a:rect r="r" b="b" t="t" l="l"/>
              <a:pathLst>
                <a:path h="212806" w="9753600">
                  <a:moveTo>
                    <a:pt x="0" y="0"/>
                  </a:moveTo>
                  <a:lnTo>
                    <a:pt x="9753600" y="0"/>
                  </a:lnTo>
                  <a:lnTo>
                    <a:pt x="9753600" y="212806"/>
                  </a:lnTo>
                  <a:lnTo>
                    <a:pt x="0" y="21280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9" id="9"/>
            <p:cNvSpPr/>
            <p:nvPr/>
          </p:nvSpPr>
          <p:spPr>
            <a:xfrm flipH="false" flipV="false" rot="0">
              <a:off x="685043" y="212806"/>
              <a:ext cx="7857304" cy="171432"/>
            </a:xfrm>
            <a:custGeom>
              <a:avLst/>
              <a:gdLst/>
              <a:ahLst/>
              <a:cxnLst/>
              <a:rect r="r" b="b" t="t" l="l"/>
              <a:pathLst>
                <a:path h="171432" w="7857304">
                  <a:moveTo>
                    <a:pt x="0" y="0"/>
                  </a:moveTo>
                  <a:lnTo>
                    <a:pt x="7857304" y="0"/>
                  </a:lnTo>
                  <a:lnTo>
                    <a:pt x="7857304" y="171432"/>
                  </a:lnTo>
                  <a:lnTo>
                    <a:pt x="0" y="17143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3038" t="-8061" r="-4128" b="-18872"/>
            </a:stretch>
          </a:blipFill>
        </p:spPr>
      </p:sp>
      <p:sp>
        <p:nvSpPr>
          <p:cNvPr name="Freeform 3" id="3"/>
          <p:cNvSpPr/>
          <p:nvPr/>
        </p:nvSpPr>
        <p:spPr>
          <a:xfrm flipH="false" flipV="false" rot="114411">
            <a:off x="696085" y="1031577"/>
            <a:ext cx="9498257" cy="13605495"/>
          </a:xfrm>
          <a:custGeom>
            <a:avLst/>
            <a:gdLst/>
            <a:ahLst/>
            <a:cxnLst/>
            <a:rect r="r" b="b" t="t" l="l"/>
            <a:pathLst>
              <a:path h="13605495" w="9498257">
                <a:moveTo>
                  <a:pt x="0" y="0"/>
                </a:moveTo>
                <a:lnTo>
                  <a:pt x="9498256" y="0"/>
                </a:lnTo>
                <a:lnTo>
                  <a:pt x="9498256" y="13605495"/>
                </a:lnTo>
                <a:lnTo>
                  <a:pt x="0" y="13605495"/>
                </a:lnTo>
                <a:lnTo>
                  <a:pt x="0" y="0"/>
                </a:lnTo>
                <a:close/>
              </a:path>
            </a:pathLst>
          </a:custGeom>
          <a:blipFill>
            <a:blip r:embed="rId3"/>
            <a:stretch>
              <a:fillRect l="0" t="0" r="0" b="-8932"/>
            </a:stretch>
          </a:blipFill>
        </p:spPr>
      </p:sp>
      <p:grpSp>
        <p:nvGrpSpPr>
          <p:cNvPr name="Group 4" id="4"/>
          <p:cNvGrpSpPr/>
          <p:nvPr/>
        </p:nvGrpSpPr>
        <p:grpSpPr>
          <a:xfrm rot="-461096">
            <a:off x="10793296" y="1159034"/>
            <a:ext cx="5905974" cy="8772471"/>
            <a:chOff x="0" y="0"/>
            <a:chExt cx="7874632" cy="11696629"/>
          </a:xfrm>
        </p:grpSpPr>
        <p:sp>
          <p:nvSpPr>
            <p:cNvPr name="Freeform 5" id="5"/>
            <p:cNvSpPr/>
            <p:nvPr/>
          </p:nvSpPr>
          <p:spPr>
            <a:xfrm flipH="false" flipV="false" rot="-72509">
              <a:off x="874027" y="10354586"/>
              <a:ext cx="6451405" cy="1274152"/>
            </a:xfrm>
            <a:custGeom>
              <a:avLst/>
              <a:gdLst/>
              <a:ahLst/>
              <a:cxnLst/>
              <a:rect r="r" b="b" t="t" l="l"/>
              <a:pathLst>
                <a:path h="1274152" w="6451405">
                  <a:moveTo>
                    <a:pt x="0" y="0"/>
                  </a:moveTo>
                  <a:lnTo>
                    <a:pt x="6451405" y="0"/>
                  </a:lnTo>
                  <a:lnTo>
                    <a:pt x="6451405" y="1274152"/>
                  </a:lnTo>
                  <a:lnTo>
                    <a:pt x="0" y="1274152"/>
                  </a:lnTo>
                  <a:lnTo>
                    <a:pt x="0" y="0"/>
                  </a:lnTo>
                  <a:close/>
                </a:path>
              </a:pathLst>
            </a:custGeom>
            <a:blipFill>
              <a:blip r:embed="rId4"/>
              <a:stretch>
                <a:fillRect l="0" t="0" r="0" b="0"/>
              </a:stretch>
            </a:blipFill>
          </p:spPr>
        </p:sp>
        <p:grpSp>
          <p:nvGrpSpPr>
            <p:cNvPr name="Group 6" id="6"/>
            <p:cNvGrpSpPr>
              <a:grpSpLocks noChangeAspect="true"/>
            </p:cNvGrpSpPr>
            <p:nvPr/>
          </p:nvGrpSpPr>
          <p:grpSpPr>
            <a:xfrm rot="21510">
              <a:off x="34414" y="24313"/>
              <a:ext cx="7805804" cy="11024243"/>
              <a:chOff x="0" y="0"/>
              <a:chExt cx="3267456" cy="4614672"/>
            </a:xfrm>
          </p:grpSpPr>
          <p:sp>
            <p:nvSpPr>
              <p:cNvPr name="Freeform 7" id="7"/>
              <p:cNvSpPr/>
              <p:nvPr/>
            </p:nvSpPr>
            <p:spPr>
              <a:xfrm flipH="false" flipV="false" rot="0">
                <a:off x="0" y="0"/>
                <a:ext cx="3267456" cy="4618736"/>
              </a:xfrm>
              <a:custGeom>
                <a:avLst/>
                <a:gdLst/>
                <a:ahLst/>
                <a:cxnLst/>
                <a:rect r="r" b="b" t="t" l="l"/>
                <a:pathLst>
                  <a:path h="4618736" w="3267456">
                    <a:moveTo>
                      <a:pt x="3267456" y="4618736"/>
                    </a:moveTo>
                    <a:lnTo>
                      <a:pt x="0" y="4618736"/>
                    </a:lnTo>
                    <a:lnTo>
                      <a:pt x="0" y="0"/>
                    </a:lnTo>
                    <a:lnTo>
                      <a:pt x="3267456" y="0"/>
                    </a:lnTo>
                    <a:lnTo>
                      <a:pt x="3267456" y="4618736"/>
                    </a:lnTo>
                    <a:close/>
                  </a:path>
                </a:pathLst>
              </a:custGeom>
              <a:blipFill>
                <a:blip r:embed="rId5"/>
                <a:stretch>
                  <a:fillRect l="-4" t="0" r="-4" b="0"/>
                </a:stretch>
              </a:blipFill>
            </p:spPr>
          </p:sp>
          <p:sp>
            <p:nvSpPr>
              <p:cNvPr name="Freeform 8" id="8"/>
              <p:cNvSpPr/>
              <p:nvPr/>
            </p:nvSpPr>
            <p:spPr>
              <a:xfrm flipH="false" flipV="false" rot="0">
                <a:off x="56770" y="48203"/>
                <a:ext cx="3142190" cy="3592604"/>
              </a:xfrm>
              <a:custGeom>
                <a:avLst/>
                <a:gdLst/>
                <a:ahLst/>
                <a:cxnLst/>
                <a:rect r="r" b="b" t="t" l="l"/>
                <a:pathLst>
                  <a:path h="3592604" w="3142190">
                    <a:moveTo>
                      <a:pt x="3142190" y="35325"/>
                    </a:moveTo>
                    <a:lnTo>
                      <a:pt x="3106219" y="3592604"/>
                    </a:lnTo>
                    <a:lnTo>
                      <a:pt x="0" y="3558211"/>
                    </a:lnTo>
                    <a:lnTo>
                      <a:pt x="28183" y="0"/>
                    </a:lnTo>
                    <a:lnTo>
                      <a:pt x="3142190" y="35325"/>
                    </a:lnTo>
                    <a:close/>
                  </a:path>
                </a:pathLst>
              </a:custGeom>
              <a:blipFill>
                <a:blip r:embed="rId6"/>
                <a:stretch>
                  <a:fillRect l="-21204" t="0" r="-50082" b="0"/>
                </a:stretch>
              </a:blipFill>
            </p:spPr>
          </p:sp>
        </p:grpSp>
      </p:grpSp>
      <p:sp>
        <p:nvSpPr>
          <p:cNvPr name="Freeform 9" id="9"/>
          <p:cNvSpPr/>
          <p:nvPr/>
        </p:nvSpPr>
        <p:spPr>
          <a:xfrm flipH="false" flipV="false" rot="-10440318">
            <a:off x="15175589" y="537318"/>
            <a:ext cx="515542" cy="2100354"/>
          </a:xfrm>
          <a:custGeom>
            <a:avLst/>
            <a:gdLst/>
            <a:ahLst/>
            <a:cxnLst/>
            <a:rect r="r" b="b" t="t" l="l"/>
            <a:pathLst>
              <a:path h="2100354" w="515542">
                <a:moveTo>
                  <a:pt x="0" y="0"/>
                </a:moveTo>
                <a:lnTo>
                  <a:pt x="515542" y="0"/>
                </a:lnTo>
                <a:lnTo>
                  <a:pt x="515542" y="2100355"/>
                </a:lnTo>
                <a:lnTo>
                  <a:pt x="0" y="210035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0" id="10"/>
          <p:cNvSpPr/>
          <p:nvPr/>
        </p:nvSpPr>
        <p:spPr>
          <a:xfrm flipH="true" flipV="false" rot="0">
            <a:off x="15239958" y="2564487"/>
            <a:ext cx="5247851" cy="2366304"/>
          </a:xfrm>
          <a:custGeom>
            <a:avLst/>
            <a:gdLst/>
            <a:ahLst/>
            <a:cxnLst/>
            <a:rect r="r" b="b" t="t" l="l"/>
            <a:pathLst>
              <a:path h="2366304" w="5247851">
                <a:moveTo>
                  <a:pt x="5247850" y="0"/>
                </a:moveTo>
                <a:lnTo>
                  <a:pt x="0" y="0"/>
                </a:lnTo>
                <a:lnTo>
                  <a:pt x="0" y="2366303"/>
                </a:lnTo>
                <a:lnTo>
                  <a:pt x="5247850" y="2366303"/>
                </a:lnTo>
                <a:lnTo>
                  <a:pt x="524785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1" id="11"/>
          <p:cNvSpPr/>
          <p:nvPr/>
        </p:nvSpPr>
        <p:spPr>
          <a:xfrm flipH="false" flipV="false" rot="-5325812">
            <a:off x="5297018" y="1478122"/>
            <a:ext cx="667579" cy="5321282"/>
          </a:xfrm>
          <a:custGeom>
            <a:avLst/>
            <a:gdLst/>
            <a:ahLst/>
            <a:cxnLst/>
            <a:rect r="r" b="b" t="t" l="l"/>
            <a:pathLst>
              <a:path h="5321282" w="667579">
                <a:moveTo>
                  <a:pt x="0" y="0"/>
                </a:moveTo>
                <a:lnTo>
                  <a:pt x="667579" y="0"/>
                </a:lnTo>
                <a:lnTo>
                  <a:pt x="667579" y="5321282"/>
                </a:lnTo>
                <a:lnTo>
                  <a:pt x="0" y="5321282"/>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12" id="12"/>
          <p:cNvSpPr txBox="true"/>
          <p:nvPr/>
        </p:nvSpPr>
        <p:spPr>
          <a:xfrm rot="0">
            <a:off x="1746426" y="4752074"/>
            <a:ext cx="7397574" cy="4024252"/>
          </a:xfrm>
          <a:prstGeom prst="rect">
            <a:avLst/>
          </a:prstGeom>
        </p:spPr>
        <p:txBody>
          <a:bodyPr anchor="t" rtlCol="false" tIns="0" lIns="0" bIns="0" rIns="0">
            <a:spAutoFit/>
          </a:bodyPr>
          <a:lstStyle/>
          <a:p>
            <a:pPr algn="ctr">
              <a:lnSpc>
                <a:spcPts val="5354"/>
              </a:lnSpc>
            </a:pPr>
            <a:r>
              <a:rPr lang="en-US" sz="3617">
                <a:solidFill>
                  <a:srgbClr val="000000"/>
                </a:solidFill>
                <a:latin typeface="Dekko"/>
                <a:ea typeface="Dekko"/>
                <a:cs typeface="Dekko"/>
                <a:sym typeface="Dekko"/>
              </a:rPr>
              <a:t>Lorem ipsum dolor sit amet, consectetur adipiscing elit, sed do eiusmod tempor incididunt ut labore et dolore magna aliqua. Ut enim ad minim veniam, quis nostrud exercitation ullamco laboris nisi ut aliquip ex ea commodo consequat.</a:t>
            </a:r>
          </a:p>
        </p:txBody>
      </p:sp>
      <p:sp>
        <p:nvSpPr>
          <p:cNvPr name="TextBox 13" id="13"/>
          <p:cNvSpPr txBox="true"/>
          <p:nvPr/>
        </p:nvSpPr>
        <p:spPr>
          <a:xfrm rot="0">
            <a:off x="1387563" y="1956264"/>
            <a:ext cx="8115300" cy="2302511"/>
          </a:xfrm>
          <a:prstGeom prst="rect">
            <a:avLst/>
          </a:prstGeom>
        </p:spPr>
        <p:txBody>
          <a:bodyPr anchor="t" rtlCol="false" tIns="0" lIns="0" bIns="0" rIns="0">
            <a:spAutoFit/>
          </a:bodyPr>
          <a:lstStyle/>
          <a:p>
            <a:pPr algn="ctr">
              <a:lnSpc>
                <a:spcPts val="16939"/>
              </a:lnSpc>
              <a:spcBef>
                <a:spcPct val="0"/>
              </a:spcBef>
            </a:pPr>
            <a:r>
              <a:rPr lang="en-US" sz="12099">
                <a:solidFill>
                  <a:srgbClr val="000000"/>
                </a:solidFill>
                <a:latin typeface="Ballpoint"/>
                <a:ea typeface="Ballpoint"/>
                <a:cs typeface="Ballpoint"/>
                <a:sym typeface="Ballpoint"/>
              </a:rPr>
              <a:t>About me</a:t>
            </a:r>
          </a:p>
        </p:txBody>
      </p:sp>
      <p:sp>
        <p:nvSpPr>
          <p:cNvPr name="TextBox 14" id="14"/>
          <p:cNvSpPr txBox="true"/>
          <p:nvPr/>
        </p:nvSpPr>
        <p:spPr>
          <a:xfrm rot="-461096">
            <a:off x="11176967" y="7793383"/>
            <a:ext cx="5983013" cy="1185239"/>
          </a:xfrm>
          <a:prstGeom prst="rect">
            <a:avLst/>
          </a:prstGeom>
        </p:spPr>
        <p:txBody>
          <a:bodyPr anchor="t" rtlCol="false" tIns="0" lIns="0" bIns="0" rIns="0">
            <a:spAutoFit/>
          </a:bodyPr>
          <a:lstStyle/>
          <a:p>
            <a:pPr algn="ctr">
              <a:lnSpc>
                <a:spcPts val="8754"/>
              </a:lnSpc>
              <a:spcBef>
                <a:spcPct val="0"/>
              </a:spcBef>
            </a:pPr>
            <a:r>
              <a:rPr lang="en-US" sz="6253">
                <a:solidFill>
                  <a:srgbClr val="000000"/>
                </a:solidFill>
                <a:latin typeface="Ballpoint"/>
                <a:ea typeface="Ballpoint"/>
                <a:cs typeface="Ballpoint"/>
                <a:sym typeface="Ballpoint"/>
              </a:rPr>
              <a:t>Connor Hamilton</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3038" t="-8061" r="-4128" b="-18872"/>
            </a:stretch>
          </a:blipFill>
        </p:spPr>
      </p:sp>
      <p:sp>
        <p:nvSpPr>
          <p:cNvPr name="Freeform 3" id="3"/>
          <p:cNvSpPr/>
          <p:nvPr/>
        </p:nvSpPr>
        <p:spPr>
          <a:xfrm flipH="false" flipV="false" rot="0">
            <a:off x="661813" y="1475913"/>
            <a:ext cx="10016388" cy="7413986"/>
          </a:xfrm>
          <a:custGeom>
            <a:avLst/>
            <a:gdLst/>
            <a:ahLst/>
            <a:cxnLst/>
            <a:rect r="r" b="b" t="t" l="l"/>
            <a:pathLst>
              <a:path h="7413986" w="10016388">
                <a:moveTo>
                  <a:pt x="0" y="0"/>
                </a:moveTo>
                <a:lnTo>
                  <a:pt x="10016388" y="0"/>
                </a:lnTo>
                <a:lnTo>
                  <a:pt x="10016388" y="7413986"/>
                </a:lnTo>
                <a:lnTo>
                  <a:pt x="0" y="7413986"/>
                </a:lnTo>
                <a:lnTo>
                  <a:pt x="0" y="0"/>
                </a:lnTo>
                <a:close/>
              </a:path>
            </a:pathLst>
          </a:custGeom>
          <a:blipFill>
            <a:blip r:embed="rId3"/>
            <a:stretch>
              <a:fillRect l="0" t="0" r="0" b="0"/>
            </a:stretch>
          </a:blipFill>
        </p:spPr>
      </p:sp>
      <p:sp>
        <p:nvSpPr>
          <p:cNvPr name="Freeform 4" id="4"/>
          <p:cNvSpPr/>
          <p:nvPr/>
        </p:nvSpPr>
        <p:spPr>
          <a:xfrm flipH="false" flipV="false" rot="-6385">
            <a:off x="2122576" y="1302958"/>
            <a:ext cx="879086" cy="877590"/>
          </a:xfrm>
          <a:custGeom>
            <a:avLst/>
            <a:gdLst/>
            <a:ahLst/>
            <a:cxnLst/>
            <a:rect r="r" b="b" t="t" l="l"/>
            <a:pathLst>
              <a:path h="877590" w="879086">
                <a:moveTo>
                  <a:pt x="0" y="0"/>
                </a:moveTo>
                <a:lnTo>
                  <a:pt x="879086" y="0"/>
                </a:lnTo>
                <a:lnTo>
                  <a:pt x="879086" y="877591"/>
                </a:lnTo>
                <a:lnTo>
                  <a:pt x="0" y="877591"/>
                </a:lnTo>
                <a:lnTo>
                  <a:pt x="0" y="0"/>
                </a:lnTo>
                <a:close/>
              </a:path>
            </a:pathLst>
          </a:custGeom>
          <a:blipFill>
            <a:blip r:embed="rId4"/>
            <a:stretch>
              <a:fillRect l="0" t="0" r="0" b="0"/>
            </a:stretch>
          </a:blipFill>
        </p:spPr>
      </p:sp>
      <p:grpSp>
        <p:nvGrpSpPr>
          <p:cNvPr name="Group 5" id="5"/>
          <p:cNvGrpSpPr/>
          <p:nvPr/>
        </p:nvGrpSpPr>
        <p:grpSpPr>
          <a:xfrm rot="0">
            <a:off x="12967176" y="314970"/>
            <a:ext cx="5838726" cy="6717696"/>
            <a:chOff x="0" y="0"/>
            <a:chExt cx="7784968" cy="8956928"/>
          </a:xfrm>
        </p:grpSpPr>
        <p:sp>
          <p:nvSpPr>
            <p:cNvPr name="Freeform 6" id="6"/>
            <p:cNvSpPr/>
            <p:nvPr/>
          </p:nvSpPr>
          <p:spPr>
            <a:xfrm flipH="false" flipV="false" rot="-475827">
              <a:off x="2323354" y="7595386"/>
              <a:ext cx="5127425" cy="1012666"/>
            </a:xfrm>
            <a:custGeom>
              <a:avLst/>
              <a:gdLst/>
              <a:ahLst/>
              <a:cxnLst/>
              <a:rect r="r" b="b" t="t" l="l"/>
              <a:pathLst>
                <a:path h="1012666" w="5127425">
                  <a:moveTo>
                    <a:pt x="0" y="0"/>
                  </a:moveTo>
                  <a:lnTo>
                    <a:pt x="5127425" y="0"/>
                  </a:lnTo>
                  <a:lnTo>
                    <a:pt x="5127425" y="1012666"/>
                  </a:lnTo>
                  <a:lnTo>
                    <a:pt x="0" y="1012666"/>
                  </a:lnTo>
                  <a:lnTo>
                    <a:pt x="0" y="0"/>
                  </a:lnTo>
                  <a:close/>
                </a:path>
              </a:pathLst>
            </a:custGeom>
            <a:blipFill>
              <a:blip r:embed="rId5"/>
              <a:stretch>
                <a:fillRect l="0" t="0" r="0" b="0"/>
              </a:stretch>
            </a:blipFill>
          </p:spPr>
        </p:sp>
        <p:grpSp>
          <p:nvGrpSpPr>
            <p:cNvPr name="Group 7" id="7"/>
            <p:cNvGrpSpPr>
              <a:grpSpLocks noChangeAspect="true"/>
            </p:cNvGrpSpPr>
            <p:nvPr/>
          </p:nvGrpSpPr>
          <p:grpSpPr>
            <a:xfrm rot="-494988">
              <a:off x="526287" y="442546"/>
              <a:ext cx="6732393" cy="7821089"/>
              <a:chOff x="0" y="0"/>
              <a:chExt cx="5466080" cy="6350000"/>
            </a:xfrm>
          </p:grpSpPr>
          <p:sp>
            <p:nvSpPr>
              <p:cNvPr name="Freeform 8" id="8"/>
              <p:cNvSpPr/>
              <p:nvPr/>
            </p:nvSpPr>
            <p:spPr>
              <a:xfrm flipH="false" flipV="false" rot="0">
                <a:off x="0" y="0"/>
                <a:ext cx="5439410" cy="6348730"/>
              </a:xfrm>
              <a:custGeom>
                <a:avLst/>
                <a:gdLst/>
                <a:ahLst/>
                <a:cxnLst/>
                <a:rect r="r" b="b" t="t" l="l"/>
                <a:pathLst>
                  <a:path h="6348730" w="543941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sp>
          <p:sp>
            <p:nvSpPr>
              <p:cNvPr name="Freeform 9" id="9"/>
              <p:cNvSpPr/>
              <p:nvPr/>
            </p:nvSpPr>
            <p:spPr>
              <a:xfrm flipH="false" flipV="false" rot="0">
                <a:off x="247650" y="294640"/>
                <a:ext cx="4889500" cy="4693920"/>
              </a:xfrm>
              <a:custGeom>
                <a:avLst/>
                <a:gdLst/>
                <a:ahLst/>
                <a:cxnLst/>
                <a:rect r="r" b="b" t="t" l="l"/>
                <a:pathLst>
                  <a:path h="4693920" w="488950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6"/>
                <a:stretch>
                  <a:fillRect l="-8477" t="-7895" r="-3942" b="-57621"/>
                </a:stretch>
              </a:blipFill>
            </p:spPr>
          </p:sp>
          <p:sp>
            <p:nvSpPr>
              <p:cNvPr name="Freeform 10" id="10"/>
              <p:cNvSpPr/>
              <p:nvPr/>
            </p:nvSpPr>
            <p:spPr>
              <a:xfrm flipH="false" flipV="false" rot="0">
                <a:off x="1270" y="6350"/>
                <a:ext cx="5457190" cy="6342380"/>
              </a:xfrm>
              <a:custGeom>
                <a:avLst/>
                <a:gdLst/>
                <a:ahLst/>
                <a:cxnLst/>
                <a:rect r="r" b="b" t="t" l="l"/>
                <a:pathLst>
                  <a:path h="6342380" w="545719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sp>
          <p:sp>
            <p:nvSpPr>
              <p:cNvPr name="Freeform 11" id="11"/>
              <p:cNvSpPr/>
              <p:nvPr/>
            </p:nvSpPr>
            <p:spPr>
              <a:xfrm flipH="false" flipV="false" rot="0">
                <a:off x="7620" y="0"/>
                <a:ext cx="5458460" cy="6344920"/>
              </a:xfrm>
              <a:custGeom>
                <a:avLst/>
                <a:gdLst/>
                <a:ahLst/>
                <a:cxnLst/>
                <a:rect r="r" b="b" t="t" l="l"/>
                <a:pathLst>
                  <a:path h="6344920" w="545846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sp>
        </p:grpSp>
      </p:grpSp>
      <p:grpSp>
        <p:nvGrpSpPr>
          <p:cNvPr name="Group 12" id="12"/>
          <p:cNvGrpSpPr>
            <a:grpSpLocks noChangeAspect="true"/>
          </p:cNvGrpSpPr>
          <p:nvPr/>
        </p:nvGrpSpPr>
        <p:grpSpPr>
          <a:xfrm rot="466935">
            <a:off x="8876575" y="4361573"/>
            <a:ext cx="5094172" cy="5917951"/>
            <a:chOff x="0" y="0"/>
            <a:chExt cx="5466080" cy="6350000"/>
          </a:xfrm>
        </p:grpSpPr>
        <p:sp>
          <p:nvSpPr>
            <p:cNvPr name="Freeform 13" id="13"/>
            <p:cNvSpPr/>
            <p:nvPr/>
          </p:nvSpPr>
          <p:spPr>
            <a:xfrm flipH="false" flipV="false" rot="0">
              <a:off x="0" y="0"/>
              <a:ext cx="5439410" cy="6348730"/>
            </a:xfrm>
            <a:custGeom>
              <a:avLst/>
              <a:gdLst/>
              <a:ahLst/>
              <a:cxnLst/>
              <a:rect r="r" b="b" t="t" l="l"/>
              <a:pathLst>
                <a:path h="6348730" w="543941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sp>
        <p:sp>
          <p:nvSpPr>
            <p:cNvPr name="Freeform 14" id="14"/>
            <p:cNvSpPr/>
            <p:nvPr/>
          </p:nvSpPr>
          <p:spPr>
            <a:xfrm flipH="false" flipV="false" rot="0">
              <a:off x="247650" y="294640"/>
              <a:ext cx="4889500" cy="4693920"/>
            </a:xfrm>
            <a:custGeom>
              <a:avLst/>
              <a:gdLst/>
              <a:ahLst/>
              <a:cxnLst/>
              <a:rect r="r" b="b" t="t" l="l"/>
              <a:pathLst>
                <a:path h="4693920" w="488950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7"/>
              <a:stretch>
                <a:fillRect l="-140472" t="-17123" r="-20734" b="-64497"/>
              </a:stretch>
            </a:blipFill>
          </p:spPr>
        </p:sp>
        <p:sp>
          <p:nvSpPr>
            <p:cNvPr name="Freeform 15" id="15"/>
            <p:cNvSpPr/>
            <p:nvPr/>
          </p:nvSpPr>
          <p:spPr>
            <a:xfrm flipH="false" flipV="false" rot="0">
              <a:off x="1270" y="6350"/>
              <a:ext cx="5457190" cy="6342380"/>
            </a:xfrm>
            <a:custGeom>
              <a:avLst/>
              <a:gdLst/>
              <a:ahLst/>
              <a:cxnLst/>
              <a:rect r="r" b="b" t="t" l="l"/>
              <a:pathLst>
                <a:path h="6342380" w="545719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sp>
        <p:sp>
          <p:nvSpPr>
            <p:cNvPr name="Freeform 16" id="16"/>
            <p:cNvSpPr/>
            <p:nvPr/>
          </p:nvSpPr>
          <p:spPr>
            <a:xfrm flipH="false" flipV="false" rot="0">
              <a:off x="7620" y="0"/>
              <a:ext cx="5458460" cy="6344920"/>
            </a:xfrm>
            <a:custGeom>
              <a:avLst/>
              <a:gdLst/>
              <a:ahLst/>
              <a:cxnLst/>
              <a:rect r="r" b="b" t="t" l="l"/>
              <a:pathLst>
                <a:path h="6344920" w="545846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sp>
      </p:grpSp>
      <p:sp>
        <p:nvSpPr>
          <p:cNvPr name="Freeform 17" id="17"/>
          <p:cNvSpPr/>
          <p:nvPr/>
        </p:nvSpPr>
        <p:spPr>
          <a:xfrm flipH="false" flipV="false" rot="115856">
            <a:off x="2602784" y="2486917"/>
            <a:ext cx="6299688" cy="2519875"/>
          </a:xfrm>
          <a:custGeom>
            <a:avLst/>
            <a:gdLst/>
            <a:ahLst/>
            <a:cxnLst/>
            <a:rect r="r" b="b" t="t" l="l"/>
            <a:pathLst>
              <a:path h="2519875" w="6299688">
                <a:moveTo>
                  <a:pt x="0" y="0"/>
                </a:moveTo>
                <a:lnTo>
                  <a:pt x="6299688" y="0"/>
                </a:lnTo>
                <a:lnTo>
                  <a:pt x="6299688" y="2519875"/>
                </a:lnTo>
                <a:lnTo>
                  <a:pt x="0" y="251987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18" id="18"/>
          <p:cNvSpPr txBox="true"/>
          <p:nvPr/>
        </p:nvSpPr>
        <p:spPr>
          <a:xfrm rot="0">
            <a:off x="1753223" y="2600246"/>
            <a:ext cx="8185671" cy="1785195"/>
          </a:xfrm>
          <a:prstGeom prst="rect">
            <a:avLst/>
          </a:prstGeom>
        </p:spPr>
        <p:txBody>
          <a:bodyPr anchor="t" rtlCol="false" tIns="0" lIns="0" bIns="0" rIns="0">
            <a:spAutoFit/>
          </a:bodyPr>
          <a:lstStyle/>
          <a:p>
            <a:pPr algn="ctr">
              <a:lnSpc>
                <a:spcPts val="13096"/>
              </a:lnSpc>
              <a:spcBef>
                <a:spcPct val="0"/>
              </a:spcBef>
            </a:pPr>
            <a:r>
              <a:rPr lang="en-US" sz="9354">
                <a:solidFill>
                  <a:srgbClr val="000000"/>
                </a:solidFill>
                <a:latin typeface="Ballpoint"/>
                <a:ea typeface="Ballpoint"/>
                <a:cs typeface="Ballpoint"/>
                <a:sym typeface="Ballpoint"/>
              </a:rPr>
              <a:t>The group</a:t>
            </a:r>
          </a:p>
        </p:txBody>
      </p:sp>
      <p:sp>
        <p:nvSpPr>
          <p:cNvPr name="TextBox 19" id="19"/>
          <p:cNvSpPr txBox="true"/>
          <p:nvPr/>
        </p:nvSpPr>
        <p:spPr>
          <a:xfrm rot="30344">
            <a:off x="2573812" y="5030939"/>
            <a:ext cx="6192641" cy="2676908"/>
          </a:xfrm>
          <a:prstGeom prst="rect">
            <a:avLst/>
          </a:prstGeom>
        </p:spPr>
        <p:txBody>
          <a:bodyPr anchor="t" rtlCol="false" tIns="0" lIns="0" bIns="0" rIns="0">
            <a:spAutoFit/>
          </a:bodyPr>
          <a:lstStyle/>
          <a:p>
            <a:pPr algn="ctr">
              <a:lnSpc>
                <a:spcPts val="3536"/>
              </a:lnSpc>
            </a:pPr>
            <a:r>
              <a:rPr lang="en-US" sz="2699">
                <a:solidFill>
                  <a:srgbClr val="000000"/>
                </a:solidFill>
                <a:latin typeface="Dekko"/>
                <a:ea typeface="Dekko"/>
                <a:cs typeface="Dekko"/>
                <a:sym typeface="Dekko"/>
              </a:rPr>
              <a:t>Lorem ipsum dolor sit amet, consectetur adipiscing elit, sed do eiusmod tempor incididunt ut labore et dolore magna aliqua. Ut enim ad minim veniam, quis nostrud exercitation ullamco laboris nisi ut aliquip ex ea commodo consequat. </a:t>
            </a:r>
          </a:p>
        </p:txBody>
      </p:sp>
      <p:sp>
        <p:nvSpPr>
          <p:cNvPr name="Freeform 20" id="20"/>
          <p:cNvSpPr/>
          <p:nvPr/>
        </p:nvSpPr>
        <p:spPr>
          <a:xfrm flipH="false" flipV="false" rot="0">
            <a:off x="11320318" y="1741753"/>
            <a:ext cx="1128001" cy="1903069"/>
          </a:xfrm>
          <a:custGeom>
            <a:avLst/>
            <a:gdLst/>
            <a:ahLst/>
            <a:cxnLst/>
            <a:rect r="r" b="b" t="t" l="l"/>
            <a:pathLst>
              <a:path h="1903069" w="1128001">
                <a:moveTo>
                  <a:pt x="0" y="0"/>
                </a:moveTo>
                <a:lnTo>
                  <a:pt x="1128001" y="0"/>
                </a:lnTo>
                <a:lnTo>
                  <a:pt x="1128001" y="1903070"/>
                </a:lnTo>
                <a:lnTo>
                  <a:pt x="0" y="1903070"/>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21" id="21"/>
          <p:cNvSpPr txBox="true"/>
          <p:nvPr/>
        </p:nvSpPr>
        <p:spPr>
          <a:xfrm rot="418801">
            <a:off x="8764087" y="8964395"/>
            <a:ext cx="4711235" cy="1017305"/>
          </a:xfrm>
          <a:prstGeom prst="rect">
            <a:avLst/>
          </a:prstGeom>
        </p:spPr>
        <p:txBody>
          <a:bodyPr anchor="t" rtlCol="false" tIns="0" lIns="0" bIns="0" rIns="0">
            <a:spAutoFit/>
          </a:bodyPr>
          <a:lstStyle/>
          <a:p>
            <a:pPr algn="ctr">
              <a:lnSpc>
                <a:spcPts val="7453"/>
              </a:lnSpc>
              <a:spcBef>
                <a:spcPct val="0"/>
              </a:spcBef>
            </a:pPr>
            <a:r>
              <a:rPr lang="en-US" sz="5323">
                <a:solidFill>
                  <a:srgbClr val="000000"/>
                </a:solidFill>
                <a:latin typeface="Ballpoint"/>
                <a:ea typeface="Ballpoint"/>
                <a:cs typeface="Ballpoint"/>
                <a:sym typeface="Ballpoint"/>
              </a:rPr>
              <a:t>Howard Ong</a:t>
            </a:r>
          </a:p>
        </p:txBody>
      </p:sp>
      <p:sp>
        <p:nvSpPr>
          <p:cNvPr name="TextBox 22" id="22"/>
          <p:cNvSpPr txBox="true"/>
          <p:nvPr/>
        </p:nvSpPr>
        <p:spPr>
          <a:xfrm rot="-466490">
            <a:off x="14256850" y="5190779"/>
            <a:ext cx="3978895" cy="1042931"/>
          </a:xfrm>
          <a:prstGeom prst="rect">
            <a:avLst/>
          </a:prstGeom>
        </p:spPr>
        <p:txBody>
          <a:bodyPr anchor="t" rtlCol="false" tIns="0" lIns="0" bIns="0" rIns="0">
            <a:spAutoFit/>
          </a:bodyPr>
          <a:lstStyle/>
          <a:p>
            <a:pPr algn="ctr">
              <a:lnSpc>
                <a:spcPts val="7615"/>
              </a:lnSpc>
              <a:spcBef>
                <a:spcPct val="0"/>
              </a:spcBef>
            </a:pPr>
            <a:r>
              <a:rPr lang="en-US" sz="5439">
                <a:solidFill>
                  <a:srgbClr val="000000"/>
                </a:solidFill>
                <a:latin typeface="Ballpoint"/>
                <a:ea typeface="Ballpoint"/>
                <a:cs typeface="Ballpoint"/>
                <a:sym typeface="Ballpoint"/>
              </a:rPr>
              <a:t>Olivia Wilson</a:t>
            </a:r>
          </a:p>
        </p:txBody>
      </p:sp>
      <p:sp>
        <p:nvSpPr>
          <p:cNvPr name="Freeform 23" id="23"/>
          <p:cNvSpPr/>
          <p:nvPr/>
        </p:nvSpPr>
        <p:spPr>
          <a:xfrm flipH="false" flipV="false" rot="1424109">
            <a:off x="15506447" y="7208700"/>
            <a:ext cx="1128001" cy="1903069"/>
          </a:xfrm>
          <a:custGeom>
            <a:avLst/>
            <a:gdLst/>
            <a:ahLst/>
            <a:cxnLst/>
            <a:rect r="r" b="b" t="t" l="l"/>
            <a:pathLst>
              <a:path h="1903069" w="1128001">
                <a:moveTo>
                  <a:pt x="0" y="0"/>
                </a:moveTo>
                <a:lnTo>
                  <a:pt x="1128001" y="0"/>
                </a:lnTo>
                <a:lnTo>
                  <a:pt x="1128001" y="1903069"/>
                </a:lnTo>
                <a:lnTo>
                  <a:pt x="0" y="1903069"/>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3038" t="-8061" r="-4128" b="-18872"/>
            </a:stretch>
          </a:blipFill>
        </p:spPr>
      </p:sp>
      <p:sp>
        <p:nvSpPr>
          <p:cNvPr name="Freeform 3" id="3"/>
          <p:cNvSpPr/>
          <p:nvPr/>
        </p:nvSpPr>
        <p:spPr>
          <a:xfrm flipH="false" flipV="false" rot="0">
            <a:off x="1954523" y="3936753"/>
            <a:ext cx="7189477" cy="5321547"/>
          </a:xfrm>
          <a:custGeom>
            <a:avLst/>
            <a:gdLst/>
            <a:ahLst/>
            <a:cxnLst/>
            <a:rect r="r" b="b" t="t" l="l"/>
            <a:pathLst>
              <a:path h="5321547" w="7189477">
                <a:moveTo>
                  <a:pt x="0" y="0"/>
                </a:moveTo>
                <a:lnTo>
                  <a:pt x="7189477" y="0"/>
                </a:lnTo>
                <a:lnTo>
                  <a:pt x="7189477" y="5321547"/>
                </a:lnTo>
                <a:lnTo>
                  <a:pt x="0" y="5321547"/>
                </a:lnTo>
                <a:lnTo>
                  <a:pt x="0" y="0"/>
                </a:lnTo>
                <a:close/>
              </a:path>
            </a:pathLst>
          </a:custGeom>
          <a:blipFill>
            <a:blip r:embed="rId3"/>
            <a:stretch>
              <a:fillRect l="0" t="0" r="0" b="0"/>
            </a:stretch>
          </a:blipFill>
        </p:spPr>
      </p:sp>
      <p:sp>
        <p:nvSpPr>
          <p:cNvPr name="Freeform 4" id="4"/>
          <p:cNvSpPr/>
          <p:nvPr/>
        </p:nvSpPr>
        <p:spPr>
          <a:xfrm flipH="false" flipV="false" rot="0">
            <a:off x="2866083" y="3803403"/>
            <a:ext cx="736079" cy="734827"/>
          </a:xfrm>
          <a:custGeom>
            <a:avLst/>
            <a:gdLst/>
            <a:ahLst/>
            <a:cxnLst/>
            <a:rect r="r" b="b" t="t" l="l"/>
            <a:pathLst>
              <a:path h="734827" w="736079">
                <a:moveTo>
                  <a:pt x="0" y="0"/>
                </a:moveTo>
                <a:lnTo>
                  <a:pt x="736079" y="0"/>
                </a:lnTo>
                <a:lnTo>
                  <a:pt x="736079" y="734827"/>
                </a:lnTo>
                <a:lnTo>
                  <a:pt x="0" y="734827"/>
                </a:lnTo>
                <a:lnTo>
                  <a:pt x="0" y="0"/>
                </a:lnTo>
                <a:close/>
              </a:path>
            </a:pathLst>
          </a:custGeom>
          <a:blipFill>
            <a:blip r:embed="rId4"/>
            <a:stretch>
              <a:fillRect l="0" t="0" r="0" b="0"/>
            </a:stretch>
          </a:blipFill>
        </p:spPr>
      </p:sp>
      <p:sp>
        <p:nvSpPr>
          <p:cNvPr name="Freeform 5" id="5"/>
          <p:cNvSpPr/>
          <p:nvPr/>
        </p:nvSpPr>
        <p:spPr>
          <a:xfrm flipH="false" flipV="false" rot="0">
            <a:off x="9338028" y="4003428"/>
            <a:ext cx="7189477" cy="5321547"/>
          </a:xfrm>
          <a:custGeom>
            <a:avLst/>
            <a:gdLst/>
            <a:ahLst/>
            <a:cxnLst/>
            <a:rect r="r" b="b" t="t" l="l"/>
            <a:pathLst>
              <a:path h="5321547" w="7189477">
                <a:moveTo>
                  <a:pt x="0" y="0"/>
                </a:moveTo>
                <a:lnTo>
                  <a:pt x="7189477" y="0"/>
                </a:lnTo>
                <a:lnTo>
                  <a:pt x="7189477" y="5321547"/>
                </a:lnTo>
                <a:lnTo>
                  <a:pt x="0" y="5321547"/>
                </a:lnTo>
                <a:lnTo>
                  <a:pt x="0" y="0"/>
                </a:lnTo>
                <a:close/>
              </a:path>
            </a:pathLst>
          </a:custGeom>
          <a:blipFill>
            <a:blip r:embed="rId3"/>
            <a:stretch>
              <a:fillRect l="0" t="0" r="0" b="0"/>
            </a:stretch>
          </a:blipFill>
        </p:spPr>
      </p:sp>
      <p:sp>
        <p:nvSpPr>
          <p:cNvPr name="Freeform 6" id="6"/>
          <p:cNvSpPr/>
          <p:nvPr/>
        </p:nvSpPr>
        <p:spPr>
          <a:xfrm flipH="false" flipV="false" rot="0">
            <a:off x="10249588" y="3870078"/>
            <a:ext cx="736079" cy="734827"/>
          </a:xfrm>
          <a:custGeom>
            <a:avLst/>
            <a:gdLst/>
            <a:ahLst/>
            <a:cxnLst/>
            <a:rect r="r" b="b" t="t" l="l"/>
            <a:pathLst>
              <a:path h="734827" w="736079">
                <a:moveTo>
                  <a:pt x="0" y="0"/>
                </a:moveTo>
                <a:lnTo>
                  <a:pt x="736079" y="0"/>
                </a:lnTo>
                <a:lnTo>
                  <a:pt x="736079" y="734827"/>
                </a:lnTo>
                <a:lnTo>
                  <a:pt x="0" y="734827"/>
                </a:lnTo>
                <a:lnTo>
                  <a:pt x="0" y="0"/>
                </a:lnTo>
                <a:close/>
              </a:path>
            </a:pathLst>
          </a:custGeom>
          <a:blipFill>
            <a:blip r:embed="rId4"/>
            <a:stretch>
              <a:fillRect l="0" t="0" r="0" b="0"/>
            </a:stretch>
          </a:blipFill>
        </p:spPr>
      </p:sp>
      <p:sp>
        <p:nvSpPr>
          <p:cNvPr name="Freeform 7" id="7"/>
          <p:cNvSpPr/>
          <p:nvPr/>
        </p:nvSpPr>
        <p:spPr>
          <a:xfrm flipH="false" flipV="false" rot="229631">
            <a:off x="3641029" y="4548420"/>
            <a:ext cx="4620611" cy="1318974"/>
          </a:xfrm>
          <a:custGeom>
            <a:avLst/>
            <a:gdLst/>
            <a:ahLst/>
            <a:cxnLst/>
            <a:rect r="r" b="b" t="t" l="l"/>
            <a:pathLst>
              <a:path h="1318974" w="4620611">
                <a:moveTo>
                  <a:pt x="0" y="0"/>
                </a:moveTo>
                <a:lnTo>
                  <a:pt x="4620611" y="0"/>
                </a:lnTo>
                <a:lnTo>
                  <a:pt x="4620611" y="1318974"/>
                </a:lnTo>
                <a:lnTo>
                  <a:pt x="0" y="131897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8" id="8"/>
          <p:cNvSpPr txBox="true"/>
          <p:nvPr/>
        </p:nvSpPr>
        <p:spPr>
          <a:xfrm rot="0">
            <a:off x="10645802" y="5937793"/>
            <a:ext cx="5417116" cy="2519705"/>
          </a:xfrm>
          <a:prstGeom prst="rect">
            <a:avLst/>
          </a:prstGeom>
        </p:spPr>
        <p:txBody>
          <a:bodyPr anchor="t" rtlCol="false" tIns="0" lIns="0" bIns="0" rIns="0">
            <a:spAutoFit/>
          </a:bodyPr>
          <a:lstStyle/>
          <a:p>
            <a:pPr algn="ctr">
              <a:lnSpc>
                <a:spcPts val="3372"/>
              </a:lnSpc>
            </a:pPr>
            <a:r>
              <a:rPr lang="en-US" sz="2574">
                <a:solidFill>
                  <a:srgbClr val="000000"/>
                </a:solidFill>
                <a:latin typeface="Dekko"/>
                <a:ea typeface="Dekko"/>
                <a:cs typeface="Dekko"/>
                <a:sym typeface="Dekko"/>
              </a:rPr>
              <a:t>Lorem ipsum dolor sit amet, consectetur adipiscing elit, sed do eiusmod tempor incididunt ut labore et dolore magna aliqua. Ut enim ad minim veniam, quis nostrud exercitation ullamco laboris nisi ut aliquip ex ea commodo consequat.</a:t>
            </a:r>
          </a:p>
        </p:txBody>
      </p:sp>
      <p:sp>
        <p:nvSpPr>
          <p:cNvPr name="Freeform 9" id="9"/>
          <p:cNvSpPr/>
          <p:nvPr/>
        </p:nvSpPr>
        <p:spPr>
          <a:xfrm flipH="false" flipV="false" rot="229631">
            <a:off x="11044055" y="4548420"/>
            <a:ext cx="4620611" cy="1318974"/>
          </a:xfrm>
          <a:custGeom>
            <a:avLst/>
            <a:gdLst/>
            <a:ahLst/>
            <a:cxnLst/>
            <a:rect r="r" b="b" t="t" l="l"/>
            <a:pathLst>
              <a:path h="1318974" w="4620611">
                <a:moveTo>
                  <a:pt x="0" y="0"/>
                </a:moveTo>
                <a:lnTo>
                  <a:pt x="4620611" y="0"/>
                </a:lnTo>
                <a:lnTo>
                  <a:pt x="4620611" y="1318974"/>
                </a:lnTo>
                <a:lnTo>
                  <a:pt x="0" y="131897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10" id="10"/>
          <p:cNvSpPr txBox="true"/>
          <p:nvPr/>
        </p:nvSpPr>
        <p:spPr>
          <a:xfrm rot="0">
            <a:off x="10433217" y="4522505"/>
            <a:ext cx="5842287" cy="1142204"/>
          </a:xfrm>
          <a:prstGeom prst="rect">
            <a:avLst/>
          </a:prstGeom>
        </p:spPr>
        <p:txBody>
          <a:bodyPr anchor="t" rtlCol="false" tIns="0" lIns="0" bIns="0" rIns="0">
            <a:spAutoFit/>
          </a:bodyPr>
          <a:lstStyle/>
          <a:p>
            <a:pPr algn="ctr">
              <a:lnSpc>
                <a:spcPts val="8443"/>
              </a:lnSpc>
              <a:spcBef>
                <a:spcPct val="0"/>
              </a:spcBef>
            </a:pPr>
            <a:r>
              <a:rPr lang="en-US" sz="6031">
                <a:solidFill>
                  <a:srgbClr val="000000"/>
                </a:solidFill>
                <a:latin typeface="Ballpoint"/>
                <a:ea typeface="Ballpoint"/>
                <a:cs typeface="Ballpoint"/>
                <a:sym typeface="Ballpoint"/>
              </a:rPr>
              <a:t>Second goal</a:t>
            </a:r>
          </a:p>
        </p:txBody>
      </p:sp>
      <p:sp>
        <p:nvSpPr>
          <p:cNvPr name="Freeform 11" id="11"/>
          <p:cNvSpPr/>
          <p:nvPr/>
        </p:nvSpPr>
        <p:spPr>
          <a:xfrm flipH="false" flipV="false" rot="0">
            <a:off x="1224554" y="722084"/>
            <a:ext cx="1687808" cy="2163857"/>
          </a:xfrm>
          <a:custGeom>
            <a:avLst/>
            <a:gdLst/>
            <a:ahLst/>
            <a:cxnLst/>
            <a:rect r="r" b="b" t="t" l="l"/>
            <a:pathLst>
              <a:path h="2163857" w="1687808">
                <a:moveTo>
                  <a:pt x="0" y="0"/>
                </a:moveTo>
                <a:lnTo>
                  <a:pt x="1687808" y="0"/>
                </a:lnTo>
                <a:lnTo>
                  <a:pt x="1687808" y="2163857"/>
                </a:lnTo>
                <a:lnTo>
                  <a:pt x="0" y="2163857"/>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2" id="12"/>
          <p:cNvSpPr/>
          <p:nvPr/>
        </p:nvSpPr>
        <p:spPr>
          <a:xfrm flipH="false" flipV="false" rot="0">
            <a:off x="16062918" y="1441203"/>
            <a:ext cx="1200773" cy="2057400"/>
          </a:xfrm>
          <a:custGeom>
            <a:avLst/>
            <a:gdLst/>
            <a:ahLst/>
            <a:cxnLst/>
            <a:rect r="r" b="b" t="t" l="l"/>
            <a:pathLst>
              <a:path h="2057400" w="1200773">
                <a:moveTo>
                  <a:pt x="0" y="0"/>
                </a:moveTo>
                <a:lnTo>
                  <a:pt x="1200774" y="0"/>
                </a:lnTo>
                <a:lnTo>
                  <a:pt x="1200774" y="2057400"/>
                </a:lnTo>
                <a:lnTo>
                  <a:pt x="0" y="205740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13" id="13"/>
          <p:cNvSpPr txBox="true"/>
          <p:nvPr/>
        </p:nvSpPr>
        <p:spPr>
          <a:xfrm rot="0">
            <a:off x="2350158" y="893258"/>
            <a:ext cx="13925345" cy="2605345"/>
          </a:xfrm>
          <a:prstGeom prst="rect">
            <a:avLst/>
          </a:prstGeom>
        </p:spPr>
        <p:txBody>
          <a:bodyPr anchor="t" rtlCol="false" tIns="0" lIns="0" bIns="0" rIns="0">
            <a:spAutoFit/>
          </a:bodyPr>
          <a:lstStyle/>
          <a:p>
            <a:pPr algn="ctr">
              <a:lnSpc>
                <a:spcPts val="19148"/>
              </a:lnSpc>
              <a:spcBef>
                <a:spcPct val="0"/>
              </a:spcBef>
            </a:pPr>
            <a:r>
              <a:rPr lang="en-US" sz="13677">
                <a:solidFill>
                  <a:srgbClr val="000000"/>
                </a:solidFill>
                <a:latin typeface="Ballpoint"/>
                <a:ea typeface="Ballpoint"/>
                <a:cs typeface="Ballpoint"/>
                <a:sym typeface="Ballpoint"/>
              </a:rPr>
              <a:t>Project goals</a:t>
            </a:r>
          </a:p>
        </p:txBody>
      </p:sp>
      <p:sp>
        <p:nvSpPr>
          <p:cNvPr name="TextBox 14" id="14"/>
          <p:cNvSpPr txBox="true"/>
          <p:nvPr/>
        </p:nvSpPr>
        <p:spPr>
          <a:xfrm rot="0">
            <a:off x="3100772" y="5921884"/>
            <a:ext cx="5417116" cy="2519705"/>
          </a:xfrm>
          <a:prstGeom prst="rect">
            <a:avLst/>
          </a:prstGeom>
        </p:spPr>
        <p:txBody>
          <a:bodyPr anchor="t" rtlCol="false" tIns="0" lIns="0" bIns="0" rIns="0">
            <a:spAutoFit/>
          </a:bodyPr>
          <a:lstStyle/>
          <a:p>
            <a:pPr algn="ctr">
              <a:lnSpc>
                <a:spcPts val="3372"/>
              </a:lnSpc>
            </a:pPr>
            <a:r>
              <a:rPr lang="en-US" sz="2574">
                <a:solidFill>
                  <a:srgbClr val="000000"/>
                </a:solidFill>
                <a:latin typeface="Dekko"/>
                <a:ea typeface="Dekko"/>
                <a:cs typeface="Dekko"/>
                <a:sym typeface="Dekko"/>
              </a:rPr>
              <a:t>Lorem ipsum dolor sit amet, consectetur adipiscing elit, sed do eiusmod tempor incididunt ut labore et dolore magna aliqua. Ut enim ad minim veniam, quis nostrud exercitation ullamco laboris nisi ut aliquip ex ea commodo consequat.</a:t>
            </a:r>
          </a:p>
        </p:txBody>
      </p:sp>
      <p:sp>
        <p:nvSpPr>
          <p:cNvPr name="TextBox 15" id="15"/>
          <p:cNvSpPr txBox="true"/>
          <p:nvPr/>
        </p:nvSpPr>
        <p:spPr>
          <a:xfrm rot="0">
            <a:off x="2912362" y="4522505"/>
            <a:ext cx="5793936" cy="1142204"/>
          </a:xfrm>
          <a:prstGeom prst="rect">
            <a:avLst/>
          </a:prstGeom>
        </p:spPr>
        <p:txBody>
          <a:bodyPr anchor="t" rtlCol="false" tIns="0" lIns="0" bIns="0" rIns="0">
            <a:spAutoFit/>
          </a:bodyPr>
          <a:lstStyle/>
          <a:p>
            <a:pPr algn="ctr">
              <a:lnSpc>
                <a:spcPts val="8443"/>
              </a:lnSpc>
              <a:spcBef>
                <a:spcPct val="0"/>
              </a:spcBef>
            </a:pPr>
            <a:r>
              <a:rPr lang="en-US" sz="6031">
                <a:solidFill>
                  <a:srgbClr val="000000"/>
                </a:solidFill>
                <a:latin typeface="Ballpoint"/>
                <a:ea typeface="Ballpoint"/>
                <a:cs typeface="Ballpoint"/>
                <a:sym typeface="Ballpoint"/>
              </a:rPr>
              <a:t>First goal</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3038" t="-8061" r="-4128" b="-18872"/>
            </a:stretch>
          </a:blipFill>
        </p:spPr>
      </p:sp>
      <p:sp>
        <p:nvSpPr>
          <p:cNvPr name="Freeform 3" id="3"/>
          <p:cNvSpPr/>
          <p:nvPr/>
        </p:nvSpPr>
        <p:spPr>
          <a:xfrm flipH="false" flipV="false" rot="155002">
            <a:off x="1049672" y="665574"/>
            <a:ext cx="8057132" cy="8064424"/>
          </a:xfrm>
          <a:custGeom>
            <a:avLst/>
            <a:gdLst/>
            <a:ahLst/>
            <a:cxnLst/>
            <a:rect r="r" b="b" t="t" l="l"/>
            <a:pathLst>
              <a:path h="8064424" w="8057132">
                <a:moveTo>
                  <a:pt x="0" y="0"/>
                </a:moveTo>
                <a:lnTo>
                  <a:pt x="8057132" y="0"/>
                </a:lnTo>
                <a:lnTo>
                  <a:pt x="8057132" y="8064424"/>
                </a:lnTo>
                <a:lnTo>
                  <a:pt x="0" y="8064424"/>
                </a:lnTo>
                <a:lnTo>
                  <a:pt x="0" y="0"/>
                </a:lnTo>
                <a:close/>
              </a:path>
            </a:pathLst>
          </a:custGeom>
          <a:blipFill>
            <a:blip r:embed="rId3"/>
            <a:stretch>
              <a:fillRect l="0" t="0" r="0" b="0"/>
            </a:stretch>
          </a:blipFill>
        </p:spPr>
      </p:sp>
      <p:sp>
        <p:nvSpPr>
          <p:cNvPr name="Freeform 4" id="4"/>
          <p:cNvSpPr/>
          <p:nvPr/>
        </p:nvSpPr>
        <p:spPr>
          <a:xfrm flipH="false" flipV="false" rot="155002">
            <a:off x="9318894" y="1844835"/>
            <a:ext cx="7932114" cy="7939292"/>
          </a:xfrm>
          <a:custGeom>
            <a:avLst/>
            <a:gdLst/>
            <a:ahLst/>
            <a:cxnLst/>
            <a:rect r="r" b="b" t="t" l="l"/>
            <a:pathLst>
              <a:path h="7939292" w="7932114">
                <a:moveTo>
                  <a:pt x="0" y="0"/>
                </a:moveTo>
                <a:lnTo>
                  <a:pt x="7932114" y="0"/>
                </a:lnTo>
                <a:lnTo>
                  <a:pt x="7932114" y="7939293"/>
                </a:lnTo>
                <a:lnTo>
                  <a:pt x="0" y="7939293"/>
                </a:lnTo>
                <a:lnTo>
                  <a:pt x="0" y="0"/>
                </a:lnTo>
                <a:close/>
              </a:path>
            </a:pathLst>
          </a:custGeom>
          <a:blipFill>
            <a:blip r:embed="rId4"/>
            <a:stretch>
              <a:fillRect l="0" t="0" r="0" b="0"/>
            </a:stretch>
          </a:blipFill>
        </p:spPr>
      </p:sp>
      <p:sp>
        <p:nvSpPr>
          <p:cNvPr name="Freeform 5" id="5"/>
          <p:cNvSpPr/>
          <p:nvPr/>
        </p:nvSpPr>
        <p:spPr>
          <a:xfrm flipH="false" flipV="false" rot="6117340">
            <a:off x="1876303" y="2567054"/>
            <a:ext cx="877980" cy="2857332"/>
          </a:xfrm>
          <a:custGeom>
            <a:avLst/>
            <a:gdLst/>
            <a:ahLst/>
            <a:cxnLst/>
            <a:rect r="r" b="b" t="t" l="l"/>
            <a:pathLst>
              <a:path h="2857332" w="877980">
                <a:moveTo>
                  <a:pt x="0" y="0"/>
                </a:moveTo>
                <a:lnTo>
                  <a:pt x="877981" y="0"/>
                </a:lnTo>
                <a:lnTo>
                  <a:pt x="877981" y="2857332"/>
                </a:lnTo>
                <a:lnTo>
                  <a:pt x="0" y="285733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6" id="6"/>
          <p:cNvSpPr txBox="true"/>
          <p:nvPr/>
        </p:nvSpPr>
        <p:spPr>
          <a:xfrm rot="0">
            <a:off x="10580934" y="4435035"/>
            <a:ext cx="5943772" cy="1178805"/>
          </a:xfrm>
          <a:prstGeom prst="rect">
            <a:avLst/>
          </a:prstGeom>
        </p:spPr>
        <p:txBody>
          <a:bodyPr anchor="t" rtlCol="false" tIns="0" lIns="0" bIns="0" rIns="0">
            <a:spAutoFit/>
          </a:bodyPr>
          <a:lstStyle/>
          <a:p>
            <a:pPr algn="ctr">
              <a:lnSpc>
                <a:spcPts val="8657"/>
              </a:lnSpc>
              <a:spcBef>
                <a:spcPct val="0"/>
              </a:spcBef>
            </a:pPr>
            <a:r>
              <a:rPr lang="en-US" sz="6184">
                <a:solidFill>
                  <a:srgbClr val="000000"/>
                </a:solidFill>
                <a:latin typeface="Ballpoint"/>
                <a:ea typeface="Ballpoint"/>
                <a:cs typeface="Ballpoint"/>
                <a:sym typeface="Ballpoint"/>
              </a:rPr>
              <a:t>Objective 2</a:t>
            </a:r>
          </a:p>
        </p:txBody>
      </p:sp>
      <p:sp>
        <p:nvSpPr>
          <p:cNvPr name="Freeform 7" id="7"/>
          <p:cNvSpPr/>
          <p:nvPr/>
        </p:nvSpPr>
        <p:spPr>
          <a:xfrm flipH="false" flipV="false" rot="-4767025">
            <a:off x="16293932" y="3857649"/>
            <a:ext cx="831575" cy="2706309"/>
          </a:xfrm>
          <a:custGeom>
            <a:avLst/>
            <a:gdLst/>
            <a:ahLst/>
            <a:cxnLst/>
            <a:rect r="r" b="b" t="t" l="l"/>
            <a:pathLst>
              <a:path h="2706309" w="831575">
                <a:moveTo>
                  <a:pt x="0" y="0"/>
                </a:moveTo>
                <a:lnTo>
                  <a:pt x="831576" y="0"/>
                </a:lnTo>
                <a:lnTo>
                  <a:pt x="831576" y="2706310"/>
                </a:lnTo>
                <a:lnTo>
                  <a:pt x="0" y="270631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8" id="8"/>
          <p:cNvSpPr/>
          <p:nvPr/>
        </p:nvSpPr>
        <p:spPr>
          <a:xfrm flipH="false" flipV="false" rot="-151058">
            <a:off x="1883158" y="8673600"/>
            <a:ext cx="6375907" cy="915812"/>
          </a:xfrm>
          <a:custGeom>
            <a:avLst/>
            <a:gdLst/>
            <a:ahLst/>
            <a:cxnLst/>
            <a:rect r="r" b="b" t="t" l="l"/>
            <a:pathLst>
              <a:path h="915812" w="6375907">
                <a:moveTo>
                  <a:pt x="0" y="0"/>
                </a:moveTo>
                <a:lnTo>
                  <a:pt x="6375907" y="0"/>
                </a:lnTo>
                <a:lnTo>
                  <a:pt x="6375907" y="915812"/>
                </a:lnTo>
                <a:lnTo>
                  <a:pt x="0" y="91581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9" id="9"/>
          <p:cNvSpPr txBox="true"/>
          <p:nvPr/>
        </p:nvSpPr>
        <p:spPr>
          <a:xfrm rot="-69622">
            <a:off x="10963814" y="5847577"/>
            <a:ext cx="5177625" cy="2773882"/>
          </a:xfrm>
          <a:prstGeom prst="rect">
            <a:avLst/>
          </a:prstGeom>
        </p:spPr>
        <p:txBody>
          <a:bodyPr anchor="t" rtlCol="false" tIns="0" lIns="0" bIns="0" rIns="0">
            <a:spAutoFit/>
          </a:bodyPr>
          <a:lstStyle/>
          <a:p>
            <a:pPr algn="ctr">
              <a:lnSpc>
                <a:spcPts val="2787"/>
              </a:lnSpc>
            </a:pPr>
            <a:r>
              <a:rPr lang="en-US" sz="2127">
                <a:solidFill>
                  <a:srgbClr val="000000"/>
                </a:solidFill>
                <a:latin typeface="Dekko"/>
                <a:ea typeface="Dekko"/>
                <a:cs typeface="Dekko"/>
                <a:sym typeface="Dekko"/>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a:t>
            </a:r>
          </a:p>
        </p:txBody>
      </p:sp>
      <p:sp>
        <p:nvSpPr>
          <p:cNvPr name="TextBox 10" id="10"/>
          <p:cNvSpPr txBox="true"/>
          <p:nvPr/>
        </p:nvSpPr>
        <p:spPr>
          <a:xfrm rot="0">
            <a:off x="2315293" y="3375495"/>
            <a:ext cx="5943772" cy="1178805"/>
          </a:xfrm>
          <a:prstGeom prst="rect">
            <a:avLst/>
          </a:prstGeom>
        </p:spPr>
        <p:txBody>
          <a:bodyPr anchor="t" rtlCol="false" tIns="0" lIns="0" bIns="0" rIns="0">
            <a:spAutoFit/>
          </a:bodyPr>
          <a:lstStyle/>
          <a:p>
            <a:pPr algn="ctr">
              <a:lnSpc>
                <a:spcPts val="8657"/>
              </a:lnSpc>
              <a:spcBef>
                <a:spcPct val="0"/>
              </a:spcBef>
            </a:pPr>
            <a:r>
              <a:rPr lang="en-US" sz="6184">
                <a:solidFill>
                  <a:srgbClr val="000000"/>
                </a:solidFill>
                <a:latin typeface="Ballpoint"/>
                <a:ea typeface="Ballpoint"/>
                <a:cs typeface="Ballpoint"/>
                <a:sym typeface="Ballpoint"/>
              </a:rPr>
              <a:t>Objective 1</a:t>
            </a:r>
          </a:p>
        </p:txBody>
      </p:sp>
      <p:sp>
        <p:nvSpPr>
          <p:cNvPr name="TextBox 11" id="11"/>
          <p:cNvSpPr txBox="true"/>
          <p:nvPr/>
        </p:nvSpPr>
        <p:spPr>
          <a:xfrm rot="-69622">
            <a:off x="2698174" y="4788037"/>
            <a:ext cx="5177625" cy="2773882"/>
          </a:xfrm>
          <a:prstGeom prst="rect">
            <a:avLst/>
          </a:prstGeom>
        </p:spPr>
        <p:txBody>
          <a:bodyPr anchor="t" rtlCol="false" tIns="0" lIns="0" bIns="0" rIns="0">
            <a:spAutoFit/>
          </a:bodyPr>
          <a:lstStyle/>
          <a:p>
            <a:pPr algn="ctr">
              <a:lnSpc>
                <a:spcPts val="2787"/>
              </a:lnSpc>
            </a:pPr>
            <a:r>
              <a:rPr lang="en-US" sz="2127">
                <a:solidFill>
                  <a:srgbClr val="000000"/>
                </a:solidFill>
                <a:latin typeface="Dekko"/>
                <a:ea typeface="Dekko"/>
                <a:cs typeface="Dekko"/>
                <a:sym typeface="Dekko"/>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a:t>
            </a:r>
          </a:p>
        </p:txBody>
      </p:sp>
      <p:sp>
        <p:nvSpPr>
          <p:cNvPr name="Freeform 12" id="12"/>
          <p:cNvSpPr/>
          <p:nvPr/>
        </p:nvSpPr>
        <p:spPr>
          <a:xfrm flipH="false" flipV="false" rot="-151058">
            <a:off x="9776051" y="922362"/>
            <a:ext cx="6375907" cy="915812"/>
          </a:xfrm>
          <a:custGeom>
            <a:avLst/>
            <a:gdLst/>
            <a:ahLst/>
            <a:cxnLst/>
            <a:rect r="r" b="b" t="t" l="l"/>
            <a:pathLst>
              <a:path h="915812" w="6375907">
                <a:moveTo>
                  <a:pt x="0" y="0"/>
                </a:moveTo>
                <a:lnTo>
                  <a:pt x="6375907" y="0"/>
                </a:lnTo>
                <a:lnTo>
                  <a:pt x="6375907" y="915812"/>
                </a:lnTo>
                <a:lnTo>
                  <a:pt x="0" y="91581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3038" t="-8061" r="-4128" b="-18872"/>
            </a:stretch>
          </a:blipFill>
        </p:spPr>
      </p:sp>
      <p:sp>
        <p:nvSpPr>
          <p:cNvPr name="Freeform 3" id="3"/>
          <p:cNvSpPr/>
          <p:nvPr/>
        </p:nvSpPr>
        <p:spPr>
          <a:xfrm flipH="false" flipV="false" rot="-5495994">
            <a:off x="33885" y="5919435"/>
            <a:ext cx="4161618" cy="4114800"/>
          </a:xfrm>
          <a:custGeom>
            <a:avLst/>
            <a:gdLst/>
            <a:ahLst/>
            <a:cxnLst/>
            <a:rect r="r" b="b" t="t" l="l"/>
            <a:pathLst>
              <a:path h="4114800" w="4161618">
                <a:moveTo>
                  <a:pt x="0" y="0"/>
                </a:moveTo>
                <a:lnTo>
                  <a:pt x="4161618" y="0"/>
                </a:lnTo>
                <a:lnTo>
                  <a:pt x="4161618"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110744">
            <a:off x="6465567" y="762080"/>
            <a:ext cx="5356866" cy="8358732"/>
          </a:xfrm>
          <a:custGeom>
            <a:avLst/>
            <a:gdLst/>
            <a:ahLst/>
            <a:cxnLst/>
            <a:rect r="r" b="b" t="t" l="l"/>
            <a:pathLst>
              <a:path h="8358732" w="5356866">
                <a:moveTo>
                  <a:pt x="0" y="0"/>
                </a:moveTo>
                <a:lnTo>
                  <a:pt x="5356866" y="0"/>
                </a:lnTo>
                <a:lnTo>
                  <a:pt x="5356866" y="8358732"/>
                </a:lnTo>
                <a:lnTo>
                  <a:pt x="0" y="8358732"/>
                </a:lnTo>
                <a:lnTo>
                  <a:pt x="0" y="0"/>
                </a:lnTo>
                <a:close/>
              </a:path>
            </a:pathLst>
          </a:custGeom>
          <a:blipFill>
            <a:blip r:embed="rId5"/>
            <a:stretch>
              <a:fillRect l="0" t="0" r="0" b="0"/>
            </a:stretch>
          </a:blipFill>
        </p:spPr>
      </p:sp>
      <p:sp>
        <p:nvSpPr>
          <p:cNvPr name="Freeform 5" id="5"/>
          <p:cNvSpPr/>
          <p:nvPr/>
        </p:nvSpPr>
        <p:spPr>
          <a:xfrm flipH="false" flipV="false" rot="91884">
            <a:off x="640717" y="1189372"/>
            <a:ext cx="5356866" cy="8358732"/>
          </a:xfrm>
          <a:custGeom>
            <a:avLst/>
            <a:gdLst/>
            <a:ahLst/>
            <a:cxnLst/>
            <a:rect r="r" b="b" t="t" l="l"/>
            <a:pathLst>
              <a:path h="8358732" w="5356866">
                <a:moveTo>
                  <a:pt x="0" y="0"/>
                </a:moveTo>
                <a:lnTo>
                  <a:pt x="5356866" y="0"/>
                </a:lnTo>
                <a:lnTo>
                  <a:pt x="5356866" y="8358732"/>
                </a:lnTo>
                <a:lnTo>
                  <a:pt x="0" y="8358732"/>
                </a:lnTo>
                <a:lnTo>
                  <a:pt x="0" y="0"/>
                </a:lnTo>
                <a:close/>
              </a:path>
            </a:pathLst>
          </a:custGeom>
          <a:blipFill>
            <a:blip r:embed="rId5"/>
            <a:stretch>
              <a:fillRect l="0" t="0" r="0" b="0"/>
            </a:stretch>
          </a:blipFill>
        </p:spPr>
      </p:sp>
      <p:sp>
        <p:nvSpPr>
          <p:cNvPr name="Freeform 6" id="6"/>
          <p:cNvSpPr/>
          <p:nvPr/>
        </p:nvSpPr>
        <p:spPr>
          <a:xfrm flipH="false" flipV="false" rot="144601">
            <a:off x="12299660" y="1660028"/>
            <a:ext cx="5356866" cy="8358732"/>
          </a:xfrm>
          <a:custGeom>
            <a:avLst/>
            <a:gdLst/>
            <a:ahLst/>
            <a:cxnLst/>
            <a:rect r="r" b="b" t="t" l="l"/>
            <a:pathLst>
              <a:path h="8358732" w="5356866">
                <a:moveTo>
                  <a:pt x="0" y="0"/>
                </a:moveTo>
                <a:lnTo>
                  <a:pt x="5356865" y="0"/>
                </a:lnTo>
                <a:lnTo>
                  <a:pt x="5356865" y="8358732"/>
                </a:lnTo>
                <a:lnTo>
                  <a:pt x="0" y="8358732"/>
                </a:lnTo>
                <a:lnTo>
                  <a:pt x="0" y="0"/>
                </a:lnTo>
                <a:close/>
              </a:path>
            </a:pathLst>
          </a:custGeom>
          <a:blipFill>
            <a:blip r:embed="rId5"/>
            <a:stretch>
              <a:fillRect l="0" t="0" r="0" b="0"/>
            </a:stretch>
          </a:blipFill>
        </p:spPr>
      </p:sp>
      <p:sp>
        <p:nvSpPr>
          <p:cNvPr name="Freeform 7" id="7"/>
          <p:cNvSpPr/>
          <p:nvPr/>
        </p:nvSpPr>
        <p:spPr>
          <a:xfrm flipH="false" flipV="false" rot="6783">
            <a:off x="13190034" y="6818132"/>
            <a:ext cx="4008106" cy="2535127"/>
          </a:xfrm>
          <a:custGeom>
            <a:avLst/>
            <a:gdLst/>
            <a:ahLst/>
            <a:cxnLst/>
            <a:rect r="r" b="b" t="t" l="l"/>
            <a:pathLst>
              <a:path h="2535127" w="4008106">
                <a:moveTo>
                  <a:pt x="0" y="0"/>
                </a:moveTo>
                <a:lnTo>
                  <a:pt x="4008106" y="0"/>
                </a:lnTo>
                <a:lnTo>
                  <a:pt x="4008106" y="2535127"/>
                </a:lnTo>
                <a:lnTo>
                  <a:pt x="0" y="253512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8" id="8"/>
          <p:cNvSpPr txBox="true"/>
          <p:nvPr/>
        </p:nvSpPr>
        <p:spPr>
          <a:xfrm rot="14183">
            <a:off x="7148300" y="3173254"/>
            <a:ext cx="4045801" cy="4385686"/>
          </a:xfrm>
          <a:prstGeom prst="rect">
            <a:avLst/>
          </a:prstGeom>
        </p:spPr>
        <p:txBody>
          <a:bodyPr anchor="t" rtlCol="false" tIns="0" lIns="0" bIns="0" rIns="0">
            <a:spAutoFit/>
          </a:bodyPr>
          <a:lstStyle/>
          <a:p>
            <a:pPr algn="ctr">
              <a:lnSpc>
                <a:spcPts val="3180"/>
              </a:lnSpc>
            </a:pPr>
            <a:r>
              <a:rPr lang="en-US" sz="2427">
                <a:solidFill>
                  <a:srgbClr val="000000"/>
                </a:solidFill>
                <a:latin typeface="Dekko"/>
                <a:ea typeface="Dekko"/>
                <a:cs typeface="Dekko"/>
                <a:sym typeface="Dekko"/>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a:t>
            </a:r>
          </a:p>
        </p:txBody>
      </p:sp>
      <p:sp>
        <p:nvSpPr>
          <p:cNvPr name="Freeform 9" id="9"/>
          <p:cNvSpPr/>
          <p:nvPr/>
        </p:nvSpPr>
        <p:spPr>
          <a:xfrm flipH="false" flipV="false" rot="0">
            <a:off x="12923631" y="492247"/>
            <a:ext cx="1270914" cy="1629377"/>
          </a:xfrm>
          <a:custGeom>
            <a:avLst/>
            <a:gdLst/>
            <a:ahLst/>
            <a:cxnLst/>
            <a:rect r="r" b="b" t="t" l="l"/>
            <a:pathLst>
              <a:path h="1629377" w="1270914">
                <a:moveTo>
                  <a:pt x="0" y="0"/>
                </a:moveTo>
                <a:lnTo>
                  <a:pt x="1270914" y="0"/>
                </a:lnTo>
                <a:lnTo>
                  <a:pt x="1270914" y="1629377"/>
                </a:lnTo>
                <a:lnTo>
                  <a:pt x="0" y="1629377"/>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0" id="10"/>
          <p:cNvSpPr/>
          <p:nvPr/>
        </p:nvSpPr>
        <p:spPr>
          <a:xfrm flipH="false" flipV="false" rot="-65272">
            <a:off x="7139270" y="8313822"/>
            <a:ext cx="1270914" cy="1629377"/>
          </a:xfrm>
          <a:custGeom>
            <a:avLst/>
            <a:gdLst/>
            <a:ahLst/>
            <a:cxnLst/>
            <a:rect r="r" b="b" t="t" l="l"/>
            <a:pathLst>
              <a:path h="1629377" w="1270914">
                <a:moveTo>
                  <a:pt x="0" y="0"/>
                </a:moveTo>
                <a:lnTo>
                  <a:pt x="1270914" y="0"/>
                </a:lnTo>
                <a:lnTo>
                  <a:pt x="1270914" y="1629377"/>
                </a:lnTo>
                <a:lnTo>
                  <a:pt x="0" y="1629377"/>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1" id="11"/>
          <p:cNvSpPr/>
          <p:nvPr/>
        </p:nvSpPr>
        <p:spPr>
          <a:xfrm flipH="true" flipV="false" rot="-1154628">
            <a:off x="-4046782" y="1318641"/>
            <a:ext cx="6105988" cy="2231461"/>
          </a:xfrm>
          <a:custGeom>
            <a:avLst/>
            <a:gdLst/>
            <a:ahLst/>
            <a:cxnLst/>
            <a:rect r="r" b="b" t="t" l="l"/>
            <a:pathLst>
              <a:path h="2231461" w="6105988">
                <a:moveTo>
                  <a:pt x="6105988" y="0"/>
                </a:moveTo>
                <a:lnTo>
                  <a:pt x="0" y="0"/>
                </a:lnTo>
                <a:lnTo>
                  <a:pt x="0" y="2231461"/>
                </a:lnTo>
                <a:lnTo>
                  <a:pt x="6105988" y="2231461"/>
                </a:lnTo>
                <a:lnTo>
                  <a:pt x="6105988"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2" id="12"/>
          <p:cNvSpPr txBox="true"/>
          <p:nvPr/>
        </p:nvSpPr>
        <p:spPr>
          <a:xfrm rot="20098">
            <a:off x="12936417" y="4084452"/>
            <a:ext cx="4045801" cy="4385686"/>
          </a:xfrm>
          <a:prstGeom prst="rect">
            <a:avLst/>
          </a:prstGeom>
        </p:spPr>
        <p:txBody>
          <a:bodyPr anchor="t" rtlCol="false" tIns="0" lIns="0" bIns="0" rIns="0">
            <a:spAutoFit/>
          </a:bodyPr>
          <a:lstStyle/>
          <a:p>
            <a:pPr algn="ctr">
              <a:lnSpc>
                <a:spcPts val="3180"/>
              </a:lnSpc>
            </a:pPr>
            <a:r>
              <a:rPr lang="en-US" sz="2427">
                <a:solidFill>
                  <a:srgbClr val="000000"/>
                </a:solidFill>
                <a:latin typeface="Dekko"/>
                <a:ea typeface="Dekko"/>
                <a:cs typeface="Dekko"/>
                <a:sym typeface="Dekko"/>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a:t>
            </a:r>
          </a:p>
        </p:txBody>
      </p:sp>
      <p:sp>
        <p:nvSpPr>
          <p:cNvPr name="TextBox 13" id="13"/>
          <p:cNvSpPr txBox="true"/>
          <p:nvPr/>
        </p:nvSpPr>
        <p:spPr>
          <a:xfrm rot="-26897">
            <a:off x="912183" y="2205893"/>
            <a:ext cx="4903487" cy="1202056"/>
          </a:xfrm>
          <a:prstGeom prst="rect">
            <a:avLst/>
          </a:prstGeom>
        </p:spPr>
        <p:txBody>
          <a:bodyPr anchor="t" rtlCol="false" tIns="0" lIns="0" bIns="0" rIns="0">
            <a:spAutoFit/>
          </a:bodyPr>
          <a:lstStyle/>
          <a:p>
            <a:pPr algn="ctr">
              <a:lnSpc>
                <a:spcPts val="8819"/>
              </a:lnSpc>
              <a:spcBef>
                <a:spcPct val="0"/>
              </a:spcBef>
            </a:pPr>
            <a:r>
              <a:rPr lang="en-US" sz="6299">
                <a:solidFill>
                  <a:srgbClr val="000000"/>
                </a:solidFill>
                <a:latin typeface="Ballpoint"/>
                <a:ea typeface="Ballpoint"/>
                <a:cs typeface="Ballpoint"/>
                <a:sym typeface="Ballpoint"/>
              </a:rPr>
              <a:t>Action 1</a:t>
            </a:r>
          </a:p>
        </p:txBody>
      </p:sp>
      <p:sp>
        <p:nvSpPr>
          <p:cNvPr name="TextBox 14" id="14"/>
          <p:cNvSpPr txBox="true"/>
          <p:nvPr/>
        </p:nvSpPr>
        <p:spPr>
          <a:xfrm rot="-32617">
            <a:off x="1341906" y="3637026"/>
            <a:ext cx="4045801" cy="4385686"/>
          </a:xfrm>
          <a:prstGeom prst="rect">
            <a:avLst/>
          </a:prstGeom>
        </p:spPr>
        <p:txBody>
          <a:bodyPr anchor="t" rtlCol="false" tIns="0" lIns="0" bIns="0" rIns="0">
            <a:spAutoFit/>
          </a:bodyPr>
          <a:lstStyle/>
          <a:p>
            <a:pPr algn="ctr">
              <a:lnSpc>
                <a:spcPts val="3180"/>
              </a:lnSpc>
            </a:pPr>
            <a:r>
              <a:rPr lang="en-US" sz="2427">
                <a:solidFill>
                  <a:srgbClr val="000000"/>
                </a:solidFill>
                <a:latin typeface="Dekko"/>
                <a:ea typeface="Dekko"/>
                <a:cs typeface="Dekko"/>
                <a:sym typeface="Dekko"/>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a:t>
            </a:r>
          </a:p>
        </p:txBody>
      </p:sp>
      <p:sp>
        <p:nvSpPr>
          <p:cNvPr name="TextBox 15" id="15"/>
          <p:cNvSpPr txBox="true"/>
          <p:nvPr/>
        </p:nvSpPr>
        <p:spPr>
          <a:xfrm rot="25415">
            <a:off x="6693172" y="1748676"/>
            <a:ext cx="4903487" cy="1202056"/>
          </a:xfrm>
          <a:prstGeom prst="rect">
            <a:avLst/>
          </a:prstGeom>
        </p:spPr>
        <p:txBody>
          <a:bodyPr anchor="t" rtlCol="false" tIns="0" lIns="0" bIns="0" rIns="0">
            <a:spAutoFit/>
          </a:bodyPr>
          <a:lstStyle/>
          <a:p>
            <a:pPr algn="ctr">
              <a:lnSpc>
                <a:spcPts val="8819"/>
              </a:lnSpc>
              <a:spcBef>
                <a:spcPct val="0"/>
              </a:spcBef>
            </a:pPr>
            <a:r>
              <a:rPr lang="en-US" sz="6299">
                <a:solidFill>
                  <a:srgbClr val="000000"/>
                </a:solidFill>
                <a:latin typeface="Ballpoint"/>
                <a:ea typeface="Ballpoint"/>
                <a:cs typeface="Ballpoint"/>
                <a:sym typeface="Ballpoint"/>
              </a:rPr>
              <a:t>Action 2</a:t>
            </a:r>
          </a:p>
        </p:txBody>
      </p:sp>
      <p:sp>
        <p:nvSpPr>
          <p:cNvPr name="TextBox 16" id="16"/>
          <p:cNvSpPr txBox="true"/>
          <p:nvPr/>
        </p:nvSpPr>
        <p:spPr>
          <a:xfrm rot="12469">
            <a:off x="12590888" y="2643108"/>
            <a:ext cx="4903487" cy="1202056"/>
          </a:xfrm>
          <a:prstGeom prst="rect">
            <a:avLst/>
          </a:prstGeom>
        </p:spPr>
        <p:txBody>
          <a:bodyPr anchor="t" rtlCol="false" tIns="0" lIns="0" bIns="0" rIns="0">
            <a:spAutoFit/>
          </a:bodyPr>
          <a:lstStyle/>
          <a:p>
            <a:pPr algn="ctr">
              <a:lnSpc>
                <a:spcPts val="8819"/>
              </a:lnSpc>
              <a:spcBef>
                <a:spcPct val="0"/>
              </a:spcBef>
            </a:pPr>
            <a:r>
              <a:rPr lang="en-US" sz="6299">
                <a:solidFill>
                  <a:srgbClr val="000000"/>
                </a:solidFill>
                <a:latin typeface="Ballpoint"/>
                <a:ea typeface="Ballpoint"/>
                <a:cs typeface="Ballpoint"/>
                <a:sym typeface="Ballpoint"/>
              </a:rPr>
              <a:t>Action 3</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3038" t="-8061" r="-4128" b="-18872"/>
            </a:stretch>
          </a:blipFill>
        </p:spPr>
      </p:sp>
      <p:sp>
        <p:nvSpPr>
          <p:cNvPr name="Freeform 3" id="3"/>
          <p:cNvSpPr/>
          <p:nvPr/>
        </p:nvSpPr>
        <p:spPr>
          <a:xfrm flipH="false" flipV="false" rot="5299676">
            <a:off x="2989298" y="-2573391"/>
            <a:ext cx="16113378" cy="20465731"/>
          </a:xfrm>
          <a:custGeom>
            <a:avLst/>
            <a:gdLst/>
            <a:ahLst/>
            <a:cxnLst/>
            <a:rect r="r" b="b" t="t" l="l"/>
            <a:pathLst>
              <a:path h="20465731" w="16113378">
                <a:moveTo>
                  <a:pt x="0" y="0"/>
                </a:moveTo>
                <a:lnTo>
                  <a:pt x="16113378" y="0"/>
                </a:lnTo>
                <a:lnTo>
                  <a:pt x="16113378" y="20465731"/>
                </a:lnTo>
                <a:lnTo>
                  <a:pt x="0" y="20465731"/>
                </a:lnTo>
                <a:lnTo>
                  <a:pt x="0" y="0"/>
                </a:lnTo>
                <a:close/>
              </a:path>
            </a:pathLst>
          </a:custGeom>
          <a:blipFill>
            <a:blip r:embed="rId3"/>
            <a:stretch>
              <a:fillRect l="0" t="0" r="0" b="0"/>
            </a:stretch>
          </a:blipFill>
        </p:spPr>
      </p:sp>
      <p:sp>
        <p:nvSpPr>
          <p:cNvPr name="Freeform 4" id="4"/>
          <p:cNvSpPr/>
          <p:nvPr/>
        </p:nvSpPr>
        <p:spPr>
          <a:xfrm flipH="false" flipV="false" rot="0">
            <a:off x="1152352" y="871432"/>
            <a:ext cx="5129046" cy="5120624"/>
          </a:xfrm>
          <a:custGeom>
            <a:avLst/>
            <a:gdLst/>
            <a:ahLst/>
            <a:cxnLst/>
            <a:rect r="r" b="b" t="t" l="l"/>
            <a:pathLst>
              <a:path h="5120624" w="5129046">
                <a:moveTo>
                  <a:pt x="0" y="0"/>
                </a:moveTo>
                <a:lnTo>
                  <a:pt x="5129046" y="0"/>
                </a:lnTo>
                <a:lnTo>
                  <a:pt x="5129046" y="5120624"/>
                </a:lnTo>
                <a:lnTo>
                  <a:pt x="0" y="5120624"/>
                </a:lnTo>
                <a:lnTo>
                  <a:pt x="0" y="0"/>
                </a:lnTo>
                <a:close/>
              </a:path>
            </a:pathLst>
          </a:custGeom>
          <a:blipFill>
            <a:blip r:embed="rId4"/>
            <a:stretch>
              <a:fillRect l="0" t="0" r="0" b="0"/>
            </a:stretch>
          </a:blipFill>
        </p:spPr>
      </p:sp>
      <p:sp>
        <p:nvSpPr>
          <p:cNvPr name="TextBox 5" id="5"/>
          <p:cNvSpPr txBox="true"/>
          <p:nvPr/>
        </p:nvSpPr>
        <p:spPr>
          <a:xfrm rot="-611641">
            <a:off x="5349016" y="3312544"/>
            <a:ext cx="10656837" cy="2016772"/>
          </a:xfrm>
          <a:prstGeom prst="rect">
            <a:avLst/>
          </a:prstGeom>
        </p:spPr>
        <p:txBody>
          <a:bodyPr anchor="t" rtlCol="false" tIns="0" lIns="0" bIns="0" rIns="0">
            <a:spAutoFit/>
          </a:bodyPr>
          <a:lstStyle/>
          <a:p>
            <a:pPr algn="ctr">
              <a:lnSpc>
                <a:spcPts val="14839"/>
              </a:lnSpc>
              <a:spcBef>
                <a:spcPct val="0"/>
              </a:spcBef>
            </a:pPr>
            <a:r>
              <a:rPr lang="en-US" sz="10599">
                <a:solidFill>
                  <a:srgbClr val="000000"/>
                </a:solidFill>
                <a:latin typeface="Ballpoint"/>
                <a:ea typeface="Ballpoint"/>
                <a:cs typeface="Ballpoint"/>
                <a:sym typeface="Ballpoint"/>
              </a:rPr>
              <a:t>Brainstorm Session</a:t>
            </a:r>
          </a:p>
        </p:txBody>
      </p:sp>
      <p:sp>
        <p:nvSpPr>
          <p:cNvPr name="TextBox 6" id="6"/>
          <p:cNvSpPr txBox="true"/>
          <p:nvPr/>
        </p:nvSpPr>
        <p:spPr>
          <a:xfrm rot="-648429">
            <a:off x="6252761" y="5901939"/>
            <a:ext cx="10287328" cy="2967604"/>
          </a:xfrm>
          <a:prstGeom prst="rect">
            <a:avLst/>
          </a:prstGeom>
        </p:spPr>
        <p:txBody>
          <a:bodyPr anchor="t" rtlCol="false" tIns="0" lIns="0" bIns="0" rIns="0">
            <a:spAutoFit/>
          </a:bodyPr>
          <a:lstStyle/>
          <a:p>
            <a:pPr algn="ctr">
              <a:lnSpc>
                <a:spcPts val="3966"/>
              </a:lnSpc>
            </a:pPr>
            <a:r>
              <a:rPr lang="en-US" sz="3027">
                <a:solidFill>
                  <a:srgbClr val="000000"/>
                </a:solidFill>
                <a:latin typeface="Dekko"/>
                <a:ea typeface="Dekko"/>
                <a:cs typeface="Dekko"/>
                <a:sym typeface="Dekko"/>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a:t>
            </a:r>
          </a:p>
        </p:txBody>
      </p:sp>
      <p:sp>
        <p:nvSpPr>
          <p:cNvPr name="Freeform 7" id="7"/>
          <p:cNvSpPr/>
          <p:nvPr/>
        </p:nvSpPr>
        <p:spPr>
          <a:xfrm flipH="false" flipV="false" rot="-396927">
            <a:off x="8874049" y="5175077"/>
            <a:ext cx="4343877" cy="568653"/>
          </a:xfrm>
          <a:custGeom>
            <a:avLst/>
            <a:gdLst/>
            <a:ahLst/>
            <a:cxnLst/>
            <a:rect r="r" b="b" t="t" l="l"/>
            <a:pathLst>
              <a:path h="568653" w="4343877">
                <a:moveTo>
                  <a:pt x="0" y="0"/>
                </a:moveTo>
                <a:lnTo>
                  <a:pt x="4343877" y="0"/>
                </a:lnTo>
                <a:lnTo>
                  <a:pt x="4343877" y="568654"/>
                </a:lnTo>
                <a:lnTo>
                  <a:pt x="0" y="56865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8" id="8"/>
          <p:cNvSpPr/>
          <p:nvPr/>
        </p:nvSpPr>
        <p:spPr>
          <a:xfrm flipH="false" flipV="false" rot="-2331786">
            <a:off x="747677" y="7274783"/>
            <a:ext cx="5368439" cy="2420678"/>
          </a:xfrm>
          <a:custGeom>
            <a:avLst/>
            <a:gdLst/>
            <a:ahLst/>
            <a:cxnLst/>
            <a:rect r="r" b="b" t="t" l="l"/>
            <a:pathLst>
              <a:path h="2420678" w="5368439">
                <a:moveTo>
                  <a:pt x="0" y="0"/>
                </a:moveTo>
                <a:lnTo>
                  <a:pt x="5368439" y="0"/>
                </a:lnTo>
                <a:lnTo>
                  <a:pt x="5368439" y="2420678"/>
                </a:lnTo>
                <a:lnTo>
                  <a:pt x="0" y="2420678"/>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9" id="9"/>
          <p:cNvSpPr/>
          <p:nvPr/>
        </p:nvSpPr>
        <p:spPr>
          <a:xfrm flipH="false" flipV="false" rot="-988331">
            <a:off x="15293040" y="1891534"/>
            <a:ext cx="1589353" cy="2037632"/>
          </a:xfrm>
          <a:custGeom>
            <a:avLst/>
            <a:gdLst/>
            <a:ahLst/>
            <a:cxnLst/>
            <a:rect r="r" b="b" t="t" l="l"/>
            <a:pathLst>
              <a:path h="2037632" w="1589353">
                <a:moveTo>
                  <a:pt x="0" y="0"/>
                </a:moveTo>
                <a:lnTo>
                  <a:pt x="1589353" y="0"/>
                </a:lnTo>
                <a:lnTo>
                  <a:pt x="1589353" y="2037631"/>
                </a:lnTo>
                <a:lnTo>
                  <a:pt x="0" y="2037631"/>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DAGRFppCDI4</dc:identifier>
  <dcterms:modified xsi:type="dcterms:W3CDTF">2011-08-01T06:04:30Z</dcterms:modified>
  <cp:revision>1</cp:revision>
</cp:coreProperties>
</file>