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DM Sans Bold" charset="1" panose="00000000000000000000"/>
      <p:regular r:id="rId17"/>
    </p:embeddedFont>
    <p:embeddedFont>
      <p:font typeface="DM Sans" charset="1" panose="000000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15" Target="../media/image14.png" Type="http://schemas.openxmlformats.org/officeDocument/2006/relationships/image"/><Relationship Id="rId16" Target="../media/image15.svg" Type="http://schemas.openxmlformats.org/officeDocument/2006/relationships/image"/><Relationship Id="rId17" Target="../media/image16.png" Type="http://schemas.openxmlformats.org/officeDocument/2006/relationships/image"/><Relationship Id="rId18" Target="../media/image17.sv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20" Target="../media/image19.svg" Type="http://schemas.openxmlformats.org/officeDocument/2006/relationships/image"/><Relationship Id="rId21" Target="../media/image20.png" Type="http://schemas.openxmlformats.org/officeDocument/2006/relationships/image"/><Relationship Id="rId22" Target="../media/image21.svg" Type="http://schemas.openxmlformats.org/officeDocument/2006/relationships/image"/><Relationship Id="rId23" Target="../media/image22.png" Type="http://schemas.openxmlformats.org/officeDocument/2006/relationships/image"/><Relationship Id="rId24" Target="../media/image23.svg" Type="http://schemas.openxmlformats.org/officeDocument/2006/relationships/image"/><Relationship Id="rId25" Target="../media/image24.png" Type="http://schemas.openxmlformats.org/officeDocument/2006/relationships/image"/><Relationship Id="rId26" Target="../media/image25.svg" Type="http://schemas.openxmlformats.org/officeDocument/2006/relationships/image"/><Relationship Id="rId27" Target="../media/image26.png" Type="http://schemas.openxmlformats.org/officeDocument/2006/relationships/image"/><Relationship Id="rId28" Target="../media/image27.svg" Type="http://schemas.openxmlformats.org/officeDocument/2006/relationships/image"/><Relationship Id="rId29" Target="../media/image28.png" Type="http://schemas.openxmlformats.org/officeDocument/2006/relationships/image"/><Relationship Id="rId3" Target="../media/image2.png" Type="http://schemas.openxmlformats.org/officeDocument/2006/relationships/image"/><Relationship Id="rId30" Target="../media/image29.sv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52.png" Type="http://schemas.openxmlformats.org/officeDocument/2006/relationships/image"/><Relationship Id="rId6" Target="../media/image5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11" Target="../media/image12.png" Type="http://schemas.openxmlformats.org/officeDocument/2006/relationships/image"/><Relationship Id="rId12" Target="../media/image13.svg" Type="http://schemas.openxmlformats.org/officeDocument/2006/relationships/image"/><Relationship Id="rId13" Target="../media/image14.png" Type="http://schemas.openxmlformats.org/officeDocument/2006/relationships/image"/><Relationship Id="rId14" Target="../media/image15.svg" Type="http://schemas.openxmlformats.org/officeDocument/2006/relationships/image"/><Relationship Id="rId15" Target="../media/image16.png" Type="http://schemas.openxmlformats.org/officeDocument/2006/relationships/image"/><Relationship Id="rId16" Target="../media/image17.svg" Type="http://schemas.openxmlformats.org/officeDocument/2006/relationships/image"/><Relationship Id="rId17" Target="../media/image18.png" Type="http://schemas.openxmlformats.org/officeDocument/2006/relationships/image"/><Relationship Id="rId18" Target="../media/image19.svg" Type="http://schemas.openxmlformats.org/officeDocument/2006/relationships/image"/><Relationship Id="rId19" Target="../media/image20.png" Type="http://schemas.openxmlformats.org/officeDocument/2006/relationships/image"/><Relationship Id="rId2" Target="../media/image1.png" Type="http://schemas.openxmlformats.org/officeDocument/2006/relationships/image"/><Relationship Id="rId20" Target="../media/image21.svg" Type="http://schemas.openxmlformats.org/officeDocument/2006/relationships/image"/><Relationship Id="rId21" Target="../media/image22.png" Type="http://schemas.openxmlformats.org/officeDocument/2006/relationships/image"/><Relationship Id="rId22" Target="../media/image23.svg" Type="http://schemas.openxmlformats.org/officeDocument/2006/relationships/image"/><Relationship Id="rId23" Target="../media/image24.png" Type="http://schemas.openxmlformats.org/officeDocument/2006/relationships/image"/><Relationship Id="rId24" Target="../media/image25.svg" Type="http://schemas.openxmlformats.org/officeDocument/2006/relationships/image"/><Relationship Id="rId25" Target="../media/image26.png" Type="http://schemas.openxmlformats.org/officeDocument/2006/relationships/image"/><Relationship Id="rId26" Target="../media/image27.svg" Type="http://schemas.openxmlformats.org/officeDocument/2006/relationships/image"/><Relationship Id="rId27" Target="../media/image28.png" Type="http://schemas.openxmlformats.org/officeDocument/2006/relationships/image"/><Relationship Id="rId28" Target="../media/image29.sv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1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20.png" Type="http://schemas.openxmlformats.org/officeDocument/2006/relationships/image"/><Relationship Id="rId12" Target="../media/image21.svg" Type="http://schemas.openxmlformats.org/officeDocument/2006/relationships/image"/><Relationship Id="rId13" Target="../media/image26.png" Type="http://schemas.openxmlformats.org/officeDocument/2006/relationships/image"/><Relationship Id="rId14" Target="../media/image27.svg" Type="http://schemas.openxmlformats.org/officeDocument/2006/relationships/image"/><Relationship Id="rId2" Target="../media/image1.png" Type="http://schemas.openxmlformats.org/officeDocument/2006/relationships/image"/><Relationship Id="rId3" Target="../media/image30.png" Type="http://schemas.openxmlformats.org/officeDocument/2006/relationships/image"/><Relationship Id="rId4" Target="../media/image31.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 Id="rId9" Target="../media/image1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svg" Type="http://schemas.openxmlformats.org/officeDocument/2006/relationships/image"/><Relationship Id="rId2" Target="../media/image1.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 Id="rId7" Target="../media/image24.png" Type="http://schemas.openxmlformats.org/officeDocument/2006/relationships/image"/><Relationship Id="rId8" Target="../media/image25.svg" Type="http://schemas.openxmlformats.org/officeDocument/2006/relationships/image"/><Relationship Id="rId9" Target="../media/image2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 Id="rId5" Target="../media/image32.png" Type="http://schemas.openxmlformats.org/officeDocument/2006/relationships/image"/><Relationship Id="rId6" Target="../media/image3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16.png" Type="http://schemas.openxmlformats.org/officeDocument/2006/relationships/image"/><Relationship Id="rId12" Target="../media/image17.svg" Type="http://schemas.openxmlformats.org/officeDocument/2006/relationships/image"/><Relationship Id="rId13" Target="../media/image20.png" Type="http://schemas.openxmlformats.org/officeDocument/2006/relationships/image"/><Relationship Id="rId14" Target="../media/image21.svg" Type="http://schemas.openxmlformats.org/officeDocument/2006/relationships/image"/><Relationship Id="rId15" Target="../media/image24.png" Type="http://schemas.openxmlformats.org/officeDocument/2006/relationships/image"/><Relationship Id="rId16" Target="../media/image25.svg" Type="http://schemas.openxmlformats.org/officeDocument/2006/relationships/image"/><Relationship Id="rId17" Target="../media/image28.png" Type="http://schemas.openxmlformats.org/officeDocument/2006/relationships/image"/><Relationship Id="rId18" Target="../media/image29.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 Id="rId9" Target="../media/image1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6.png" Type="http://schemas.openxmlformats.org/officeDocument/2006/relationships/image"/><Relationship Id="rId4" Target="../media/image27.sv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svg" Type="http://schemas.openxmlformats.org/officeDocument/2006/relationships/image"/><Relationship Id="rId11" Target="../media/image44.png" Type="http://schemas.openxmlformats.org/officeDocument/2006/relationships/image"/><Relationship Id="rId12" Target="../media/image45.svg" Type="http://schemas.openxmlformats.org/officeDocument/2006/relationships/image"/><Relationship Id="rId13" Target="../media/image46.png" Type="http://schemas.openxmlformats.org/officeDocument/2006/relationships/image"/><Relationship Id="rId14" Target="../media/image47.svg" Type="http://schemas.openxmlformats.org/officeDocument/2006/relationships/image"/><Relationship Id="rId15" Target="../media/image48.png" Type="http://schemas.openxmlformats.org/officeDocument/2006/relationships/image"/><Relationship Id="rId16" Target="../media/image49.svg" Type="http://schemas.openxmlformats.org/officeDocument/2006/relationships/image"/><Relationship Id="rId2" Target="../media/image1.png" Type="http://schemas.openxmlformats.org/officeDocument/2006/relationships/image"/><Relationship Id="rId3" Target="../media/image36.png" Type="http://schemas.openxmlformats.org/officeDocument/2006/relationships/image"/><Relationship Id="rId4" Target="../media/image37.svg" Type="http://schemas.openxmlformats.org/officeDocument/2006/relationships/image"/><Relationship Id="rId5" Target="../media/image38.png" Type="http://schemas.openxmlformats.org/officeDocument/2006/relationships/image"/><Relationship Id="rId6" Target="../media/image39.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 Id="rId9" Target="../media/image4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svg" Type="http://schemas.openxmlformats.org/officeDocument/2006/relationships/image"/><Relationship Id="rId11" Target="../media/image12.png" Type="http://schemas.openxmlformats.org/officeDocument/2006/relationships/image"/><Relationship Id="rId12" Target="../media/image13.svg" Type="http://schemas.openxmlformats.org/officeDocument/2006/relationships/image"/><Relationship Id="rId13" Target="../media/image14.png" Type="http://schemas.openxmlformats.org/officeDocument/2006/relationships/image"/><Relationship Id="rId14" Target="../media/image15.svg" Type="http://schemas.openxmlformats.org/officeDocument/2006/relationships/image"/><Relationship Id="rId15" Target="../media/image16.png" Type="http://schemas.openxmlformats.org/officeDocument/2006/relationships/image"/><Relationship Id="rId16" Target="../media/image17.svg" Type="http://schemas.openxmlformats.org/officeDocument/2006/relationships/image"/><Relationship Id="rId17" Target="../media/image18.png" Type="http://schemas.openxmlformats.org/officeDocument/2006/relationships/image"/><Relationship Id="rId18" Target="../media/image19.svg" Type="http://schemas.openxmlformats.org/officeDocument/2006/relationships/image"/><Relationship Id="rId19" Target="../media/image20.png" Type="http://schemas.openxmlformats.org/officeDocument/2006/relationships/image"/><Relationship Id="rId2" Target="../media/image1.png" Type="http://schemas.openxmlformats.org/officeDocument/2006/relationships/image"/><Relationship Id="rId20" Target="../media/image21.svg" Type="http://schemas.openxmlformats.org/officeDocument/2006/relationships/image"/><Relationship Id="rId21" Target="../media/image22.png" Type="http://schemas.openxmlformats.org/officeDocument/2006/relationships/image"/><Relationship Id="rId22" Target="../media/image23.svg" Type="http://schemas.openxmlformats.org/officeDocument/2006/relationships/image"/><Relationship Id="rId23" Target="../media/image24.png" Type="http://schemas.openxmlformats.org/officeDocument/2006/relationships/image"/><Relationship Id="rId24" Target="../media/image25.svg" Type="http://schemas.openxmlformats.org/officeDocument/2006/relationships/image"/><Relationship Id="rId25" Target="../media/image26.png" Type="http://schemas.openxmlformats.org/officeDocument/2006/relationships/image"/><Relationship Id="rId26" Target="../media/image27.svg" Type="http://schemas.openxmlformats.org/officeDocument/2006/relationships/image"/><Relationship Id="rId27" Target="../media/image28.png" Type="http://schemas.openxmlformats.org/officeDocument/2006/relationships/image"/><Relationship Id="rId28" Target="../media/image29.sv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8.png" Type="http://schemas.openxmlformats.org/officeDocument/2006/relationships/image"/><Relationship Id="rId8" Target="../media/image9.svg" Type="http://schemas.openxmlformats.org/officeDocument/2006/relationships/image"/><Relationship Id="rId9"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20.png" Type="http://schemas.openxmlformats.org/officeDocument/2006/relationships/image"/><Relationship Id="rId12" Target="../media/image21.svg" Type="http://schemas.openxmlformats.org/officeDocument/2006/relationships/image"/><Relationship Id="rId13" Target="../media/image24.png" Type="http://schemas.openxmlformats.org/officeDocument/2006/relationships/image"/><Relationship Id="rId14" Target="../media/image25.svg" Type="http://schemas.openxmlformats.org/officeDocument/2006/relationships/image"/><Relationship Id="rId15" Target="../media/image28.png" Type="http://schemas.openxmlformats.org/officeDocument/2006/relationships/image"/><Relationship Id="rId16" Target="../media/image29.svg" Type="http://schemas.openxmlformats.org/officeDocument/2006/relationships/image"/><Relationship Id="rId2" Target="../media/image1.png" Type="http://schemas.openxmlformats.org/officeDocument/2006/relationships/image"/><Relationship Id="rId3" Target="../media/image50.png" Type="http://schemas.openxmlformats.org/officeDocument/2006/relationships/image"/><Relationship Id="rId4" Target="../media/image51.sv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 Id="rId9" Target="../media/image1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name="Freeform 3" id="3"/>
          <p:cNvSpPr/>
          <p:nvPr/>
        </p:nvSpPr>
        <p:spPr>
          <a:xfrm flipH="false" flipV="false" rot="0">
            <a:off x="-2329398" y="8614893"/>
            <a:ext cx="4899948" cy="3344214"/>
          </a:xfrm>
          <a:custGeom>
            <a:avLst/>
            <a:gdLst/>
            <a:ahLst/>
            <a:cxnLst/>
            <a:rect r="r" b="b" t="t" l="l"/>
            <a:pathLst>
              <a:path h="3344214" w="4899948">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6030709" y="9258300"/>
            <a:ext cx="3059829" cy="751049"/>
          </a:xfrm>
          <a:custGeom>
            <a:avLst/>
            <a:gdLst/>
            <a:ahLst/>
            <a:cxnLst/>
            <a:rect r="r" b="b" t="t" l="l"/>
            <a:pathLst>
              <a:path h="751049" w="3059829">
                <a:moveTo>
                  <a:pt x="0" y="0"/>
                </a:moveTo>
                <a:lnTo>
                  <a:pt x="3059829" y="0"/>
                </a:lnTo>
                <a:lnTo>
                  <a:pt x="3059829" y="751049"/>
                </a:lnTo>
                <a:lnTo>
                  <a:pt x="0" y="75104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4236705" y="6409875"/>
            <a:ext cx="724985" cy="920616"/>
          </a:xfrm>
          <a:custGeom>
            <a:avLst/>
            <a:gdLst/>
            <a:ahLst/>
            <a:cxnLst/>
            <a:rect r="r" b="b" t="t" l="l"/>
            <a:pathLst>
              <a:path h="920616" w="724985">
                <a:moveTo>
                  <a:pt x="0" y="0"/>
                </a:moveTo>
                <a:lnTo>
                  <a:pt x="724986" y="0"/>
                </a:lnTo>
                <a:lnTo>
                  <a:pt x="724986" y="920616"/>
                </a:lnTo>
                <a:lnTo>
                  <a:pt x="0" y="9206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14215205" y="8540136"/>
            <a:ext cx="4602314" cy="3618569"/>
          </a:xfrm>
          <a:custGeom>
            <a:avLst/>
            <a:gdLst/>
            <a:ahLst/>
            <a:cxnLst/>
            <a:rect r="r" b="b" t="t" l="l"/>
            <a:pathLst>
              <a:path h="3618569" w="4602314">
                <a:moveTo>
                  <a:pt x="0" y="0"/>
                </a:moveTo>
                <a:lnTo>
                  <a:pt x="4602314" y="0"/>
                </a:lnTo>
                <a:lnTo>
                  <a:pt x="4602314" y="3618570"/>
                </a:lnTo>
                <a:lnTo>
                  <a:pt x="0" y="361857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Freeform 7" id="7"/>
          <p:cNvSpPr/>
          <p:nvPr/>
        </p:nvSpPr>
        <p:spPr>
          <a:xfrm flipH="false" flipV="false" rot="0">
            <a:off x="-674156" y="-1072630"/>
            <a:ext cx="4899948" cy="3068592"/>
          </a:xfrm>
          <a:custGeom>
            <a:avLst/>
            <a:gdLst/>
            <a:ahLst/>
            <a:cxnLst/>
            <a:rect r="r" b="b" t="t" l="l"/>
            <a:pathLst>
              <a:path h="3068592" w="4899948">
                <a:moveTo>
                  <a:pt x="0" y="0"/>
                </a:moveTo>
                <a:lnTo>
                  <a:pt x="4899948" y="0"/>
                </a:lnTo>
                <a:lnTo>
                  <a:pt x="4899948" y="3068592"/>
                </a:lnTo>
                <a:lnTo>
                  <a:pt x="0" y="306859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Freeform 8" id="8"/>
          <p:cNvSpPr/>
          <p:nvPr/>
        </p:nvSpPr>
        <p:spPr>
          <a:xfrm flipH="false" flipV="false" rot="0">
            <a:off x="12686214" y="-2578193"/>
            <a:ext cx="4292424" cy="3870986"/>
          </a:xfrm>
          <a:custGeom>
            <a:avLst/>
            <a:gdLst/>
            <a:ahLst/>
            <a:cxnLst/>
            <a:rect r="r" b="b" t="t" l="l"/>
            <a:pathLst>
              <a:path h="3870986" w="4292424">
                <a:moveTo>
                  <a:pt x="0" y="0"/>
                </a:moveTo>
                <a:lnTo>
                  <a:pt x="4292424" y="0"/>
                </a:lnTo>
                <a:lnTo>
                  <a:pt x="4292424" y="3870986"/>
                </a:lnTo>
                <a:lnTo>
                  <a:pt x="0" y="387098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a:ln cap="sq">
            <a:noFill/>
            <a:prstDash val="solid"/>
            <a:miter/>
          </a:ln>
        </p:spPr>
      </p:sp>
      <p:sp>
        <p:nvSpPr>
          <p:cNvPr name="Freeform 9" id="9"/>
          <p:cNvSpPr/>
          <p:nvPr/>
        </p:nvSpPr>
        <p:spPr>
          <a:xfrm flipH="false" flipV="false" rot="0">
            <a:off x="10138935" y="9258300"/>
            <a:ext cx="4076270" cy="2863579"/>
          </a:xfrm>
          <a:custGeom>
            <a:avLst/>
            <a:gdLst/>
            <a:ahLst/>
            <a:cxnLst/>
            <a:rect r="r" b="b" t="t" l="l"/>
            <a:pathLst>
              <a:path h="2863579" w="4076270">
                <a:moveTo>
                  <a:pt x="0" y="0"/>
                </a:moveTo>
                <a:lnTo>
                  <a:pt x="4076270" y="0"/>
                </a:lnTo>
                <a:lnTo>
                  <a:pt x="4076270" y="2863579"/>
                </a:lnTo>
                <a:lnTo>
                  <a:pt x="0" y="286357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a:ln cap="sq">
            <a:noFill/>
            <a:prstDash val="solid"/>
            <a:miter/>
          </a:ln>
        </p:spPr>
      </p:sp>
      <p:sp>
        <p:nvSpPr>
          <p:cNvPr name="Freeform 10" id="10"/>
          <p:cNvSpPr/>
          <p:nvPr/>
        </p:nvSpPr>
        <p:spPr>
          <a:xfrm flipH="false" flipV="false" rot="0">
            <a:off x="7409323" y="-2700100"/>
            <a:ext cx="5493058" cy="4114800"/>
          </a:xfrm>
          <a:custGeom>
            <a:avLst/>
            <a:gdLst/>
            <a:ahLst/>
            <a:cxnLst/>
            <a:rect r="r" b="b" t="t" l="l"/>
            <a:pathLst>
              <a:path h="4114800" w="5493058">
                <a:moveTo>
                  <a:pt x="0" y="0"/>
                </a:moveTo>
                <a:lnTo>
                  <a:pt x="5493058" y="0"/>
                </a:lnTo>
                <a:lnTo>
                  <a:pt x="5493058" y="4114800"/>
                </a:lnTo>
                <a:lnTo>
                  <a:pt x="0" y="4114800"/>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a:ln cap="sq">
            <a:noFill/>
            <a:prstDash val="solid"/>
            <a:miter/>
          </a:ln>
        </p:spPr>
      </p:sp>
      <p:sp>
        <p:nvSpPr>
          <p:cNvPr name="Freeform 11" id="11"/>
          <p:cNvSpPr/>
          <p:nvPr/>
        </p:nvSpPr>
        <p:spPr>
          <a:xfrm flipH="false" flipV="false" rot="4747568">
            <a:off x="-2972342" y="3665317"/>
            <a:ext cx="4896097" cy="2735694"/>
          </a:xfrm>
          <a:custGeom>
            <a:avLst/>
            <a:gdLst/>
            <a:ahLst/>
            <a:cxnLst/>
            <a:rect r="r" b="b" t="t" l="l"/>
            <a:pathLst>
              <a:path h="2735694" w="4896097">
                <a:moveTo>
                  <a:pt x="0" y="0"/>
                </a:moveTo>
                <a:lnTo>
                  <a:pt x="4896097" y="0"/>
                </a:lnTo>
                <a:lnTo>
                  <a:pt x="4896097" y="2735694"/>
                </a:lnTo>
                <a:lnTo>
                  <a:pt x="0" y="2735694"/>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a:ln cap="sq">
            <a:noFill/>
            <a:prstDash val="solid"/>
            <a:miter/>
          </a:ln>
        </p:spPr>
      </p:sp>
      <p:sp>
        <p:nvSpPr>
          <p:cNvPr name="Freeform 12" id="12"/>
          <p:cNvSpPr/>
          <p:nvPr/>
        </p:nvSpPr>
        <p:spPr>
          <a:xfrm flipH="false" flipV="false" rot="0">
            <a:off x="4831481" y="-1626507"/>
            <a:ext cx="2892762" cy="2919301"/>
          </a:xfrm>
          <a:custGeom>
            <a:avLst/>
            <a:gdLst/>
            <a:ahLst/>
            <a:cxnLst/>
            <a:rect r="r" b="b" t="t" l="l"/>
            <a:pathLst>
              <a:path h="2919301" w="2892762">
                <a:moveTo>
                  <a:pt x="0" y="0"/>
                </a:moveTo>
                <a:lnTo>
                  <a:pt x="2892761" y="0"/>
                </a:lnTo>
                <a:lnTo>
                  <a:pt x="2892761" y="2919300"/>
                </a:lnTo>
                <a:lnTo>
                  <a:pt x="0" y="2919300"/>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a:ln cap="sq">
            <a:noFill/>
            <a:prstDash val="solid"/>
            <a:miter/>
          </a:ln>
        </p:spPr>
      </p:sp>
      <p:sp>
        <p:nvSpPr>
          <p:cNvPr name="Freeform 13" id="13"/>
          <p:cNvSpPr/>
          <p:nvPr/>
        </p:nvSpPr>
        <p:spPr>
          <a:xfrm flipH="false" flipV="false" rot="0">
            <a:off x="17259300" y="2262342"/>
            <a:ext cx="3575541" cy="3575541"/>
          </a:xfrm>
          <a:custGeom>
            <a:avLst/>
            <a:gdLst/>
            <a:ahLst/>
            <a:cxnLst/>
            <a:rect r="r" b="b" t="t" l="l"/>
            <a:pathLst>
              <a:path h="3575541" w="3575541">
                <a:moveTo>
                  <a:pt x="0" y="0"/>
                </a:moveTo>
                <a:lnTo>
                  <a:pt x="3575541" y="0"/>
                </a:lnTo>
                <a:lnTo>
                  <a:pt x="3575541" y="3575541"/>
                </a:lnTo>
                <a:lnTo>
                  <a:pt x="0" y="3575541"/>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a:ln cap="sq">
            <a:noFill/>
            <a:prstDash val="solid"/>
            <a:miter/>
          </a:ln>
        </p:spPr>
      </p:sp>
      <p:sp>
        <p:nvSpPr>
          <p:cNvPr name="Freeform 14" id="14"/>
          <p:cNvSpPr/>
          <p:nvPr/>
        </p:nvSpPr>
        <p:spPr>
          <a:xfrm flipH="false" flipV="false" rot="0">
            <a:off x="2570549" y="9093737"/>
            <a:ext cx="2587020" cy="2386526"/>
          </a:xfrm>
          <a:custGeom>
            <a:avLst/>
            <a:gdLst/>
            <a:ahLst/>
            <a:cxnLst/>
            <a:rect r="r" b="b" t="t" l="l"/>
            <a:pathLst>
              <a:path h="2386526" w="2587020">
                <a:moveTo>
                  <a:pt x="0" y="0"/>
                </a:moveTo>
                <a:lnTo>
                  <a:pt x="2587020" y="0"/>
                </a:lnTo>
                <a:lnTo>
                  <a:pt x="2587020" y="2386526"/>
                </a:lnTo>
                <a:lnTo>
                  <a:pt x="0" y="2386526"/>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a:ln cap="sq">
            <a:noFill/>
            <a:prstDash val="solid"/>
            <a:miter/>
          </a:ln>
        </p:spPr>
      </p:sp>
      <p:sp>
        <p:nvSpPr>
          <p:cNvPr name="Freeform 15" id="15"/>
          <p:cNvSpPr/>
          <p:nvPr/>
        </p:nvSpPr>
        <p:spPr>
          <a:xfrm flipH="false" flipV="false" rot="-5282649">
            <a:off x="16440369" y="6970869"/>
            <a:ext cx="3382987" cy="1154444"/>
          </a:xfrm>
          <a:custGeom>
            <a:avLst/>
            <a:gdLst/>
            <a:ahLst/>
            <a:cxnLst/>
            <a:rect r="r" b="b" t="t" l="l"/>
            <a:pathLst>
              <a:path h="1154444" w="3382987">
                <a:moveTo>
                  <a:pt x="0" y="0"/>
                </a:moveTo>
                <a:lnTo>
                  <a:pt x="3382987" y="0"/>
                </a:lnTo>
                <a:lnTo>
                  <a:pt x="3382987" y="1154445"/>
                </a:lnTo>
                <a:lnTo>
                  <a:pt x="0" y="1154445"/>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a:ln cap="sq">
            <a:noFill/>
            <a:prstDash val="solid"/>
            <a:miter/>
          </a:ln>
        </p:spPr>
      </p:sp>
      <p:sp>
        <p:nvSpPr>
          <p:cNvPr name="Freeform 16" id="16"/>
          <p:cNvSpPr/>
          <p:nvPr/>
        </p:nvSpPr>
        <p:spPr>
          <a:xfrm flipH="false" flipV="false" rot="0">
            <a:off x="16978638" y="-642644"/>
            <a:ext cx="3104522" cy="3342688"/>
          </a:xfrm>
          <a:custGeom>
            <a:avLst/>
            <a:gdLst/>
            <a:ahLst/>
            <a:cxnLst/>
            <a:rect r="r" b="b" t="t" l="l"/>
            <a:pathLst>
              <a:path h="3342688" w="3104522">
                <a:moveTo>
                  <a:pt x="0" y="0"/>
                </a:moveTo>
                <a:lnTo>
                  <a:pt x="3104522" y="0"/>
                </a:lnTo>
                <a:lnTo>
                  <a:pt x="3104522" y="3342688"/>
                </a:lnTo>
                <a:lnTo>
                  <a:pt x="0" y="3342688"/>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a:ln cap="sq">
            <a:noFill/>
            <a:prstDash val="solid"/>
            <a:miter/>
          </a:ln>
        </p:spPr>
      </p:sp>
      <p:sp>
        <p:nvSpPr>
          <p:cNvPr name="TextBox 17" id="17"/>
          <p:cNvSpPr txBox="true"/>
          <p:nvPr/>
        </p:nvSpPr>
        <p:spPr>
          <a:xfrm rot="0">
            <a:off x="3688802" y="3136543"/>
            <a:ext cx="10910396" cy="3200970"/>
          </a:xfrm>
          <a:prstGeom prst="rect">
            <a:avLst/>
          </a:prstGeom>
        </p:spPr>
        <p:txBody>
          <a:bodyPr anchor="t" rtlCol="false" tIns="0" lIns="0" bIns="0" rIns="0">
            <a:spAutoFit/>
          </a:bodyPr>
          <a:lstStyle/>
          <a:p>
            <a:pPr algn="ctr">
              <a:lnSpc>
                <a:spcPts val="12218"/>
              </a:lnSpc>
            </a:pPr>
            <a:r>
              <a:rPr lang="en-US" b="true" sz="12998">
                <a:solidFill>
                  <a:srgbClr val="000000"/>
                </a:solidFill>
                <a:latin typeface="DM Sans Bold"/>
                <a:ea typeface="DM Sans Bold"/>
                <a:cs typeface="DM Sans Bold"/>
                <a:sym typeface="DM Sans Bold"/>
              </a:rPr>
              <a:t>Project presentation</a:t>
            </a:r>
          </a:p>
        </p:txBody>
      </p:sp>
      <p:sp>
        <p:nvSpPr>
          <p:cNvPr name="TextBox 18" id="18"/>
          <p:cNvSpPr txBox="true"/>
          <p:nvPr/>
        </p:nvSpPr>
        <p:spPr>
          <a:xfrm rot="0">
            <a:off x="4914102" y="6624033"/>
            <a:ext cx="8459795" cy="578026"/>
          </a:xfrm>
          <a:prstGeom prst="rect">
            <a:avLst/>
          </a:prstGeom>
        </p:spPr>
        <p:txBody>
          <a:bodyPr anchor="t" rtlCol="false" tIns="0" lIns="0" bIns="0" rIns="0">
            <a:spAutoFit/>
          </a:bodyPr>
          <a:lstStyle/>
          <a:p>
            <a:pPr algn="ctr">
              <a:lnSpc>
                <a:spcPts val="4381"/>
              </a:lnSpc>
            </a:pPr>
            <a:r>
              <a:rPr lang="en-US" b="true" sz="4381" spc="-87">
                <a:solidFill>
                  <a:srgbClr val="000000"/>
                </a:solidFill>
                <a:latin typeface="DM Sans Bold"/>
                <a:ea typeface="DM Sans Bold"/>
                <a:cs typeface="DM Sans Bold"/>
                <a:sym typeface="DM Sans Bold"/>
              </a:rPr>
              <a:t>Presented by Sandra Haro</a:t>
            </a:r>
          </a:p>
        </p:txBody>
      </p:sp>
      <p:sp>
        <p:nvSpPr>
          <p:cNvPr name="Freeform 19" id="19"/>
          <p:cNvSpPr/>
          <p:nvPr/>
        </p:nvSpPr>
        <p:spPr>
          <a:xfrm flipH="false" flipV="false" rot="0">
            <a:off x="4737926" y="2576219"/>
            <a:ext cx="724985" cy="920616"/>
          </a:xfrm>
          <a:custGeom>
            <a:avLst/>
            <a:gdLst/>
            <a:ahLst/>
            <a:cxnLst/>
            <a:rect r="r" b="b" t="t" l="l"/>
            <a:pathLst>
              <a:path h="920616" w="724985">
                <a:moveTo>
                  <a:pt x="0" y="0"/>
                </a:moveTo>
                <a:lnTo>
                  <a:pt x="724985" y="0"/>
                </a:lnTo>
                <a:lnTo>
                  <a:pt x="724985" y="920616"/>
                </a:lnTo>
                <a:lnTo>
                  <a:pt x="0" y="92061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name="Freeform 3" id="3"/>
          <p:cNvSpPr/>
          <p:nvPr/>
        </p:nvSpPr>
        <p:spPr>
          <a:xfrm flipH="false" flipV="false" rot="0">
            <a:off x="10819907" y="1950456"/>
            <a:ext cx="4208573" cy="4247184"/>
          </a:xfrm>
          <a:custGeom>
            <a:avLst/>
            <a:gdLst/>
            <a:ahLst/>
            <a:cxnLst/>
            <a:rect r="r" b="b" t="t" l="l"/>
            <a:pathLst>
              <a:path h="4247184" w="4208573">
                <a:moveTo>
                  <a:pt x="0" y="0"/>
                </a:moveTo>
                <a:lnTo>
                  <a:pt x="4208573" y="0"/>
                </a:lnTo>
                <a:lnTo>
                  <a:pt x="4208573" y="4247184"/>
                </a:lnTo>
                <a:lnTo>
                  <a:pt x="0" y="424718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4" id="4"/>
          <p:cNvSpPr/>
          <p:nvPr/>
        </p:nvSpPr>
        <p:spPr>
          <a:xfrm flipH="false" flipV="false" rot="0">
            <a:off x="10256115" y="2639048"/>
            <a:ext cx="7181225" cy="5008904"/>
          </a:xfrm>
          <a:custGeom>
            <a:avLst/>
            <a:gdLst/>
            <a:ahLst/>
            <a:cxnLst/>
            <a:rect r="r" b="b" t="t" l="l"/>
            <a:pathLst>
              <a:path h="5008904" w="7181225">
                <a:moveTo>
                  <a:pt x="0" y="0"/>
                </a:moveTo>
                <a:lnTo>
                  <a:pt x="7181225" y="0"/>
                </a:lnTo>
                <a:lnTo>
                  <a:pt x="7181225" y="5008904"/>
                </a:lnTo>
                <a:lnTo>
                  <a:pt x="0" y="500890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504950" y="1754505"/>
            <a:ext cx="8751165" cy="3387090"/>
          </a:xfrm>
          <a:prstGeom prst="rect">
            <a:avLst/>
          </a:prstGeom>
        </p:spPr>
        <p:txBody>
          <a:bodyPr anchor="t" rtlCol="false" tIns="0" lIns="0" bIns="0" rIns="0">
            <a:spAutoFit/>
          </a:bodyPr>
          <a:lstStyle/>
          <a:p>
            <a:pPr algn="l">
              <a:lnSpc>
                <a:spcPts val="8730"/>
              </a:lnSpc>
            </a:pPr>
            <a:r>
              <a:rPr lang="en-US" sz="9000" b="true">
                <a:solidFill>
                  <a:srgbClr val="000000"/>
                </a:solidFill>
                <a:latin typeface="DM Sans Bold"/>
                <a:ea typeface="DM Sans Bold"/>
                <a:cs typeface="DM Sans Bold"/>
                <a:sym typeface="DM Sans Bold"/>
              </a:rPr>
              <a:t>Final reflections and future steps</a:t>
            </a:r>
          </a:p>
        </p:txBody>
      </p:sp>
      <p:sp>
        <p:nvSpPr>
          <p:cNvPr name="TextBox 6" id="6"/>
          <p:cNvSpPr txBox="true"/>
          <p:nvPr/>
        </p:nvSpPr>
        <p:spPr>
          <a:xfrm rot="0">
            <a:off x="1504950" y="5398770"/>
            <a:ext cx="7707571" cy="3324225"/>
          </a:xfrm>
          <a:prstGeom prst="rect">
            <a:avLst/>
          </a:prstGeom>
        </p:spPr>
        <p:txBody>
          <a:bodyPr anchor="t" rtlCol="false" tIns="0" lIns="0" bIns="0" rIns="0">
            <a:spAutoFit/>
          </a:bodyPr>
          <a:lstStyle/>
          <a:p>
            <a:pPr algn="l" marL="0" indent="0" lvl="0">
              <a:lnSpc>
                <a:spcPts val="2699"/>
              </a:lnSpc>
              <a:spcBef>
                <a:spcPct val="0"/>
              </a:spcBef>
            </a:pPr>
            <a:r>
              <a:rPr lang="en-US" sz="1999" spc="119" u="none">
                <a:solidFill>
                  <a:srgbClr val="000000"/>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 ex ea commodo consequat.</a:t>
            </a:r>
          </a:p>
          <a:p>
            <a:pPr algn="l" marL="0" indent="0" lvl="0">
              <a:lnSpc>
                <a:spcPts val="2699"/>
              </a:lnSpc>
              <a:spcBef>
                <a:spcPct val="0"/>
              </a:spcBef>
            </a:pPr>
          </a:p>
          <a:p>
            <a:pPr algn="l" marL="0" indent="0" lvl="0">
              <a:lnSpc>
                <a:spcPts val="2699"/>
              </a:lnSpc>
              <a:spcBef>
                <a:spcPct val="0"/>
              </a:spcBef>
            </a:pPr>
            <a:r>
              <a:rPr lang="en-US" sz="1999" spc="119" u="none">
                <a:solidFill>
                  <a:srgbClr val="000000"/>
                </a:solidFill>
                <a:latin typeface="DM Sans"/>
                <a:ea typeface="DM Sans"/>
                <a:cs typeface="DM Sans"/>
                <a:sym typeface="DM Sans"/>
              </a:rPr>
              <a:t>Duis aute irure dolor in reprehenderit in voluptate velit esse cillum dolore eu fugiat nulla pariatur. Excepteur sint occaecat cupidatat non proident, sunt in culpa qui officia deserunt mollit anim id est laborum.</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name="Freeform 3" id="3"/>
          <p:cNvSpPr/>
          <p:nvPr/>
        </p:nvSpPr>
        <p:spPr>
          <a:xfrm flipH="false" flipV="false" rot="0">
            <a:off x="-2329398" y="8614893"/>
            <a:ext cx="4899948" cy="3344214"/>
          </a:xfrm>
          <a:custGeom>
            <a:avLst/>
            <a:gdLst/>
            <a:ahLst/>
            <a:cxnLst/>
            <a:rect r="r" b="b" t="t" l="l"/>
            <a:pathLst>
              <a:path h="3344214" w="4899948">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6030709" y="9258300"/>
            <a:ext cx="3059829" cy="751049"/>
          </a:xfrm>
          <a:custGeom>
            <a:avLst/>
            <a:gdLst/>
            <a:ahLst/>
            <a:cxnLst/>
            <a:rect r="r" b="b" t="t" l="l"/>
            <a:pathLst>
              <a:path h="751049" w="3059829">
                <a:moveTo>
                  <a:pt x="0" y="0"/>
                </a:moveTo>
                <a:lnTo>
                  <a:pt x="3059829" y="0"/>
                </a:lnTo>
                <a:lnTo>
                  <a:pt x="3059829" y="751049"/>
                </a:lnTo>
                <a:lnTo>
                  <a:pt x="0" y="75104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4215205" y="8540136"/>
            <a:ext cx="4602314" cy="3618569"/>
          </a:xfrm>
          <a:custGeom>
            <a:avLst/>
            <a:gdLst/>
            <a:ahLst/>
            <a:cxnLst/>
            <a:rect r="r" b="b" t="t" l="l"/>
            <a:pathLst>
              <a:path h="3618569" w="4602314">
                <a:moveTo>
                  <a:pt x="0" y="0"/>
                </a:moveTo>
                <a:lnTo>
                  <a:pt x="4602314" y="0"/>
                </a:lnTo>
                <a:lnTo>
                  <a:pt x="4602314" y="3618570"/>
                </a:lnTo>
                <a:lnTo>
                  <a:pt x="0" y="361857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6" id="6"/>
          <p:cNvSpPr/>
          <p:nvPr/>
        </p:nvSpPr>
        <p:spPr>
          <a:xfrm flipH="false" flipV="false" rot="0">
            <a:off x="-674156" y="-1072630"/>
            <a:ext cx="4899948" cy="3068592"/>
          </a:xfrm>
          <a:custGeom>
            <a:avLst/>
            <a:gdLst/>
            <a:ahLst/>
            <a:cxnLst/>
            <a:rect r="r" b="b" t="t" l="l"/>
            <a:pathLst>
              <a:path h="3068592" w="4899948">
                <a:moveTo>
                  <a:pt x="0" y="0"/>
                </a:moveTo>
                <a:lnTo>
                  <a:pt x="4899948" y="0"/>
                </a:lnTo>
                <a:lnTo>
                  <a:pt x="4899948" y="3068592"/>
                </a:lnTo>
                <a:lnTo>
                  <a:pt x="0" y="306859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Freeform 7" id="7"/>
          <p:cNvSpPr/>
          <p:nvPr/>
        </p:nvSpPr>
        <p:spPr>
          <a:xfrm flipH="false" flipV="false" rot="0">
            <a:off x="12686214" y="-2578193"/>
            <a:ext cx="4292424" cy="3870986"/>
          </a:xfrm>
          <a:custGeom>
            <a:avLst/>
            <a:gdLst/>
            <a:ahLst/>
            <a:cxnLst/>
            <a:rect r="r" b="b" t="t" l="l"/>
            <a:pathLst>
              <a:path h="3870986" w="4292424">
                <a:moveTo>
                  <a:pt x="0" y="0"/>
                </a:moveTo>
                <a:lnTo>
                  <a:pt x="4292424" y="0"/>
                </a:lnTo>
                <a:lnTo>
                  <a:pt x="4292424" y="3870986"/>
                </a:lnTo>
                <a:lnTo>
                  <a:pt x="0" y="387098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Freeform 8" id="8"/>
          <p:cNvSpPr/>
          <p:nvPr/>
        </p:nvSpPr>
        <p:spPr>
          <a:xfrm flipH="false" flipV="false" rot="0">
            <a:off x="10138935" y="9258300"/>
            <a:ext cx="4076270" cy="2863579"/>
          </a:xfrm>
          <a:custGeom>
            <a:avLst/>
            <a:gdLst/>
            <a:ahLst/>
            <a:cxnLst/>
            <a:rect r="r" b="b" t="t" l="l"/>
            <a:pathLst>
              <a:path h="2863579" w="4076270">
                <a:moveTo>
                  <a:pt x="0" y="0"/>
                </a:moveTo>
                <a:lnTo>
                  <a:pt x="4076270" y="0"/>
                </a:lnTo>
                <a:lnTo>
                  <a:pt x="4076270" y="2863579"/>
                </a:lnTo>
                <a:lnTo>
                  <a:pt x="0" y="286357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a:ln cap="sq">
            <a:noFill/>
            <a:prstDash val="solid"/>
            <a:miter/>
          </a:ln>
        </p:spPr>
      </p:sp>
      <p:sp>
        <p:nvSpPr>
          <p:cNvPr name="Freeform 9" id="9"/>
          <p:cNvSpPr/>
          <p:nvPr/>
        </p:nvSpPr>
        <p:spPr>
          <a:xfrm flipH="false" flipV="false" rot="0">
            <a:off x="7409323" y="-2700100"/>
            <a:ext cx="5493058" cy="4114800"/>
          </a:xfrm>
          <a:custGeom>
            <a:avLst/>
            <a:gdLst/>
            <a:ahLst/>
            <a:cxnLst/>
            <a:rect r="r" b="b" t="t" l="l"/>
            <a:pathLst>
              <a:path h="4114800" w="5493058">
                <a:moveTo>
                  <a:pt x="0" y="0"/>
                </a:moveTo>
                <a:lnTo>
                  <a:pt x="5493058" y="0"/>
                </a:lnTo>
                <a:lnTo>
                  <a:pt x="5493058"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a:ln cap="sq">
            <a:noFill/>
            <a:prstDash val="solid"/>
            <a:miter/>
          </a:ln>
        </p:spPr>
      </p:sp>
      <p:sp>
        <p:nvSpPr>
          <p:cNvPr name="Freeform 10" id="10"/>
          <p:cNvSpPr/>
          <p:nvPr/>
        </p:nvSpPr>
        <p:spPr>
          <a:xfrm flipH="false" flipV="false" rot="4747568">
            <a:off x="-2972342" y="3665317"/>
            <a:ext cx="4896097" cy="2735694"/>
          </a:xfrm>
          <a:custGeom>
            <a:avLst/>
            <a:gdLst/>
            <a:ahLst/>
            <a:cxnLst/>
            <a:rect r="r" b="b" t="t" l="l"/>
            <a:pathLst>
              <a:path h="2735694" w="4896097">
                <a:moveTo>
                  <a:pt x="0" y="0"/>
                </a:moveTo>
                <a:lnTo>
                  <a:pt x="4896097" y="0"/>
                </a:lnTo>
                <a:lnTo>
                  <a:pt x="4896097" y="2735694"/>
                </a:lnTo>
                <a:lnTo>
                  <a:pt x="0" y="2735694"/>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a:ln cap="sq">
            <a:noFill/>
            <a:prstDash val="solid"/>
            <a:miter/>
          </a:ln>
        </p:spPr>
      </p:sp>
      <p:sp>
        <p:nvSpPr>
          <p:cNvPr name="Freeform 11" id="11"/>
          <p:cNvSpPr/>
          <p:nvPr/>
        </p:nvSpPr>
        <p:spPr>
          <a:xfrm flipH="false" flipV="false" rot="0">
            <a:off x="4831481" y="-1626507"/>
            <a:ext cx="2892762" cy="2919301"/>
          </a:xfrm>
          <a:custGeom>
            <a:avLst/>
            <a:gdLst/>
            <a:ahLst/>
            <a:cxnLst/>
            <a:rect r="r" b="b" t="t" l="l"/>
            <a:pathLst>
              <a:path h="2919301" w="2892762">
                <a:moveTo>
                  <a:pt x="0" y="0"/>
                </a:moveTo>
                <a:lnTo>
                  <a:pt x="2892761" y="0"/>
                </a:lnTo>
                <a:lnTo>
                  <a:pt x="2892761" y="2919300"/>
                </a:lnTo>
                <a:lnTo>
                  <a:pt x="0" y="2919300"/>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a:ln cap="sq">
            <a:noFill/>
            <a:prstDash val="solid"/>
            <a:miter/>
          </a:ln>
        </p:spPr>
      </p:sp>
      <p:sp>
        <p:nvSpPr>
          <p:cNvPr name="Freeform 12" id="12"/>
          <p:cNvSpPr/>
          <p:nvPr/>
        </p:nvSpPr>
        <p:spPr>
          <a:xfrm flipH="false" flipV="false" rot="0">
            <a:off x="17259300" y="2262342"/>
            <a:ext cx="3575541" cy="3575541"/>
          </a:xfrm>
          <a:custGeom>
            <a:avLst/>
            <a:gdLst/>
            <a:ahLst/>
            <a:cxnLst/>
            <a:rect r="r" b="b" t="t" l="l"/>
            <a:pathLst>
              <a:path h="3575541" w="3575541">
                <a:moveTo>
                  <a:pt x="0" y="0"/>
                </a:moveTo>
                <a:lnTo>
                  <a:pt x="3575541" y="0"/>
                </a:lnTo>
                <a:lnTo>
                  <a:pt x="3575541" y="3575541"/>
                </a:lnTo>
                <a:lnTo>
                  <a:pt x="0" y="3575541"/>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a:ln cap="sq">
            <a:noFill/>
            <a:prstDash val="solid"/>
            <a:miter/>
          </a:ln>
        </p:spPr>
      </p:sp>
      <p:sp>
        <p:nvSpPr>
          <p:cNvPr name="Freeform 13" id="13"/>
          <p:cNvSpPr/>
          <p:nvPr/>
        </p:nvSpPr>
        <p:spPr>
          <a:xfrm flipH="false" flipV="false" rot="0">
            <a:off x="2570549" y="9093737"/>
            <a:ext cx="2587020" cy="2386526"/>
          </a:xfrm>
          <a:custGeom>
            <a:avLst/>
            <a:gdLst/>
            <a:ahLst/>
            <a:cxnLst/>
            <a:rect r="r" b="b" t="t" l="l"/>
            <a:pathLst>
              <a:path h="2386526" w="2587020">
                <a:moveTo>
                  <a:pt x="0" y="0"/>
                </a:moveTo>
                <a:lnTo>
                  <a:pt x="2587020" y="0"/>
                </a:lnTo>
                <a:lnTo>
                  <a:pt x="2587020" y="2386526"/>
                </a:lnTo>
                <a:lnTo>
                  <a:pt x="0" y="2386526"/>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a:ln cap="sq">
            <a:noFill/>
            <a:prstDash val="solid"/>
            <a:miter/>
          </a:ln>
        </p:spPr>
      </p:sp>
      <p:sp>
        <p:nvSpPr>
          <p:cNvPr name="Freeform 14" id="14"/>
          <p:cNvSpPr/>
          <p:nvPr/>
        </p:nvSpPr>
        <p:spPr>
          <a:xfrm flipH="false" flipV="false" rot="-5282649">
            <a:off x="16440369" y="6970869"/>
            <a:ext cx="3382987" cy="1154444"/>
          </a:xfrm>
          <a:custGeom>
            <a:avLst/>
            <a:gdLst/>
            <a:ahLst/>
            <a:cxnLst/>
            <a:rect r="r" b="b" t="t" l="l"/>
            <a:pathLst>
              <a:path h="1154444" w="3382987">
                <a:moveTo>
                  <a:pt x="0" y="0"/>
                </a:moveTo>
                <a:lnTo>
                  <a:pt x="3382987" y="0"/>
                </a:lnTo>
                <a:lnTo>
                  <a:pt x="3382987" y="1154445"/>
                </a:lnTo>
                <a:lnTo>
                  <a:pt x="0" y="1154445"/>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a:ln cap="sq">
            <a:noFill/>
            <a:prstDash val="solid"/>
            <a:miter/>
          </a:ln>
        </p:spPr>
      </p:sp>
      <p:sp>
        <p:nvSpPr>
          <p:cNvPr name="Freeform 15" id="15"/>
          <p:cNvSpPr/>
          <p:nvPr/>
        </p:nvSpPr>
        <p:spPr>
          <a:xfrm flipH="false" flipV="false" rot="0">
            <a:off x="16978638" y="-642644"/>
            <a:ext cx="3104522" cy="3342688"/>
          </a:xfrm>
          <a:custGeom>
            <a:avLst/>
            <a:gdLst/>
            <a:ahLst/>
            <a:cxnLst/>
            <a:rect r="r" b="b" t="t" l="l"/>
            <a:pathLst>
              <a:path h="3342688" w="3104522">
                <a:moveTo>
                  <a:pt x="0" y="0"/>
                </a:moveTo>
                <a:lnTo>
                  <a:pt x="3104522" y="0"/>
                </a:lnTo>
                <a:lnTo>
                  <a:pt x="3104522" y="3342688"/>
                </a:lnTo>
                <a:lnTo>
                  <a:pt x="0" y="3342688"/>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a:ln cap="sq">
            <a:noFill/>
            <a:prstDash val="solid"/>
            <a:miter/>
          </a:ln>
        </p:spPr>
      </p:sp>
      <p:sp>
        <p:nvSpPr>
          <p:cNvPr name="TextBox 16" id="16"/>
          <p:cNvSpPr txBox="true"/>
          <p:nvPr/>
        </p:nvSpPr>
        <p:spPr>
          <a:xfrm rot="0">
            <a:off x="3688802" y="3019867"/>
            <a:ext cx="10910396" cy="3364511"/>
          </a:xfrm>
          <a:prstGeom prst="rect">
            <a:avLst/>
          </a:prstGeom>
        </p:spPr>
        <p:txBody>
          <a:bodyPr anchor="t" rtlCol="false" tIns="0" lIns="0" bIns="0" rIns="0">
            <a:spAutoFit/>
          </a:bodyPr>
          <a:lstStyle/>
          <a:p>
            <a:pPr algn="ctr">
              <a:lnSpc>
                <a:spcPts val="12699"/>
              </a:lnSpc>
            </a:pPr>
            <a:r>
              <a:rPr lang="en-US" b="true" sz="14597">
                <a:solidFill>
                  <a:srgbClr val="000000"/>
                </a:solidFill>
                <a:latin typeface="DM Sans Bold"/>
                <a:ea typeface="DM Sans Bold"/>
                <a:cs typeface="DM Sans Bold"/>
                <a:sym typeface="DM Sans Bold"/>
              </a:rPr>
              <a:t>Thank you very much!</a:t>
            </a:r>
          </a:p>
        </p:txBody>
      </p:sp>
      <p:sp>
        <p:nvSpPr>
          <p:cNvPr name="TextBox 17" id="17"/>
          <p:cNvSpPr txBox="true"/>
          <p:nvPr/>
        </p:nvSpPr>
        <p:spPr>
          <a:xfrm rot="0">
            <a:off x="4860641" y="6811335"/>
            <a:ext cx="8459795" cy="578026"/>
          </a:xfrm>
          <a:prstGeom prst="rect">
            <a:avLst/>
          </a:prstGeom>
        </p:spPr>
        <p:txBody>
          <a:bodyPr anchor="t" rtlCol="false" tIns="0" lIns="0" bIns="0" rIns="0">
            <a:spAutoFit/>
          </a:bodyPr>
          <a:lstStyle/>
          <a:p>
            <a:pPr algn="ctr">
              <a:lnSpc>
                <a:spcPts val="4381"/>
              </a:lnSpc>
            </a:pPr>
            <a:r>
              <a:rPr lang="en-US" b="true" sz="4381" spc="-87">
                <a:solidFill>
                  <a:srgbClr val="000000"/>
                </a:solidFill>
                <a:latin typeface="DM Sans Bold"/>
                <a:ea typeface="DM Sans Bold"/>
                <a:cs typeface="DM Sans Bold"/>
                <a:sym typeface="DM Sans Bold"/>
              </a:rPr>
              <a:t>www.reallygreatsite.com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name="Freeform 3" id="3"/>
          <p:cNvSpPr/>
          <p:nvPr/>
        </p:nvSpPr>
        <p:spPr>
          <a:xfrm flipH="false" flipV="false" rot="0">
            <a:off x="10994934" y="2091045"/>
            <a:ext cx="6264366" cy="6104909"/>
          </a:xfrm>
          <a:custGeom>
            <a:avLst/>
            <a:gdLst/>
            <a:ahLst/>
            <a:cxnLst/>
            <a:rect r="r" b="b" t="t" l="l"/>
            <a:pathLst>
              <a:path h="6104909" w="6264366">
                <a:moveTo>
                  <a:pt x="0" y="0"/>
                </a:moveTo>
                <a:lnTo>
                  <a:pt x="6264366" y="0"/>
                </a:lnTo>
                <a:lnTo>
                  <a:pt x="6264366" y="6104910"/>
                </a:lnTo>
                <a:lnTo>
                  <a:pt x="0" y="610491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504950" y="2345718"/>
            <a:ext cx="7848753" cy="2282190"/>
          </a:xfrm>
          <a:prstGeom prst="rect">
            <a:avLst/>
          </a:prstGeom>
        </p:spPr>
        <p:txBody>
          <a:bodyPr anchor="t" rtlCol="false" tIns="0" lIns="0" bIns="0" rIns="0">
            <a:spAutoFit/>
          </a:bodyPr>
          <a:lstStyle/>
          <a:p>
            <a:pPr algn="l">
              <a:lnSpc>
                <a:spcPts val="8730"/>
              </a:lnSpc>
            </a:pPr>
            <a:r>
              <a:rPr lang="en-US" sz="9000" b="true">
                <a:solidFill>
                  <a:srgbClr val="000000"/>
                </a:solidFill>
                <a:latin typeface="DM Sans Bold"/>
                <a:ea typeface="DM Sans Bold"/>
                <a:cs typeface="DM Sans Bold"/>
                <a:sym typeface="DM Sans Bold"/>
              </a:rPr>
              <a:t>Origin of the creative idea</a:t>
            </a:r>
          </a:p>
        </p:txBody>
      </p:sp>
      <p:sp>
        <p:nvSpPr>
          <p:cNvPr name="TextBox 5" id="5"/>
          <p:cNvSpPr txBox="true"/>
          <p:nvPr/>
        </p:nvSpPr>
        <p:spPr>
          <a:xfrm rot="0">
            <a:off x="1504950" y="4807557"/>
            <a:ext cx="7707571" cy="3324225"/>
          </a:xfrm>
          <a:prstGeom prst="rect">
            <a:avLst/>
          </a:prstGeom>
        </p:spPr>
        <p:txBody>
          <a:bodyPr anchor="t" rtlCol="false" tIns="0" lIns="0" bIns="0" rIns="0">
            <a:spAutoFit/>
          </a:bodyPr>
          <a:lstStyle/>
          <a:p>
            <a:pPr algn="l" marL="0" indent="0" lvl="0">
              <a:lnSpc>
                <a:spcPts val="2699"/>
              </a:lnSpc>
              <a:spcBef>
                <a:spcPct val="0"/>
              </a:spcBef>
            </a:pPr>
            <a:r>
              <a:rPr lang="en-US" sz="1999" spc="119" u="none">
                <a:solidFill>
                  <a:srgbClr val="000000"/>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 ex ea commodo consequat.</a:t>
            </a:r>
          </a:p>
          <a:p>
            <a:pPr algn="l" marL="0" indent="0" lvl="0">
              <a:lnSpc>
                <a:spcPts val="2699"/>
              </a:lnSpc>
              <a:spcBef>
                <a:spcPct val="0"/>
              </a:spcBef>
            </a:pPr>
          </a:p>
          <a:p>
            <a:pPr algn="l" marL="0" indent="0" lvl="0">
              <a:lnSpc>
                <a:spcPts val="2699"/>
              </a:lnSpc>
              <a:spcBef>
                <a:spcPct val="0"/>
              </a:spcBef>
            </a:pPr>
            <a:r>
              <a:rPr lang="en-US" sz="1999" spc="119" u="none">
                <a:solidFill>
                  <a:srgbClr val="000000"/>
                </a:solidFill>
                <a:latin typeface="DM Sans"/>
                <a:ea typeface="DM Sans"/>
                <a:cs typeface="DM Sans"/>
                <a:sym typeface="DM Sans"/>
              </a:rPr>
              <a:t>Duis aute irure dolor in reprehenderit in voluptate velit esse cillum dolore eu fugiat nulla pariatur. Excepteur sint occaecat cupidatat non proident, sunt in culpa qui officia deserunt mollit anim id est laborum.</a:t>
            </a:r>
          </a:p>
        </p:txBody>
      </p:sp>
      <p:sp>
        <p:nvSpPr>
          <p:cNvPr name="Freeform 6" id="6"/>
          <p:cNvSpPr/>
          <p:nvPr/>
        </p:nvSpPr>
        <p:spPr>
          <a:xfrm flipH="false" flipV="false" rot="0">
            <a:off x="15353489" y="8540136"/>
            <a:ext cx="4602314" cy="3618569"/>
          </a:xfrm>
          <a:custGeom>
            <a:avLst/>
            <a:gdLst/>
            <a:ahLst/>
            <a:cxnLst/>
            <a:rect r="r" b="b" t="t" l="l"/>
            <a:pathLst>
              <a:path h="3618569" w="4602314">
                <a:moveTo>
                  <a:pt x="0" y="0"/>
                </a:moveTo>
                <a:lnTo>
                  <a:pt x="4602314" y="0"/>
                </a:lnTo>
                <a:lnTo>
                  <a:pt x="4602314" y="3618570"/>
                </a:lnTo>
                <a:lnTo>
                  <a:pt x="0" y="361857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7" id="7"/>
          <p:cNvSpPr/>
          <p:nvPr/>
        </p:nvSpPr>
        <p:spPr>
          <a:xfrm flipH="false" flipV="false" rot="0">
            <a:off x="-674156" y="-1072630"/>
            <a:ext cx="4899948" cy="3068592"/>
          </a:xfrm>
          <a:custGeom>
            <a:avLst/>
            <a:gdLst/>
            <a:ahLst/>
            <a:cxnLst/>
            <a:rect r="r" b="b" t="t" l="l"/>
            <a:pathLst>
              <a:path h="3068592" w="4899948">
                <a:moveTo>
                  <a:pt x="0" y="0"/>
                </a:moveTo>
                <a:lnTo>
                  <a:pt x="4899948" y="0"/>
                </a:lnTo>
                <a:lnTo>
                  <a:pt x="4899948" y="3068592"/>
                </a:lnTo>
                <a:lnTo>
                  <a:pt x="0" y="306859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8" id="8"/>
          <p:cNvSpPr/>
          <p:nvPr/>
        </p:nvSpPr>
        <p:spPr>
          <a:xfrm flipH="false" flipV="false" rot="0">
            <a:off x="9144000" y="9258300"/>
            <a:ext cx="4076270" cy="2863579"/>
          </a:xfrm>
          <a:custGeom>
            <a:avLst/>
            <a:gdLst/>
            <a:ahLst/>
            <a:cxnLst/>
            <a:rect r="r" b="b" t="t" l="l"/>
            <a:pathLst>
              <a:path h="2863579" w="4076270">
                <a:moveTo>
                  <a:pt x="0" y="0"/>
                </a:moveTo>
                <a:lnTo>
                  <a:pt x="4076270" y="0"/>
                </a:lnTo>
                <a:lnTo>
                  <a:pt x="4076270" y="2863579"/>
                </a:lnTo>
                <a:lnTo>
                  <a:pt x="0" y="286357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Freeform 9" id="9"/>
          <p:cNvSpPr/>
          <p:nvPr/>
        </p:nvSpPr>
        <p:spPr>
          <a:xfrm flipH="false" flipV="false" rot="0">
            <a:off x="5003948" y="-1890601"/>
            <a:ext cx="2892762" cy="2919301"/>
          </a:xfrm>
          <a:custGeom>
            <a:avLst/>
            <a:gdLst/>
            <a:ahLst/>
            <a:cxnLst/>
            <a:rect r="r" b="b" t="t" l="l"/>
            <a:pathLst>
              <a:path h="2919301" w="2892762">
                <a:moveTo>
                  <a:pt x="0" y="0"/>
                </a:moveTo>
                <a:lnTo>
                  <a:pt x="2892762" y="0"/>
                </a:lnTo>
                <a:lnTo>
                  <a:pt x="2892762" y="2919301"/>
                </a:lnTo>
                <a:lnTo>
                  <a:pt x="0" y="291930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Freeform 10" id="10"/>
          <p:cNvSpPr/>
          <p:nvPr/>
        </p:nvSpPr>
        <p:spPr>
          <a:xfrm flipH="false" flipV="false" rot="-5282649">
            <a:off x="16004285" y="265374"/>
            <a:ext cx="4017207" cy="1370872"/>
          </a:xfrm>
          <a:custGeom>
            <a:avLst/>
            <a:gdLst/>
            <a:ahLst/>
            <a:cxnLst/>
            <a:rect r="r" b="b" t="t" l="l"/>
            <a:pathLst>
              <a:path h="1370872" w="4017207">
                <a:moveTo>
                  <a:pt x="0" y="0"/>
                </a:moveTo>
                <a:lnTo>
                  <a:pt x="4017207" y="0"/>
                </a:lnTo>
                <a:lnTo>
                  <a:pt x="4017207" y="1370872"/>
                </a:lnTo>
                <a:lnTo>
                  <a:pt x="0" y="137087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a:ln cap="sq">
            <a:noFill/>
            <a:prstDash val="solid"/>
            <a:miter/>
          </a:ln>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name="TextBox 3" id="3"/>
          <p:cNvSpPr txBox="true"/>
          <p:nvPr/>
        </p:nvSpPr>
        <p:spPr>
          <a:xfrm rot="0">
            <a:off x="1504950" y="2566521"/>
            <a:ext cx="7025086" cy="3387090"/>
          </a:xfrm>
          <a:prstGeom prst="rect">
            <a:avLst/>
          </a:prstGeom>
        </p:spPr>
        <p:txBody>
          <a:bodyPr anchor="t" rtlCol="false" tIns="0" lIns="0" bIns="0" rIns="0">
            <a:spAutoFit/>
          </a:bodyPr>
          <a:lstStyle/>
          <a:p>
            <a:pPr algn="l">
              <a:lnSpc>
                <a:spcPts val="8730"/>
              </a:lnSpc>
            </a:pPr>
            <a:r>
              <a:rPr lang="en-US" sz="9000" b="true">
                <a:solidFill>
                  <a:srgbClr val="000000"/>
                </a:solidFill>
                <a:latin typeface="DM Sans Bold"/>
                <a:ea typeface="DM Sans Bold"/>
                <a:cs typeface="DM Sans Bold"/>
                <a:sym typeface="DM Sans Bold"/>
              </a:rPr>
              <a:t>Project vision and mission</a:t>
            </a:r>
          </a:p>
        </p:txBody>
      </p:sp>
      <p:sp>
        <p:nvSpPr>
          <p:cNvPr name="TextBox 4" id="4"/>
          <p:cNvSpPr txBox="true"/>
          <p:nvPr/>
        </p:nvSpPr>
        <p:spPr>
          <a:xfrm rot="0">
            <a:off x="1504950" y="6252853"/>
            <a:ext cx="7025086" cy="1657350"/>
          </a:xfrm>
          <a:prstGeom prst="rect">
            <a:avLst/>
          </a:prstGeom>
        </p:spPr>
        <p:txBody>
          <a:bodyPr anchor="t" rtlCol="false" tIns="0" lIns="0" bIns="0" rIns="0">
            <a:spAutoFit/>
          </a:bodyPr>
          <a:lstStyle/>
          <a:p>
            <a:pPr algn="l" marL="0" indent="0" lvl="0">
              <a:lnSpc>
                <a:spcPts val="2699"/>
              </a:lnSpc>
              <a:spcBef>
                <a:spcPct val="0"/>
              </a:spcBef>
            </a:pPr>
            <a:r>
              <a:rPr lang="en-US" sz="1999" spc="119" u="none">
                <a:solidFill>
                  <a:srgbClr val="000000"/>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 ex ea commodo consequat.</a:t>
            </a:r>
          </a:p>
        </p:txBody>
      </p:sp>
      <p:grpSp>
        <p:nvGrpSpPr>
          <p:cNvPr name="Group 5" id="5"/>
          <p:cNvGrpSpPr/>
          <p:nvPr/>
        </p:nvGrpSpPr>
        <p:grpSpPr>
          <a:xfrm rot="0">
            <a:off x="9975489" y="1170261"/>
            <a:ext cx="6998061" cy="2561528"/>
            <a:chOff x="0" y="0"/>
            <a:chExt cx="2342659" cy="857492"/>
          </a:xfrm>
        </p:grpSpPr>
        <p:sp>
          <p:nvSpPr>
            <p:cNvPr name="Freeform 6" id="6"/>
            <p:cNvSpPr/>
            <p:nvPr/>
          </p:nvSpPr>
          <p:spPr>
            <a:xfrm flipH="false" flipV="false" rot="0">
              <a:off x="0" y="0"/>
              <a:ext cx="2342659" cy="857492"/>
            </a:xfrm>
            <a:custGeom>
              <a:avLst/>
              <a:gdLst/>
              <a:ahLst/>
              <a:cxnLst/>
              <a:rect r="r" b="b" t="t" l="l"/>
              <a:pathLst>
                <a:path h="857492" w="2342659">
                  <a:moveTo>
                    <a:pt x="16594" y="0"/>
                  </a:moveTo>
                  <a:lnTo>
                    <a:pt x="2326064" y="0"/>
                  </a:lnTo>
                  <a:cubicBezTo>
                    <a:pt x="2335229" y="0"/>
                    <a:pt x="2342659" y="7430"/>
                    <a:pt x="2342659" y="16594"/>
                  </a:cubicBezTo>
                  <a:lnTo>
                    <a:pt x="2342659" y="840898"/>
                  </a:lnTo>
                  <a:cubicBezTo>
                    <a:pt x="2342659" y="845299"/>
                    <a:pt x="2340910" y="849520"/>
                    <a:pt x="2337798" y="852632"/>
                  </a:cubicBezTo>
                  <a:cubicBezTo>
                    <a:pt x="2334686" y="855744"/>
                    <a:pt x="2330465" y="857492"/>
                    <a:pt x="2326064" y="857492"/>
                  </a:cubicBezTo>
                  <a:lnTo>
                    <a:pt x="16594" y="857492"/>
                  </a:lnTo>
                  <a:cubicBezTo>
                    <a:pt x="7430" y="857492"/>
                    <a:pt x="0" y="850063"/>
                    <a:pt x="0" y="840898"/>
                  </a:cubicBezTo>
                  <a:lnTo>
                    <a:pt x="0" y="16594"/>
                  </a:lnTo>
                  <a:cubicBezTo>
                    <a:pt x="0" y="7430"/>
                    <a:pt x="7430" y="0"/>
                    <a:pt x="16594" y="0"/>
                  </a:cubicBezTo>
                  <a:close/>
                </a:path>
              </a:pathLst>
            </a:custGeom>
            <a:solidFill>
              <a:srgbClr val="8AB7E2"/>
            </a:solidFill>
          </p:spPr>
        </p:sp>
        <p:sp>
          <p:nvSpPr>
            <p:cNvPr name="TextBox 7" id="7"/>
            <p:cNvSpPr txBox="true"/>
            <p:nvPr/>
          </p:nvSpPr>
          <p:spPr>
            <a:xfrm>
              <a:off x="0" y="85725"/>
              <a:ext cx="2342659" cy="771767"/>
            </a:xfrm>
            <a:prstGeom prst="rect">
              <a:avLst/>
            </a:prstGeom>
          </p:spPr>
          <p:txBody>
            <a:bodyPr anchor="ctr" rtlCol="false" tIns="50800" lIns="50800" bIns="50800" rIns="50800"/>
            <a:lstStyle/>
            <a:p>
              <a:pPr algn="ctr">
                <a:lnSpc>
                  <a:spcPts val="1925"/>
                </a:lnSpc>
              </a:pPr>
            </a:p>
          </p:txBody>
        </p:sp>
      </p:grpSp>
      <p:sp>
        <p:nvSpPr>
          <p:cNvPr name="TextBox 8" id="8"/>
          <p:cNvSpPr txBox="true"/>
          <p:nvPr/>
        </p:nvSpPr>
        <p:spPr>
          <a:xfrm rot="0">
            <a:off x="10491672" y="2024301"/>
            <a:ext cx="1578952" cy="1034423"/>
          </a:xfrm>
          <a:prstGeom prst="rect">
            <a:avLst/>
          </a:prstGeom>
        </p:spPr>
        <p:txBody>
          <a:bodyPr anchor="t" rtlCol="false" tIns="0" lIns="0" bIns="0" rIns="0">
            <a:spAutoFit/>
          </a:bodyPr>
          <a:lstStyle/>
          <a:p>
            <a:pPr algn="l">
              <a:lnSpc>
                <a:spcPts val="7680"/>
              </a:lnSpc>
            </a:pPr>
            <a:r>
              <a:rPr lang="en-US" sz="8000" spc="-656">
                <a:solidFill>
                  <a:srgbClr val="000000"/>
                </a:solidFill>
                <a:latin typeface="DM Sans"/>
                <a:ea typeface="DM Sans"/>
                <a:cs typeface="DM Sans"/>
                <a:sym typeface="DM Sans"/>
              </a:rPr>
              <a:t>01.</a:t>
            </a:r>
          </a:p>
        </p:txBody>
      </p:sp>
      <p:grpSp>
        <p:nvGrpSpPr>
          <p:cNvPr name="Group 9" id="9"/>
          <p:cNvGrpSpPr/>
          <p:nvPr/>
        </p:nvGrpSpPr>
        <p:grpSpPr>
          <a:xfrm rot="0">
            <a:off x="9975489" y="3862348"/>
            <a:ext cx="6998061" cy="2561528"/>
            <a:chOff x="0" y="0"/>
            <a:chExt cx="2342659" cy="857492"/>
          </a:xfrm>
        </p:grpSpPr>
        <p:sp>
          <p:nvSpPr>
            <p:cNvPr name="Freeform 10" id="10"/>
            <p:cNvSpPr/>
            <p:nvPr/>
          </p:nvSpPr>
          <p:spPr>
            <a:xfrm flipH="false" flipV="false" rot="0">
              <a:off x="0" y="0"/>
              <a:ext cx="2342659" cy="857492"/>
            </a:xfrm>
            <a:custGeom>
              <a:avLst/>
              <a:gdLst/>
              <a:ahLst/>
              <a:cxnLst/>
              <a:rect r="r" b="b" t="t" l="l"/>
              <a:pathLst>
                <a:path h="857492" w="2342659">
                  <a:moveTo>
                    <a:pt x="16594" y="0"/>
                  </a:moveTo>
                  <a:lnTo>
                    <a:pt x="2326064" y="0"/>
                  </a:lnTo>
                  <a:cubicBezTo>
                    <a:pt x="2335229" y="0"/>
                    <a:pt x="2342659" y="7430"/>
                    <a:pt x="2342659" y="16594"/>
                  </a:cubicBezTo>
                  <a:lnTo>
                    <a:pt x="2342659" y="840898"/>
                  </a:lnTo>
                  <a:cubicBezTo>
                    <a:pt x="2342659" y="845299"/>
                    <a:pt x="2340910" y="849520"/>
                    <a:pt x="2337798" y="852632"/>
                  </a:cubicBezTo>
                  <a:cubicBezTo>
                    <a:pt x="2334686" y="855744"/>
                    <a:pt x="2330465" y="857492"/>
                    <a:pt x="2326064" y="857492"/>
                  </a:cubicBezTo>
                  <a:lnTo>
                    <a:pt x="16594" y="857492"/>
                  </a:lnTo>
                  <a:cubicBezTo>
                    <a:pt x="7430" y="857492"/>
                    <a:pt x="0" y="850063"/>
                    <a:pt x="0" y="840898"/>
                  </a:cubicBezTo>
                  <a:lnTo>
                    <a:pt x="0" y="16594"/>
                  </a:lnTo>
                  <a:cubicBezTo>
                    <a:pt x="0" y="7430"/>
                    <a:pt x="7430" y="0"/>
                    <a:pt x="16594" y="0"/>
                  </a:cubicBezTo>
                  <a:close/>
                </a:path>
              </a:pathLst>
            </a:custGeom>
            <a:solidFill>
              <a:srgbClr val="8AB7E2"/>
            </a:solidFill>
          </p:spPr>
        </p:sp>
        <p:sp>
          <p:nvSpPr>
            <p:cNvPr name="TextBox 11" id="11"/>
            <p:cNvSpPr txBox="true"/>
            <p:nvPr/>
          </p:nvSpPr>
          <p:spPr>
            <a:xfrm>
              <a:off x="0" y="85725"/>
              <a:ext cx="2342659" cy="771767"/>
            </a:xfrm>
            <a:prstGeom prst="rect">
              <a:avLst/>
            </a:prstGeom>
          </p:spPr>
          <p:txBody>
            <a:bodyPr anchor="ctr" rtlCol="false" tIns="50800" lIns="50800" bIns="50800" rIns="50800"/>
            <a:lstStyle/>
            <a:p>
              <a:pPr algn="ctr">
                <a:lnSpc>
                  <a:spcPts val="1925"/>
                </a:lnSpc>
              </a:pPr>
            </a:p>
          </p:txBody>
        </p:sp>
      </p:grpSp>
      <p:grpSp>
        <p:nvGrpSpPr>
          <p:cNvPr name="Group 12" id="12"/>
          <p:cNvGrpSpPr/>
          <p:nvPr/>
        </p:nvGrpSpPr>
        <p:grpSpPr>
          <a:xfrm rot="0">
            <a:off x="9975489" y="6557226"/>
            <a:ext cx="6998061" cy="2561528"/>
            <a:chOff x="0" y="0"/>
            <a:chExt cx="2342659" cy="857492"/>
          </a:xfrm>
        </p:grpSpPr>
        <p:sp>
          <p:nvSpPr>
            <p:cNvPr name="Freeform 13" id="13"/>
            <p:cNvSpPr/>
            <p:nvPr/>
          </p:nvSpPr>
          <p:spPr>
            <a:xfrm flipH="false" flipV="false" rot="0">
              <a:off x="0" y="0"/>
              <a:ext cx="2342659" cy="857492"/>
            </a:xfrm>
            <a:custGeom>
              <a:avLst/>
              <a:gdLst/>
              <a:ahLst/>
              <a:cxnLst/>
              <a:rect r="r" b="b" t="t" l="l"/>
              <a:pathLst>
                <a:path h="857492" w="2342659">
                  <a:moveTo>
                    <a:pt x="16594" y="0"/>
                  </a:moveTo>
                  <a:lnTo>
                    <a:pt x="2326064" y="0"/>
                  </a:lnTo>
                  <a:cubicBezTo>
                    <a:pt x="2335229" y="0"/>
                    <a:pt x="2342659" y="7430"/>
                    <a:pt x="2342659" y="16594"/>
                  </a:cubicBezTo>
                  <a:lnTo>
                    <a:pt x="2342659" y="840898"/>
                  </a:lnTo>
                  <a:cubicBezTo>
                    <a:pt x="2342659" y="845299"/>
                    <a:pt x="2340910" y="849520"/>
                    <a:pt x="2337798" y="852632"/>
                  </a:cubicBezTo>
                  <a:cubicBezTo>
                    <a:pt x="2334686" y="855744"/>
                    <a:pt x="2330465" y="857492"/>
                    <a:pt x="2326064" y="857492"/>
                  </a:cubicBezTo>
                  <a:lnTo>
                    <a:pt x="16594" y="857492"/>
                  </a:lnTo>
                  <a:cubicBezTo>
                    <a:pt x="7430" y="857492"/>
                    <a:pt x="0" y="850063"/>
                    <a:pt x="0" y="840898"/>
                  </a:cubicBezTo>
                  <a:lnTo>
                    <a:pt x="0" y="16594"/>
                  </a:lnTo>
                  <a:cubicBezTo>
                    <a:pt x="0" y="7430"/>
                    <a:pt x="7430" y="0"/>
                    <a:pt x="16594" y="0"/>
                  </a:cubicBezTo>
                  <a:close/>
                </a:path>
              </a:pathLst>
            </a:custGeom>
            <a:solidFill>
              <a:srgbClr val="8AB7E2"/>
            </a:solidFill>
          </p:spPr>
        </p:sp>
        <p:sp>
          <p:nvSpPr>
            <p:cNvPr name="TextBox 14" id="14"/>
            <p:cNvSpPr txBox="true"/>
            <p:nvPr/>
          </p:nvSpPr>
          <p:spPr>
            <a:xfrm>
              <a:off x="0" y="85725"/>
              <a:ext cx="2342659" cy="771767"/>
            </a:xfrm>
            <a:prstGeom prst="rect">
              <a:avLst/>
            </a:prstGeom>
          </p:spPr>
          <p:txBody>
            <a:bodyPr anchor="ctr" rtlCol="false" tIns="50800" lIns="50800" bIns="50800" rIns="50800"/>
            <a:lstStyle/>
            <a:p>
              <a:pPr algn="ctr">
                <a:lnSpc>
                  <a:spcPts val="1925"/>
                </a:lnSpc>
              </a:pPr>
            </a:p>
          </p:txBody>
        </p:sp>
      </p:grpSp>
      <p:sp>
        <p:nvSpPr>
          <p:cNvPr name="TextBox 15" id="15"/>
          <p:cNvSpPr txBox="true"/>
          <p:nvPr/>
        </p:nvSpPr>
        <p:spPr>
          <a:xfrm rot="0">
            <a:off x="10491672" y="4717783"/>
            <a:ext cx="1578952" cy="1034423"/>
          </a:xfrm>
          <a:prstGeom prst="rect">
            <a:avLst/>
          </a:prstGeom>
        </p:spPr>
        <p:txBody>
          <a:bodyPr anchor="t" rtlCol="false" tIns="0" lIns="0" bIns="0" rIns="0">
            <a:spAutoFit/>
          </a:bodyPr>
          <a:lstStyle/>
          <a:p>
            <a:pPr algn="l">
              <a:lnSpc>
                <a:spcPts val="7680"/>
              </a:lnSpc>
            </a:pPr>
            <a:r>
              <a:rPr lang="en-US" sz="8000" spc="-656">
                <a:solidFill>
                  <a:srgbClr val="000000"/>
                </a:solidFill>
                <a:latin typeface="DM Sans"/>
                <a:ea typeface="DM Sans"/>
                <a:cs typeface="DM Sans"/>
                <a:sym typeface="DM Sans"/>
              </a:rPr>
              <a:t>02.</a:t>
            </a:r>
          </a:p>
        </p:txBody>
      </p:sp>
      <p:sp>
        <p:nvSpPr>
          <p:cNvPr name="TextBox 16" id="16"/>
          <p:cNvSpPr txBox="true"/>
          <p:nvPr/>
        </p:nvSpPr>
        <p:spPr>
          <a:xfrm rot="0">
            <a:off x="10491672" y="7411266"/>
            <a:ext cx="1578952" cy="1034423"/>
          </a:xfrm>
          <a:prstGeom prst="rect">
            <a:avLst/>
          </a:prstGeom>
        </p:spPr>
        <p:txBody>
          <a:bodyPr anchor="t" rtlCol="false" tIns="0" lIns="0" bIns="0" rIns="0">
            <a:spAutoFit/>
          </a:bodyPr>
          <a:lstStyle/>
          <a:p>
            <a:pPr algn="l">
              <a:lnSpc>
                <a:spcPts val="7680"/>
              </a:lnSpc>
            </a:pPr>
            <a:r>
              <a:rPr lang="en-US" sz="8000" spc="-656">
                <a:solidFill>
                  <a:srgbClr val="000000"/>
                </a:solidFill>
                <a:latin typeface="DM Sans"/>
                <a:ea typeface="DM Sans"/>
                <a:cs typeface="DM Sans"/>
                <a:sym typeface="DM Sans"/>
              </a:rPr>
              <a:t>03.</a:t>
            </a:r>
          </a:p>
        </p:txBody>
      </p:sp>
      <p:sp>
        <p:nvSpPr>
          <p:cNvPr name="TextBox 17" id="17"/>
          <p:cNvSpPr txBox="true"/>
          <p:nvPr/>
        </p:nvSpPr>
        <p:spPr>
          <a:xfrm rot="0">
            <a:off x="12218908" y="1730935"/>
            <a:ext cx="4132127" cy="1421130"/>
          </a:xfrm>
          <a:prstGeom prst="rect">
            <a:avLst/>
          </a:prstGeom>
        </p:spPr>
        <p:txBody>
          <a:bodyPr anchor="t" rtlCol="false" tIns="0" lIns="0" bIns="0" rIns="0">
            <a:spAutoFit/>
          </a:bodyPr>
          <a:lstStyle/>
          <a:p>
            <a:pPr algn="just" marL="0" indent="0" lvl="0">
              <a:lnSpc>
                <a:spcPts val="1890"/>
              </a:lnSpc>
              <a:spcBef>
                <a:spcPct val="0"/>
              </a:spcBef>
            </a:pPr>
            <a:r>
              <a:rPr lang="en-US" sz="1400" spc="22" u="none">
                <a:solidFill>
                  <a:srgbClr val="000000"/>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 ex ea commodo consequat.</a:t>
            </a:r>
          </a:p>
        </p:txBody>
      </p:sp>
      <p:sp>
        <p:nvSpPr>
          <p:cNvPr name="TextBox 18" id="18"/>
          <p:cNvSpPr txBox="true"/>
          <p:nvPr/>
        </p:nvSpPr>
        <p:spPr>
          <a:xfrm rot="0">
            <a:off x="12218908" y="4424417"/>
            <a:ext cx="4132127" cy="1421130"/>
          </a:xfrm>
          <a:prstGeom prst="rect">
            <a:avLst/>
          </a:prstGeom>
        </p:spPr>
        <p:txBody>
          <a:bodyPr anchor="t" rtlCol="false" tIns="0" lIns="0" bIns="0" rIns="0">
            <a:spAutoFit/>
          </a:bodyPr>
          <a:lstStyle/>
          <a:p>
            <a:pPr algn="just" marL="0" indent="0" lvl="0">
              <a:lnSpc>
                <a:spcPts val="1890"/>
              </a:lnSpc>
              <a:spcBef>
                <a:spcPct val="0"/>
              </a:spcBef>
            </a:pPr>
            <a:r>
              <a:rPr lang="en-US" sz="1400" spc="22" u="none">
                <a:solidFill>
                  <a:srgbClr val="000000"/>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 ex ea commodo consequat.</a:t>
            </a:r>
          </a:p>
        </p:txBody>
      </p:sp>
      <p:sp>
        <p:nvSpPr>
          <p:cNvPr name="TextBox 19" id="19"/>
          <p:cNvSpPr txBox="true"/>
          <p:nvPr/>
        </p:nvSpPr>
        <p:spPr>
          <a:xfrm rot="0">
            <a:off x="12218908" y="7117899"/>
            <a:ext cx="4132127" cy="1421130"/>
          </a:xfrm>
          <a:prstGeom prst="rect">
            <a:avLst/>
          </a:prstGeom>
        </p:spPr>
        <p:txBody>
          <a:bodyPr anchor="t" rtlCol="false" tIns="0" lIns="0" bIns="0" rIns="0">
            <a:spAutoFit/>
          </a:bodyPr>
          <a:lstStyle/>
          <a:p>
            <a:pPr algn="just" marL="0" indent="0" lvl="0">
              <a:lnSpc>
                <a:spcPts val="1890"/>
              </a:lnSpc>
              <a:spcBef>
                <a:spcPct val="0"/>
              </a:spcBef>
            </a:pPr>
            <a:r>
              <a:rPr lang="en-US" sz="1400" spc="22" u="none">
                <a:solidFill>
                  <a:srgbClr val="000000"/>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 ex ea commodo consequat.</a:t>
            </a:r>
          </a:p>
        </p:txBody>
      </p:sp>
      <p:sp>
        <p:nvSpPr>
          <p:cNvPr name="Freeform 20" id="20"/>
          <p:cNvSpPr/>
          <p:nvPr/>
        </p:nvSpPr>
        <p:spPr>
          <a:xfrm flipH="false" flipV="false" rot="0">
            <a:off x="-848571" y="8919661"/>
            <a:ext cx="3870946" cy="950141"/>
          </a:xfrm>
          <a:custGeom>
            <a:avLst/>
            <a:gdLst/>
            <a:ahLst/>
            <a:cxnLst/>
            <a:rect r="r" b="b" t="t" l="l"/>
            <a:pathLst>
              <a:path h="950141" w="3870946">
                <a:moveTo>
                  <a:pt x="0" y="0"/>
                </a:moveTo>
                <a:lnTo>
                  <a:pt x="3870946" y="0"/>
                </a:lnTo>
                <a:lnTo>
                  <a:pt x="3870946" y="950141"/>
                </a:lnTo>
                <a:lnTo>
                  <a:pt x="0" y="9501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1" id="21"/>
          <p:cNvSpPr/>
          <p:nvPr/>
        </p:nvSpPr>
        <p:spPr>
          <a:xfrm flipH="false" flipV="false" rot="0">
            <a:off x="4472906" y="-2364815"/>
            <a:ext cx="4980952" cy="3731186"/>
          </a:xfrm>
          <a:custGeom>
            <a:avLst/>
            <a:gdLst/>
            <a:ahLst/>
            <a:cxnLst/>
            <a:rect r="r" b="b" t="t" l="l"/>
            <a:pathLst>
              <a:path h="3731186" w="4980952">
                <a:moveTo>
                  <a:pt x="0" y="0"/>
                </a:moveTo>
                <a:lnTo>
                  <a:pt x="4980951" y="0"/>
                </a:lnTo>
                <a:lnTo>
                  <a:pt x="4980951" y="3731186"/>
                </a:lnTo>
                <a:lnTo>
                  <a:pt x="0" y="373118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22" id="22"/>
          <p:cNvSpPr/>
          <p:nvPr/>
        </p:nvSpPr>
        <p:spPr>
          <a:xfrm flipH="false" flipV="false" rot="0">
            <a:off x="3431074" y="8919661"/>
            <a:ext cx="2587020" cy="2386526"/>
          </a:xfrm>
          <a:custGeom>
            <a:avLst/>
            <a:gdLst/>
            <a:ahLst/>
            <a:cxnLst/>
            <a:rect r="r" b="b" t="t" l="l"/>
            <a:pathLst>
              <a:path h="2386526" w="2587020">
                <a:moveTo>
                  <a:pt x="0" y="0"/>
                </a:moveTo>
                <a:lnTo>
                  <a:pt x="2587019" y="0"/>
                </a:lnTo>
                <a:lnTo>
                  <a:pt x="2587019" y="2386525"/>
                </a:lnTo>
                <a:lnTo>
                  <a:pt x="0" y="238652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23" id="23"/>
          <p:cNvSpPr/>
          <p:nvPr/>
        </p:nvSpPr>
        <p:spPr>
          <a:xfrm flipH="false" flipV="false" rot="0">
            <a:off x="-848571" y="-744412"/>
            <a:ext cx="2597326" cy="2796583"/>
          </a:xfrm>
          <a:custGeom>
            <a:avLst/>
            <a:gdLst/>
            <a:ahLst/>
            <a:cxnLst/>
            <a:rect r="r" b="b" t="t" l="l"/>
            <a:pathLst>
              <a:path h="2796583" w="2597326">
                <a:moveTo>
                  <a:pt x="0" y="0"/>
                </a:moveTo>
                <a:lnTo>
                  <a:pt x="2597327" y="0"/>
                </a:lnTo>
                <a:lnTo>
                  <a:pt x="2597327" y="2796583"/>
                </a:lnTo>
                <a:lnTo>
                  <a:pt x="0" y="279658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name="Freeform 3" id="3"/>
          <p:cNvSpPr/>
          <p:nvPr/>
        </p:nvSpPr>
        <p:spPr>
          <a:xfrm flipH="false" flipV="false" rot="0">
            <a:off x="10078075" y="1267971"/>
            <a:ext cx="4208573" cy="4247184"/>
          </a:xfrm>
          <a:custGeom>
            <a:avLst/>
            <a:gdLst/>
            <a:ahLst/>
            <a:cxnLst/>
            <a:rect r="r" b="b" t="t" l="l"/>
            <a:pathLst>
              <a:path h="4247184" w="4208573">
                <a:moveTo>
                  <a:pt x="0" y="0"/>
                </a:moveTo>
                <a:lnTo>
                  <a:pt x="4208574" y="0"/>
                </a:lnTo>
                <a:lnTo>
                  <a:pt x="4208574" y="4247184"/>
                </a:lnTo>
                <a:lnTo>
                  <a:pt x="0" y="424718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4" id="4"/>
          <p:cNvSpPr/>
          <p:nvPr/>
        </p:nvSpPr>
        <p:spPr>
          <a:xfrm flipH="false" flipV="false" rot="0">
            <a:off x="10857087" y="1879538"/>
            <a:ext cx="5956731" cy="6527925"/>
          </a:xfrm>
          <a:custGeom>
            <a:avLst/>
            <a:gdLst/>
            <a:ahLst/>
            <a:cxnLst/>
            <a:rect r="r" b="b" t="t" l="l"/>
            <a:pathLst>
              <a:path h="6527925" w="5956731">
                <a:moveTo>
                  <a:pt x="0" y="0"/>
                </a:moveTo>
                <a:lnTo>
                  <a:pt x="5956731" y="0"/>
                </a:lnTo>
                <a:lnTo>
                  <a:pt x="5956731" y="6527924"/>
                </a:lnTo>
                <a:lnTo>
                  <a:pt x="0" y="65279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504950" y="2345718"/>
            <a:ext cx="8092094" cy="2282190"/>
          </a:xfrm>
          <a:prstGeom prst="rect">
            <a:avLst/>
          </a:prstGeom>
        </p:spPr>
        <p:txBody>
          <a:bodyPr anchor="t" rtlCol="false" tIns="0" lIns="0" bIns="0" rIns="0">
            <a:spAutoFit/>
          </a:bodyPr>
          <a:lstStyle/>
          <a:p>
            <a:pPr algn="l">
              <a:lnSpc>
                <a:spcPts val="8730"/>
              </a:lnSpc>
            </a:pPr>
            <a:r>
              <a:rPr lang="en-US" sz="9000" b="true">
                <a:solidFill>
                  <a:srgbClr val="000000"/>
                </a:solidFill>
                <a:latin typeface="DM Sans Bold"/>
                <a:ea typeface="DM Sans Bold"/>
                <a:cs typeface="DM Sans Bold"/>
                <a:sym typeface="DM Sans Bold"/>
              </a:rPr>
              <a:t>Inspiration and creativity</a:t>
            </a:r>
          </a:p>
        </p:txBody>
      </p:sp>
      <p:sp>
        <p:nvSpPr>
          <p:cNvPr name="TextBox 6" id="6"/>
          <p:cNvSpPr txBox="true"/>
          <p:nvPr/>
        </p:nvSpPr>
        <p:spPr>
          <a:xfrm rot="0">
            <a:off x="1504950" y="4807557"/>
            <a:ext cx="7707571" cy="3324225"/>
          </a:xfrm>
          <a:prstGeom prst="rect">
            <a:avLst/>
          </a:prstGeom>
        </p:spPr>
        <p:txBody>
          <a:bodyPr anchor="t" rtlCol="false" tIns="0" lIns="0" bIns="0" rIns="0">
            <a:spAutoFit/>
          </a:bodyPr>
          <a:lstStyle/>
          <a:p>
            <a:pPr algn="l" marL="0" indent="0" lvl="0">
              <a:lnSpc>
                <a:spcPts val="2699"/>
              </a:lnSpc>
              <a:spcBef>
                <a:spcPct val="0"/>
              </a:spcBef>
            </a:pPr>
            <a:r>
              <a:rPr lang="en-US" sz="1999" spc="119" u="none">
                <a:solidFill>
                  <a:srgbClr val="000000"/>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 ex ea commodo consequat.</a:t>
            </a:r>
          </a:p>
          <a:p>
            <a:pPr algn="l" marL="0" indent="0" lvl="0">
              <a:lnSpc>
                <a:spcPts val="2699"/>
              </a:lnSpc>
              <a:spcBef>
                <a:spcPct val="0"/>
              </a:spcBef>
            </a:pPr>
          </a:p>
          <a:p>
            <a:pPr algn="l" marL="0" indent="0" lvl="0">
              <a:lnSpc>
                <a:spcPts val="2699"/>
              </a:lnSpc>
              <a:spcBef>
                <a:spcPct val="0"/>
              </a:spcBef>
            </a:pPr>
            <a:r>
              <a:rPr lang="en-US" sz="1999" spc="119" u="none">
                <a:solidFill>
                  <a:srgbClr val="000000"/>
                </a:solidFill>
                <a:latin typeface="DM Sans"/>
                <a:ea typeface="DM Sans"/>
                <a:cs typeface="DM Sans"/>
                <a:sym typeface="DM Sans"/>
              </a:rPr>
              <a:t>Duis aute irure dolor in reprehenderit in voluptate velit esse cillum dolore eu fugiat nulla pariatur. Excepteur sint occaecat cupidatat non proident, sunt in culpa qui officia deserunt mollit anim id est laborum.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name="AutoShape 3" id="3"/>
          <p:cNvSpPr/>
          <p:nvPr/>
        </p:nvSpPr>
        <p:spPr>
          <a:xfrm>
            <a:off x="-886757" y="5074942"/>
            <a:ext cx="20061513" cy="0"/>
          </a:xfrm>
          <a:prstGeom prst="line">
            <a:avLst/>
          </a:prstGeom>
          <a:ln cap="flat" w="28575">
            <a:solidFill>
              <a:srgbClr val="000000"/>
            </a:solidFill>
            <a:prstDash val="solid"/>
            <a:headEnd type="none" len="sm" w="sm"/>
            <a:tailEnd type="none" len="sm" w="sm"/>
          </a:ln>
        </p:spPr>
      </p:sp>
      <p:grpSp>
        <p:nvGrpSpPr>
          <p:cNvPr name="Group 4" id="4"/>
          <p:cNvGrpSpPr/>
          <p:nvPr/>
        </p:nvGrpSpPr>
        <p:grpSpPr>
          <a:xfrm rot="0">
            <a:off x="5930165" y="4823914"/>
            <a:ext cx="502056" cy="502056"/>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solidFill>
            <a:ln cap="sq">
              <a:noFill/>
              <a:prstDash val="solid"/>
              <a:miter/>
            </a:ln>
          </p:spPr>
        </p:sp>
        <p:sp>
          <p:nvSpPr>
            <p:cNvPr name="TextBox 6" id="6"/>
            <p:cNvSpPr txBox="true"/>
            <p:nvPr/>
          </p:nvSpPr>
          <p:spPr>
            <a:xfrm>
              <a:off x="190500" y="219075"/>
              <a:ext cx="431800" cy="403225"/>
            </a:xfrm>
            <a:prstGeom prst="rect">
              <a:avLst/>
            </a:prstGeom>
          </p:spPr>
          <p:txBody>
            <a:bodyPr anchor="ctr" rtlCol="false" tIns="50800" lIns="50800" bIns="50800" rIns="50800"/>
            <a:lstStyle/>
            <a:p>
              <a:pPr algn="ctr" marL="0" indent="0" lvl="0">
                <a:lnSpc>
                  <a:spcPts val="2266"/>
                </a:lnSpc>
                <a:spcBef>
                  <a:spcPct val="0"/>
                </a:spcBef>
              </a:pPr>
            </a:p>
          </p:txBody>
        </p:sp>
      </p:grpSp>
      <p:grpSp>
        <p:nvGrpSpPr>
          <p:cNvPr name="Group 7" id="7"/>
          <p:cNvGrpSpPr/>
          <p:nvPr/>
        </p:nvGrpSpPr>
        <p:grpSpPr>
          <a:xfrm rot="0">
            <a:off x="2227066" y="4823914"/>
            <a:ext cx="502056" cy="502056"/>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solidFill>
          </p:spPr>
        </p:sp>
        <p:sp>
          <p:nvSpPr>
            <p:cNvPr name="TextBox 9" id="9"/>
            <p:cNvSpPr txBox="true"/>
            <p:nvPr/>
          </p:nvSpPr>
          <p:spPr>
            <a:xfrm>
              <a:off x="190500" y="219075"/>
              <a:ext cx="431800" cy="403225"/>
            </a:xfrm>
            <a:prstGeom prst="rect">
              <a:avLst/>
            </a:prstGeom>
          </p:spPr>
          <p:txBody>
            <a:bodyPr anchor="ctr" rtlCol="false" tIns="50800" lIns="50800" bIns="50800" rIns="50800"/>
            <a:lstStyle/>
            <a:p>
              <a:pPr algn="ctr">
                <a:lnSpc>
                  <a:spcPts val="2266"/>
                </a:lnSpc>
              </a:pPr>
            </a:p>
          </p:txBody>
        </p:sp>
      </p:grpSp>
      <p:grpSp>
        <p:nvGrpSpPr>
          <p:cNvPr name="Group 10" id="10"/>
          <p:cNvGrpSpPr/>
          <p:nvPr/>
        </p:nvGrpSpPr>
        <p:grpSpPr>
          <a:xfrm rot="0">
            <a:off x="9653627" y="4823914"/>
            <a:ext cx="502056" cy="502056"/>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solidFill>
            <a:ln cap="sq">
              <a:noFill/>
              <a:prstDash val="solid"/>
              <a:miter/>
            </a:ln>
          </p:spPr>
        </p:sp>
        <p:sp>
          <p:nvSpPr>
            <p:cNvPr name="TextBox 12" id="12"/>
            <p:cNvSpPr txBox="true"/>
            <p:nvPr/>
          </p:nvSpPr>
          <p:spPr>
            <a:xfrm>
              <a:off x="190500" y="219075"/>
              <a:ext cx="431800" cy="403225"/>
            </a:xfrm>
            <a:prstGeom prst="rect">
              <a:avLst/>
            </a:prstGeom>
          </p:spPr>
          <p:txBody>
            <a:bodyPr anchor="ctr" rtlCol="false" tIns="50800" lIns="50800" bIns="50800" rIns="50800"/>
            <a:lstStyle/>
            <a:p>
              <a:pPr algn="ctr" marL="0" indent="0" lvl="0">
                <a:lnSpc>
                  <a:spcPts val="2266"/>
                </a:lnSpc>
                <a:spcBef>
                  <a:spcPct val="0"/>
                </a:spcBef>
              </a:pPr>
            </a:p>
          </p:txBody>
        </p:sp>
      </p:grpSp>
      <p:grpSp>
        <p:nvGrpSpPr>
          <p:cNvPr name="Group 13" id="13"/>
          <p:cNvGrpSpPr/>
          <p:nvPr/>
        </p:nvGrpSpPr>
        <p:grpSpPr>
          <a:xfrm rot="0">
            <a:off x="13396139" y="4823914"/>
            <a:ext cx="502056" cy="502056"/>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0000"/>
            </a:solidFill>
            <a:ln cap="sq">
              <a:noFill/>
              <a:prstDash val="solid"/>
              <a:miter/>
            </a:ln>
          </p:spPr>
        </p:sp>
        <p:sp>
          <p:nvSpPr>
            <p:cNvPr name="TextBox 15" id="15"/>
            <p:cNvSpPr txBox="true"/>
            <p:nvPr/>
          </p:nvSpPr>
          <p:spPr>
            <a:xfrm>
              <a:off x="190500" y="219075"/>
              <a:ext cx="431800" cy="403225"/>
            </a:xfrm>
            <a:prstGeom prst="rect">
              <a:avLst/>
            </a:prstGeom>
          </p:spPr>
          <p:txBody>
            <a:bodyPr anchor="ctr" rtlCol="false" tIns="50800" lIns="50800" bIns="50800" rIns="50800"/>
            <a:lstStyle/>
            <a:p>
              <a:pPr algn="ctr" marL="0" indent="0" lvl="0">
                <a:lnSpc>
                  <a:spcPts val="2266"/>
                </a:lnSpc>
                <a:spcBef>
                  <a:spcPct val="0"/>
                </a:spcBef>
              </a:pPr>
            </a:p>
          </p:txBody>
        </p:sp>
      </p:grpSp>
      <p:sp>
        <p:nvSpPr>
          <p:cNvPr name="TextBox 16" id="16"/>
          <p:cNvSpPr txBox="true"/>
          <p:nvPr/>
        </p:nvSpPr>
        <p:spPr>
          <a:xfrm rot="0">
            <a:off x="4732501" y="1907439"/>
            <a:ext cx="8822997" cy="2282190"/>
          </a:xfrm>
          <a:prstGeom prst="rect">
            <a:avLst/>
          </a:prstGeom>
        </p:spPr>
        <p:txBody>
          <a:bodyPr anchor="t" rtlCol="false" tIns="0" lIns="0" bIns="0" rIns="0">
            <a:spAutoFit/>
          </a:bodyPr>
          <a:lstStyle/>
          <a:p>
            <a:pPr algn="ctr" marL="0" indent="0" lvl="1">
              <a:lnSpc>
                <a:spcPts val="8730"/>
              </a:lnSpc>
              <a:spcBef>
                <a:spcPct val="0"/>
              </a:spcBef>
            </a:pPr>
            <a:r>
              <a:rPr lang="en-US" b="true" sz="9000">
                <a:solidFill>
                  <a:srgbClr val="000000"/>
                </a:solidFill>
                <a:latin typeface="DM Sans Bold"/>
                <a:ea typeface="DM Sans Bold"/>
                <a:cs typeface="DM Sans Bold"/>
                <a:sym typeface="DM Sans Bold"/>
              </a:rPr>
              <a:t>Ideation process</a:t>
            </a:r>
          </a:p>
        </p:txBody>
      </p:sp>
      <p:sp>
        <p:nvSpPr>
          <p:cNvPr name="TextBox 17" id="17"/>
          <p:cNvSpPr txBox="true"/>
          <p:nvPr/>
        </p:nvSpPr>
        <p:spPr>
          <a:xfrm rot="0">
            <a:off x="2227066" y="5616041"/>
            <a:ext cx="2197323" cy="679451"/>
          </a:xfrm>
          <a:prstGeom prst="rect">
            <a:avLst/>
          </a:prstGeom>
        </p:spPr>
        <p:txBody>
          <a:bodyPr anchor="t" rtlCol="false" tIns="0" lIns="0" bIns="0" rIns="0">
            <a:spAutoFit/>
          </a:bodyPr>
          <a:lstStyle/>
          <a:p>
            <a:pPr algn="l">
              <a:lnSpc>
                <a:spcPts val="5150"/>
              </a:lnSpc>
            </a:pPr>
            <a:r>
              <a:rPr lang="en-US" sz="5000" b="true">
                <a:solidFill>
                  <a:srgbClr val="000000"/>
                </a:solidFill>
                <a:latin typeface="DM Sans Bold"/>
                <a:ea typeface="DM Sans Bold"/>
                <a:cs typeface="DM Sans Bold"/>
                <a:sym typeface="DM Sans Bold"/>
              </a:rPr>
              <a:t>01</a:t>
            </a:r>
          </a:p>
        </p:txBody>
      </p:sp>
      <p:sp>
        <p:nvSpPr>
          <p:cNvPr name="TextBox 18" id="18"/>
          <p:cNvSpPr txBox="true"/>
          <p:nvPr/>
        </p:nvSpPr>
        <p:spPr>
          <a:xfrm rot="0">
            <a:off x="5948468" y="5616041"/>
            <a:ext cx="2197323" cy="679451"/>
          </a:xfrm>
          <a:prstGeom prst="rect">
            <a:avLst/>
          </a:prstGeom>
        </p:spPr>
        <p:txBody>
          <a:bodyPr anchor="t" rtlCol="false" tIns="0" lIns="0" bIns="0" rIns="0">
            <a:spAutoFit/>
          </a:bodyPr>
          <a:lstStyle/>
          <a:p>
            <a:pPr algn="l">
              <a:lnSpc>
                <a:spcPts val="5150"/>
              </a:lnSpc>
            </a:pPr>
            <a:r>
              <a:rPr lang="en-US" sz="5000" b="true">
                <a:solidFill>
                  <a:srgbClr val="000000"/>
                </a:solidFill>
                <a:latin typeface="DM Sans Bold"/>
                <a:ea typeface="DM Sans Bold"/>
                <a:cs typeface="DM Sans Bold"/>
                <a:sym typeface="DM Sans Bold"/>
              </a:rPr>
              <a:t>02</a:t>
            </a:r>
          </a:p>
        </p:txBody>
      </p:sp>
      <p:sp>
        <p:nvSpPr>
          <p:cNvPr name="TextBox 19" id="19"/>
          <p:cNvSpPr txBox="true"/>
          <p:nvPr/>
        </p:nvSpPr>
        <p:spPr>
          <a:xfrm rot="0">
            <a:off x="2227066" y="6447891"/>
            <a:ext cx="2646492" cy="1760220"/>
          </a:xfrm>
          <a:prstGeom prst="rect">
            <a:avLst/>
          </a:prstGeom>
        </p:spPr>
        <p:txBody>
          <a:bodyPr anchor="t" rtlCol="false" tIns="0" lIns="0" bIns="0" rIns="0">
            <a:spAutoFit/>
          </a:bodyPr>
          <a:lstStyle/>
          <a:p>
            <a:pPr algn="l">
              <a:lnSpc>
                <a:spcPts val="2340"/>
              </a:lnSpc>
            </a:pPr>
            <a:r>
              <a:rPr lang="en-US" sz="1500">
                <a:solidFill>
                  <a:srgbClr val="000000"/>
                </a:solidFill>
                <a:latin typeface="DM Sans"/>
                <a:ea typeface="DM Sans"/>
                <a:cs typeface="DM Sans"/>
                <a:sym typeface="DM Sans"/>
              </a:rPr>
              <a:t>Lorem ipsum dolor sit amet, consectetur adipiscing elit, sed do eiusmod tempor incididunt ut labore et dolore magna aliqua. Ut enim ad minim veniam.</a:t>
            </a:r>
          </a:p>
        </p:txBody>
      </p:sp>
      <p:sp>
        <p:nvSpPr>
          <p:cNvPr name="TextBox 20" id="20"/>
          <p:cNvSpPr txBox="true"/>
          <p:nvPr/>
        </p:nvSpPr>
        <p:spPr>
          <a:xfrm rot="0">
            <a:off x="5948468" y="6447891"/>
            <a:ext cx="2732862" cy="1760220"/>
          </a:xfrm>
          <a:prstGeom prst="rect">
            <a:avLst/>
          </a:prstGeom>
        </p:spPr>
        <p:txBody>
          <a:bodyPr anchor="t" rtlCol="false" tIns="0" lIns="0" bIns="0" rIns="0">
            <a:spAutoFit/>
          </a:bodyPr>
          <a:lstStyle/>
          <a:p>
            <a:pPr algn="l">
              <a:lnSpc>
                <a:spcPts val="2340"/>
              </a:lnSpc>
            </a:pPr>
            <a:r>
              <a:rPr lang="en-US" sz="1500">
                <a:solidFill>
                  <a:srgbClr val="000000"/>
                </a:solidFill>
                <a:latin typeface="DM Sans"/>
                <a:ea typeface="DM Sans"/>
                <a:cs typeface="DM Sans"/>
                <a:sym typeface="DM Sans"/>
              </a:rPr>
              <a:t>Lorem ipsum dolor sit amet, consectetur adipiscing elit, sed do eiusmod tempor incididunt ut labore et dolore magna aliqua. Ut enim ad minim veniam.</a:t>
            </a:r>
          </a:p>
        </p:txBody>
      </p:sp>
      <p:sp>
        <p:nvSpPr>
          <p:cNvPr name="TextBox 21" id="21"/>
          <p:cNvSpPr txBox="true"/>
          <p:nvPr/>
        </p:nvSpPr>
        <p:spPr>
          <a:xfrm rot="0">
            <a:off x="9671930" y="5616041"/>
            <a:ext cx="2197323" cy="679451"/>
          </a:xfrm>
          <a:prstGeom prst="rect">
            <a:avLst/>
          </a:prstGeom>
        </p:spPr>
        <p:txBody>
          <a:bodyPr anchor="t" rtlCol="false" tIns="0" lIns="0" bIns="0" rIns="0">
            <a:spAutoFit/>
          </a:bodyPr>
          <a:lstStyle/>
          <a:p>
            <a:pPr algn="l">
              <a:lnSpc>
                <a:spcPts val="5150"/>
              </a:lnSpc>
            </a:pPr>
            <a:r>
              <a:rPr lang="en-US" sz="5000" b="true">
                <a:solidFill>
                  <a:srgbClr val="000000"/>
                </a:solidFill>
                <a:latin typeface="DM Sans Bold"/>
                <a:ea typeface="DM Sans Bold"/>
                <a:cs typeface="DM Sans Bold"/>
                <a:sym typeface="DM Sans Bold"/>
              </a:rPr>
              <a:t>03</a:t>
            </a:r>
          </a:p>
        </p:txBody>
      </p:sp>
      <p:sp>
        <p:nvSpPr>
          <p:cNvPr name="TextBox 22" id="22"/>
          <p:cNvSpPr txBox="true"/>
          <p:nvPr/>
        </p:nvSpPr>
        <p:spPr>
          <a:xfrm rot="0">
            <a:off x="9671930" y="6447891"/>
            <a:ext cx="2747991" cy="1760220"/>
          </a:xfrm>
          <a:prstGeom prst="rect">
            <a:avLst/>
          </a:prstGeom>
        </p:spPr>
        <p:txBody>
          <a:bodyPr anchor="t" rtlCol="false" tIns="0" lIns="0" bIns="0" rIns="0">
            <a:spAutoFit/>
          </a:bodyPr>
          <a:lstStyle/>
          <a:p>
            <a:pPr algn="l">
              <a:lnSpc>
                <a:spcPts val="2340"/>
              </a:lnSpc>
            </a:pPr>
            <a:r>
              <a:rPr lang="en-US" sz="1500">
                <a:solidFill>
                  <a:srgbClr val="000000"/>
                </a:solidFill>
                <a:latin typeface="DM Sans"/>
                <a:ea typeface="DM Sans"/>
                <a:cs typeface="DM Sans"/>
                <a:sym typeface="DM Sans"/>
              </a:rPr>
              <a:t>Lorem ipsum dolor sit amet, consectetur adipiscing elit, sed do eiusmod tempor incididunt ut labore et dolore magna aliqua. Ut enim ad minim veniam.</a:t>
            </a:r>
          </a:p>
        </p:txBody>
      </p:sp>
      <p:sp>
        <p:nvSpPr>
          <p:cNvPr name="TextBox 23" id="23"/>
          <p:cNvSpPr txBox="true"/>
          <p:nvPr/>
        </p:nvSpPr>
        <p:spPr>
          <a:xfrm rot="0">
            <a:off x="13414442" y="5616041"/>
            <a:ext cx="2197323" cy="679451"/>
          </a:xfrm>
          <a:prstGeom prst="rect">
            <a:avLst/>
          </a:prstGeom>
        </p:spPr>
        <p:txBody>
          <a:bodyPr anchor="t" rtlCol="false" tIns="0" lIns="0" bIns="0" rIns="0">
            <a:spAutoFit/>
          </a:bodyPr>
          <a:lstStyle/>
          <a:p>
            <a:pPr algn="l">
              <a:lnSpc>
                <a:spcPts val="5150"/>
              </a:lnSpc>
            </a:pPr>
            <a:r>
              <a:rPr lang="en-US" sz="5000" b="true">
                <a:solidFill>
                  <a:srgbClr val="000000"/>
                </a:solidFill>
                <a:latin typeface="DM Sans Bold"/>
                <a:ea typeface="DM Sans Bold"/>
                <a:cs typeface="DM Sans Bold"/>
                <a:sym typeface="DM Sans Bold"/>
              </a:rPr>
              <a:t>04</a:t>
            </a:r>
          </a:p>
        </p:txBody>
      </p:sp>
      <p:sp>
        <p:nvSpPr>
          <p:cNvPr name="TextBox 24" id="24"/>
          <p:cNvSpPr txBox="true"/>
          <p:nvPr/>
        </p:nvSpPr>
        <p:spPr>
          <a:xfrm rot="0">
            <a:off x="13414442" y="6447891"/>
            <a:ext cx="2646492" cy="1760220"/>
          </a:xfrm>
          <a:prstGeom prst="rect">
            <a:avLst/>
          </a:prstGeom>
        </p:spPr>
        <p:txBody>
          <a:bodyPr anchor="t" rtlCol="false" tIns="0" lIns="0" bIns="0" rIns="0">
            <a:spAutoFit/>
          </a:bodyPr>
          <a:lstStyle/>
          <a:p>
            <a:pPr algn="l">
              <a:lnSpc>
                <a:spcPts val="2340"/>
              </a:lnSpc>
            </a:pPr>
            <a:r>
              <a:rPr lang="en-US" sz="1500">
                <a:solidFill>
                  <a:srgbClr val="000000"/>
                </a:solidFill>
                <a:latin typeface="DM Sans"/>
                <a:ea typeface="DM Sans"/>
                <a:cs typeface="DM Sans"/>
                <a:sym typeface="DM Sans"/>
              </a:rPr>
              <a:t>Lorem ipsum dolor sit amet, consectetur adipiscing elit, sed do eiusmod tempor incididunt ut labore et dolore magna aliqua. Ut enim ad minim veniam.</a:t>
            </a:r>
          </a:p>
        </p:txBody>
      </p:sp>
      <p:sp>
        <p:nvSpPr>
          <p:cNvPr name="Freeform 25" id="25"/>
          <p:cNvSpPr/>
          <p:nvPr/>
        </p:nvSpPr>
        <p:spPr>
          <a:xfrm flipH="false" flipV="false" rot="0">
            <a:off x="-1573240" y="8893298"/>
            <a:ext cx="4051334" cy="2765036"/>
          </a:xfrm>
          <a:custGeom>
            <a:avLst/>
            <a:gdLst/>
            <a:ahLst/>
            <a:cxnLst/>
            <a:rect r="r" b="b" t="t" l="l"/>
            <a:pathLst>
              <a:path h="2765036" w="4051334">
                <a:moveTo>
                  <a:pt x="0" y="0"/>
                </a:moveTo>
                <a:lnTo>
                  <a:pt x="4051334" y="0"/>
                </a:lnTo>
                <a:lnTo>
                  <a:pt x="4051334" y="2765036"/>
                </a:lnTo>
                <a:lnTo>
                  <a:pt x="0" y="276503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6" id="26"/>
          <p:cNvSpPr/>
          <p:nvPr/>
        </p:nvSpPr>
        <p:spPr>
          <a:xfrm flipH="false" flipV="false" rot="0">
            <a:off x="15262955" y="8864586"/>
            <a:ext cx="4602314" cy="3618569"/>
          </a:xfrm>
          <a:custGeom>
            <a:avLst/>
            <a:gdLst/>
            <a:ahLst/>
            <a:cxnLst/>
            <a:rect r="r" b="b" t="t" l="l"/>
            <a:pathLst>
              <a:path h="3618569" w="4602314">
                <a:moveTo>
                  <a:pt x="0" y="0"/>
                </a:moveTo>
                <a:lnTo>
                  <a:pt x="4602314" y="0"/>
                </a:lnTo>
                <a:lnTo>
                  <a:pt x="4602314" y="3618569"/>
                </a:lnTo>
                <a:lnTo>
                  <a:pt x="0" y="36185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27" id="27"/>
          <p:cNvSpPr/>
          <p:nvPr/>
        </p:nvSpPr>
        <p:spPr>
          <a:xfrm flipH="false" flipV="false" rot="0">
            <a:off x="-674156" y="-1322787"/>
            <a:ext cx="4224468" cy="2645573"/>
          </a:xfrm>
          <a:custGeom>
            <a:avLst/>
            <a:gdLst/>
            <a:ahLst/>
            <a:cxnLst/>
            <a:rect r="r" b="b" t="t" l="l"/>
            <a:pathLst>
              <a:path h="2645573" w="4224468">
                <a:moveTo>
                  <a:pt x="0" y="0"/>
                </a:moveTo>
                <a:lnTo>
                  <a:pt x="4224468" y="0"/>
                </a:lnTo>
                <a:lnTo>
                  <a:pt x="4224468" y="2645574"/>
                </a:lnTo>
                <a:lnTo>
                  <a:pt x="0" y="264557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28" id="28"/>
          <p:cNvSpPr/>
          <p:nvPr/>
        </p:nvSpPr>
        <p:spPr>
          <a:xfrm flipH="false" flipV="false" rot="0">
            <a:off x="11101574" y="9560661"/>
            <a:ext cx="3169280" cy="2226419"/>
          </a:xfrm>
          <a:custGeom>
            <a:avLst/>
            <a:gdLst/>
            <a:ahLst/>
            <a:cxnLst/>
            <a:rect r="r" b="b" t="t" l="l"/>
            <a:pathLst>
              <a:path h="2226419" w="3169280">
                <a:moveTo>
                  <a:pt x="0" y="0"/>
                </a:moveTo>
                <a:lnTo>
                  <a:pt x="3169280" y="0"/>
                </a:lnTo>
                <a:lnTo>
                  <a:pt x="3169280" y="2226419"/>
                </a:lnTo>
                <a:lnTo>
                  <a:pt x="0" y="222641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Freeform 29" id="29"/>
          <p:cNvSpPr/>
          <p:nvPr/>
        </p:nvSpPr>
        <p:spPr>
          <a:xfrm flipH="false" flipV="false" rot="0">
            <a:off x="9653627" y="-3037933"/>
            <a:ext cx="5493058" cy="4114800"/>
          </a:xfrm>
          <a:custGeom>
            <a:avLst/>
            <a:gdLst/>
            <a:ahLst/>
            <a:cxnLst/>
            <a:rect r="r" b="b" t="t" l="l"/>
            <a:pathLst>
              <a:path h="4114800" w="5493058">
                <a:moveTo>
                  <a:pt x="0" y="0"/>
                </a:moveTo>
                <a:lnTo>
                  <a:pt x="5493058" y="0"/>
                </a:lnTo>
                <a:lnTo>
                  <a:pt x="5493058"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Freeform 30" id="30"/>
          <p:cNvSpPr/>
          <p:nvPr/>
        </p:nvSpPr>
        <p:spPr>
          <a:xfrm flipH="false" flipV="false" rot="-5400000">
            <a:off x="4745771" y="-1877331"/>
            <a:ext cx="2892762" cy="2919301"/>
          </a:xfrm>
          <a:custGeom>
            <a:avLst/>
            <a:gdLst/>
            <a:ahLst/>
            <a:cxnLst/>
            <a:rect r="r" b="b" t="t" l="l"/>
            <a:pathLst>
              <a:path h="2919301" w="2892762">
                <a:moveTo>
                  <a:pt x="0" y="0"/>
                </a:moveTo>
                <a:lnTo>
                  <a:pt x="2892761" y="0"/>
                </a:lnTo>
                <a:lnTo>
                  <a:pt x="2892761" y="2919301"/>
                </a:lnTo>
                <a:lnTo>
                  <a:pt x="0" y="291930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a:ln cap="sq">
            <a:noFill/>
            <a:prstDash val="solid"/>
            <a:miter/>
          </a:ln>
        </p:spPr>
      </p:sp>
      <p:sp>
        <p:nvSpPr>
          <p:cNvPr name="Freeform 31" id="31"/>
          <p:cNvSpPr/>
          <p:nvPr/>
        </p:nvSpPr>
        <p:spPr>
          <a:xfrm flipH="false" flipV="false" rot="0">
            <a:off x="2932282" y="9271808"/>
            <a:ext cx="2587020" cy="2386526"/>
          </a:xfrm>
          <a:custGeom>
            <a:avLst/>
            <a:gdLst/>
            <a:ahLst/>
            <a:cxnLst/>
            <a:rect r="r" b="b" t="t" l="l"/>
            <a:pathLst>
              <a:path h="2386526" w="2587020">
                <a:moveTo>
                  <a:pt x="0" y="0"/>
                </a:moveTo>
                <a:lnTo>
                  <a:pt x="2587020" y="0"/>
                </a:lnTo>
                <a:lnTo>
                  <a:pt x="2587020" y="2386526"/>
                </a:lnTo>
                <a:lnTo>
                  <a:pt x="0" y="238652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a:ln cap="sq">
            <a:noFill/>
            <a:prstDash val="solid"/>
            <a:miter/>
          </a:ln>
        </p:spPr>
      </p:sp>
      <p:sp>
        <p:nvSpPr>
          <p:cNvPr name="Freeform 32" id="32"/>
          <p:cNvSpPr/>
          <p:nvPr/>
        </p:nvSpPr>
        <p:spPr>
          <a:xfrm flipH="false" flipV="false" rot="0">
            <a:off x="15262955" y="-1072630"/>
            <a:ext cx="1996345" cy="2149497"/>
          </a:xfrm>
          <a:custGeom>
            <a:avLst/>
            <a:gdLst/>
            <a:ahLst/>
            <a:cxnLst/>
            <a:rect r="r" b="b" t="t" l="l"/>
            <a:pathLst>
              <a:path h="2149497" w="1996345">
                <a:moveTo>
                  <a:pt x="0" y="0"/>
                </a:moveTo>
                <a:lnTo>
                  <a:pt x="1996345" y="0"/>
                </a:lnTo>
                <a:lnTo>
                  <a:pt x="1996345" y="2149497"/>
                </a:lnTo>
                <a:lnTo>
                  <a:pt x="0" y="2149497"/>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a:ln cap="sq">
            <a:noFill/>
            <a:prstDash val="solid"/>
            <a:miter/>
          </a:ln>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name="Freeform 3" id="3"/>
          <p:cNvSpPr/>
          <p:nvPr/>
        </p:nvSpPr>
        <p:spPr>
          <a:xfrm flipH="false" flipV="false" rot="-5282649">
            <a:off x="753178" y="3852356"/>
            <a:ext cx="7567145" cy="2582288"/>
          </a:xfrm>
          <a:custGeom>
            <a:avLst/>
            <a:gdLst/>
            <a:ahLst/>
            <a:cxnLst/>
            <a:rect r="r" b="b" t="t" l="l"/>
            <a:pathLst>
              <a:path h="2582288" w="7567145">
                <a:moveTo>
                  <a:pt x="0" y="0"/>
                </a:moveTo>
                <a:lnTo>
                  <a:pt x="7567144" y="0"/>
                </a:lnTo>
                <a:lnTo>
                  <a:pt x="7567144" y="2582288"/>
                </a:lnTo>
                <a:lnTo>
                  <a:pt x="0" y="258228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4" id="4"/>
          <p:cNvSpPr/>
          <p:nvPr/>
        </p:nvSpPr>
        <p:spPr>
          <a:xfrm flipH="false" flipV="false" rot="0">
            <a:off x="1780231" y="2037564"/>
            <a:ext cx="5513037" cy="6211873"/>
          </a:xfrm>
          <a:custGeom>
            <a:avLst/>
            <a:gdLst/>
            <a:ahLst/>
            <a:cxnLst/>
            <a:rect r="r" b="b" t="t" l="l"/>
            <a:pathLst>
              <a:path h="6211873" w="5513037">
                <a:moveTo>
                  <a:pt x="0" y="0"/>
                </a:moveTo>
                <a:lnTo>
                  <a:pt x="5513038" y="0"/>
                </a:lnTo>
                <a:lnTo>
                  <a:pt x="5513038" y="6211872"/>
                </a:lnTo>
                <a:lnTo>
                  <a:pt x="0" y="62118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8659015" y="2345718"/>
            <a:ext cx="7848753" cy="2282190"/>
          </a:xfrm>
          <a:prstGeom prst="rect">
            <a:avLst/>
          </a:prstGeom>
        </p:spPr>
        <p:txBody>
          <a:bodyPr anchor="t" rtlCol="false" tIns="0" lIns="0" bIns="0" rIns="0">
            <a:spAutoFit/>
          </a:bodyPr>
          <a:lstStyle/>
          <a:p>
            <a:pPr algn="l">
              <a:lnSpc>
                <a:spcPts val="8730"/>
              </a:lnSpc>
            </a:pPr>
            <a:r>
              <a:rPr lang="en-US" sz="9000" b="true">
                <a:solidFill>
                  <a:srgbClr val="000000"/>
                </a:solidFill>
                <a:latin typeface="DM Sans Bold"/>
                <a:ea typeface="DM Sans Bold"/>
                <a:cs typeface="DM Sans Bold"/>
                <a:sym typeface="DM Sans Bold"/>
              </a:rPr>
              <a:t>Creation process</a:t>
            </a:r>
          </a:p>
        </p:txBody>
      </p:sp>
      <p:sp>
        <p:nvSpPr>
          <p:cNvPr name="TextBox 6" id="6"/>
          <p:cNvSpPr txBox="true"/>
          <p:nvPr/>
        </p:nvSpPr>
        <p:spPr>
          <a:xfrm rot="0">
            <a:off x="8659015" y="4807557"/>
            <a:ext cx="7707571" cy="3324225"/>
          </a:xfrm>
          <a:prstGeom prst="rect">
            <a:avLst/>
          </a:prstGeom>
        </p:spPr>
        <p:txBody>
          <a:bodyPr anchor="t" rtlCol="false" tIns="0" lIns="0" bIns="0" rIns="0">
            <a:spAutoFit/>
          </a:bodyPr>
          <a:lstStyle/>
          <a:p>
            <a:pPr algn="l" marL="0" indent="0" lvl="0">
              <a:lnSpc>
                <a:spcPts val="2699"/>
              </a:lnSpc>
              <a:spcBef>
                <a:spcPct val="0"/>
              </a:spcBef>
            </a:pPr>
            <a:r>
              <a:rPr lang="en-US" sz="1999" spc="119" u="none">
                <a:solidFill>
                  <a:srgbClr val="000000"/>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 ex ea commodo consequat.</a:t>
            </a:r>
          </a:p>
          <a:p>
            <a:pPr algn="l" marL="0" indent="0" lvl="0">
              <a:lnSpc>
                <a:spcPts val="2699"/>
              </a:lnSpc>
              <a:spcBef>
                <a:spcPct val="0"/>
              </a:spcBef>
            </a:pPr>
          </a:p>
          <a:p>
            <a:pPr algn="l" marL="0" indent="0" lvl="0">
              <a:lnSpc>
                <a:spcPts val="2699"/>
              </a:lnSpc>
              <a:spcBef>
                <a:spcPct val="0"/>
              </a:spcBef>
            </a:pPr>
            <a:r>
              <a:rPr lang="en-US" sz="1999" spc="119" u="none">
                <a:solidFill>
                  <a:srgbClr val="000000"/>
                </a:solidFill>
                <a:latin typeface="DM Sans"/>
                <a:ea typeface="DM Sans"/>
                <a:cs typeface="DM Sans"/>
                <a:sym typeface="DM Sans"/>
              </a:rPr>
              <a:t>Duis aute irure dolor in reprehenderit in voluptate velit esse cillum dolore eu fugiat nulla pariatur. Excepteur sint occaecat cupidatat non proident, sunt in culpa qui officia deserunt mollit anim id est laborum.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grpSp>
        <p:nvGrpSpPr>
          <p:cNvPr name="Group 3" id="3"/>
          <p:cNvGrpSpPr/>
          <p:nvPr/>
        </p:nvGrpSpPr>
        <p:grpSpPr>
          <a:xfrm rot="0">
            <a:off x="11672061" y="1025292"/>
            <a:ext cx="5587239" cy="2662922"/>
            <a:chOff x="0" y="0"/>
            <a:chExt cx="2065940" cy="984643"/>
          </a:xfrm>
        </p:grpSpPr>
        <p:sp>
          <p:nvSpPr>
            <p:cNvPr name="Freeform 4" id="4"/>
            <p:cNvSpPr/>
            <p:nvPr/>
          </p:nvSpPr>
          <p:spPr>
            <a:xfrm flipH="false" flipV="false" rot="0">
              <a:off x="0" y="0"/>
              <a:ext cx="2065940" cy="984643"/>
            </a:xfrm>
            <a:custGeom>
              <a:avLst/>
              <a:gdLst/>
              <a:ahLst/>
              <a:cxnLst/>
              <a:rect r="r" b="b" t="t" l="l"/>
              <a:pathLst>
                <a:path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8AB7E2"/>
            </a:solidFill>
            <a:ln w="9525" cap="sq">
              <a:solidFill>
                <a:srgbClr val="000000"/>
              </a:solidFill>
              <a:prstDash val="solid"/>
              <a:miter/>
            </a:ln>
          </p:spPr>
        </p:sp>
        <p:sp>
          <p:nvSpPr>
            <p:cNvPr name="TextBox 5" id="5"/>
            <p:cNvSpPr txBox="true"/>
            <p:nvPr/>
          </p:nvSpPr>
          <p:spPr>
            <a:xfrm>
              <a:off x="0" y="-38100"/>
              <a:ext cx="2065940" cy="1022743"/>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6" id="6"/>
          <p:cNvGrpSpPr/>
          <p:nvPr/>
        </p:nvGrpSpPr>
        <p:grpSpPr>
          <a:xfrm rot="0">
            <a:off x="11672061" y="3808631"/>
            <a:ext cx="5587239" cy="2662922"/>
            <a:chOff x="0" y="0"/>
            <a:chExt cx="2065940" cy="984643"/>
          </a:xfrm>
        </p:grpSpPr>
        <p:sp>
          <p:nvSpPr>
            <p:cNvPr name="Freeform 7" id="7"/>
            <p:cNvSpPr/>
            <p:nvPr/>
          </p:nvSpPr>
          <p:spPr>
            <a:xfrm flipH="false" flipV="false" rot="0">
              <a:off x="0" y="0"/>
              <a:ext cx="2065940" cy="984643"/>
            </a:xfrm>
            <a:custGeom>
              <a:avLst/>
              <a:gdLst/>
              <a:ahLst/>
              <a:cxnLst/>
              <a:rect r="r" b="b" t="t" l="l"/>
              <a:pathLst>
                <a:path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8AB7E2"/>
            </a:solidFill>
            <a:ln w="9525" cap="sq">
              <a:solidFill>
                <a:srgbClr val="000000"/>
              </a:solidFill>
              <a:prstDash val="solid"/>
              <a:miter/>
            </a:ln>
          </p:spPr>
        </p:sp>
        <p:sp>
          <p:nvSpPr>
            <p:cNvPr name="TextBox 8" id="8"/>
            <p:cNvSpPr txBox="true"/>
            <p:nvPr/>
          </p:nvSpPr>
          <p:spPr>
            <a:xfrm>
              <a:off x="0" y="-38100"/>
              <a:ext cx="2065940" cy="1022743"/>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9" id="9"/>
          <p:cNvGrpSpPr/>
          <p:nvPr/>
        </p:nvGrpSpPr>
        <p:grpSpPr>
          <a:xfrm rot="0">
            <a:off x="11672061" y="6595378"/>
            <a:ext cx="5587239" cy="2662922"/>
            <a:chOff x="0" y="0"/>
            <a:chExt cx="2065940" cy="984643"/>
          </a:xfrm>
        </p:grpSpPr>
        <p:sp>
          <p:nvSpPr>
            <p:cNvPr name="Freeform 10" id="10"/>
            <p:cNvSpPr/>
            <p:nvPr/>
          </p:nvSpPr>
          <p:spPr>
            <a:xfrm flipH="false" flipV="false" rot="0">
              <a:off x="0" y="0"/>
              <a:ext cx="2065940" cy="984643"/>
            </a:xfrm>
            <a:custGeom>
              <a:avLst/>
              <a:gdLst/>
              <a:ahLst/>
              <a:cxnLst/>
              <a:rect r="r" b="b" t="t" l="l"/>
              <a:pathLst>
                <a:path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8AB7E2"/>
            </a:solidFill>
            <a:ln w="9525" cap="sq">
              <a:solidFill>
                <a:srgbClr val="000000"/>
              </a:solidFill>
              <a:prstDash val="solid"/>
              <a:miter/>
            </a:ln>
          </p:spPr>
        </p:sp>
        <p:sp>
          <p:nvSpPr>
            <p:cNvPr name="TextBox 11" id="11"/>
            <p:cNvSpPr txBox="true"/>
            <p:nvPr/>
          </p:nvSpPr>
          <p:spPr>
            <a:xfrm>
              <a:off x="0" y="-38100"/>
              <a:ext cx="2065940" cy="1022743"/>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12" id="12"/>
          <p:cNvGrpSpPr/>
          <p:nvPr/>
        </p:nvGrpSpPr>
        <p:grpSpPr>
          <a:xfrm rot="0">
            <a:off x="1028700" y="1028700"/>
            <a:ext cx="5587239" cy="2662922"/>
            <a:chOff x="0" y="0"/>
            <a:chExt cx="2065940" cy="984643"/>
          </a:xfrm>
        </p:grpSpPr>
        <p:sp>
          <p:nvSpPr>
            <p:cNvPr name="Freeform 13" id="13"/>
            <p:cNvSpPr/>
            <p:nvPr/>
          </p:nvSpPr>
          <p:spPr>
            <a:xfrm flipH="false" flipV="false" rot="0">
              <a:off x="0" y="0"/>
              <a:ext cx="2065940" cy="984643"/>
            </a:xfrm>
            <a:custGeom>
              <a:avLst/>
              <a:gdLst/>
              <a:ahLst/>
              <a:cxnLst/>
              <a:rect r="r" b="b" t="t" l="l"/>
              <a:pathLst>
                <a:path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8AB7E2"/>
            </a:solidFill>
            <a:ln w="9525" cap="sq">
              <a:solidFill>
                <a:srgbClr val="000000"/>
              </a:solidFill>
              <a:prstDash val="solid"/>
              <a:miter/>
            </a:ln>
          </p:spPr>
        </p:sp>
        <p:sp>
          <p:nvSpPr>
            <p:cNvPr name="TextBox 14" id="14"/>
            <p:cNvSpPr txBox="true"/>
            <p:nvPr/>
          </p:nvSpPr>
          <p:spPr>
            <a:xfrm>
              <a:off x="0" y="-38100"/>
              <a:ext cx="2065940" cy="1022743"/>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15" id="15"/>
          <p:cNvGrpSpPr/>
          <p:nvPr/>
        </p:nvGrpSpPr>
        <p:grpSpPr>
          <a:xfrm rot="0">
            <a:off x="1028700" y="3812039"/>
            <a:ext cx="5587239" cy="2662922"/>
            <a:chOff x="0" y="0"/>
            <a:chExt cx="2065940" cy="984643"/>
          </a:xfrm>
        </p:grpSpPr>
        <p:sp>
          <p:nvSpPr>
            <p:cNvPr name="Freeform 16" id="16"/>
            <p:cNvSpPr/>
            <p:nvPr/>
          </p:nvSpPr>
          <p:spPr>
            <a:xfrm flipH="false" flipV="false" rot="0">
              <a:off x="0" y="0"/>
              <a:ext cx="2065940" cy="984643"/>
            </a:xfrm>
            <a:custGeom>
              <a:avLst/>
              <a:gdLst/>
              <a:ahLst/>
              <a:cxnLst/>
              <a:rect r="r" b="b" t="t" l="l"/>
              <a:pathLst>
                <a:path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8AB7E2"/>
            </a:solidFill>
            <a:ln w="9525" cap="sq">
              <a:solidFill>
                <a:srgbClr val="000000"/>
              </a:solidFill>
              <a:prstDash val="solid"/>
              <a:miter/>
            </a:ln>
          </p:spPr>
        </p:sp>
        <p:sp>
          <p:nvSpPr>
            <p:cNvPr name="TextBox 17" id="17"/>
            <p:cNvSpPr txBox="true"/>
            <p:nvPr/>
          </p:nvSpPr>
          <p:spPr>
            <a:xfrm>
              <a:off x="0" y="-38100"/>
              <a:ext cx="2065940" cy="1022743"/>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18" id="18"/>
          <p:cNvGrpSpPr/>
          <p:nvPr/>
        </p:nvGrpSpPr>
        <p:grpSpPr>
          <a:xfrm rot="0">
            <a:off x="1028700" y="6598786"/>
            <a:ext cx="5587239" cy="2662922"/>
            <a:chOff x="0" y="0"/>
            <a:chExt cx="2065940" cy="984643"/>
          </a:xfrm>
        </p:grpSpPr>
        <p:sp>
          <p:nvSpPr>
            <p:cNvPr name="Freeform 19" id="19"/>
            <p:cNvSpPr/>
            <p:nvPr/>
          </p:nvSpPr>
          <p:spPr>
            <a:xfrm flipH="false" flipV="false" rot="0">
              <a:off x="0" y="0"/>
              <a:ext cx="2065940" cy="984643"/>
            </a:xfrm>
            <a:custGeom>
              <a:avLst/>
              <a:gdLst/>
              <a:ahLst/>
              <a:cxnLst/>
              <a:rect r="r" b="b" t="t" l="l"/>
              <a:pathLst>
                <a:path h="984643" w="2065940">
                  <a:moveTo>
                    <a:pt x="20785" y="0"/>
                  </a:moveTo>
                  <a:lnTo>
                    <a:pt x="2045156" y="0"/>
                  </a:lnTo>
                  <a:cubicBezTo>
                    <a:pt x="2056635" y="0"/>
                    <a:pt x="2065940" y="9306"/>
                    <a:pt x="2065940" y="20785"/>
                  </a:cubicBezTo>
                  <a:lnTo>
                    <a:pt x="2065940" y="963859"/>
                  </a:lnTo>
                  <a:cubicBezTo>
                    <a:pt x="2065940" y="975338"/>
                    <a:pt x="2056635" y="984643"/>
                    <a:pt x="2045156" y="984643"/>
                  </a:cubicBezTo>
                  <a:lnTo>
                    <a:pt x="20785" y="984643"/>
                  </a:lnTo>
                  <a:cubicBezTo>
                    <a:pt x="9306" y="984643"/>
                    <a:pt x="0" y="975338"/>
                    <a:pt x="0" y="963859"/>
                  </a:cubicBezTo>
                  <a:lnTo>
                    <a:pt x="0" y="20785"/>
                  </a:lnTo>
                  <a:cubicBezTo>
                    <a:pt x="0" y="9306"/>
                    <a:pt x="9306" y="0"/>
                    <a:pt x="20785" y="0"/>
                  </a:cubicBezTo>
                  <a:close/>
                </a:path>
              </a:pathLst>
            </a:custGeom>
            <a:solidFill>
              <a:srgbClr val="8AB7E2"/>
            </a:solidFill>
            <a:ln w="9525" cap="sq">
              <a:solidFill>
                <a:srgbClr val="000000"/>
              </a:solidFill>
              <a:prstDash val="solid"/>
              <a:miter/>
            </a:ln>
          </p:spPr>
        </p:sp>
        <p:sp>
          <p:nvSpPr>
            <p:cNvPr name="TextBox 20" id="20"/>
            <p:cNvSpPr txBox="true"/>
            <p:nvPr/>
          </p:nvSpPr>
          <p:spPr>
            <a:xfrm>
              <a:off x="0" y="-38100"/>
              <a:ext cx="2065940" cy="1022743"/>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Freeform 21" id="21"/>
          <p:cNvSpPr/>
          <p:nvPr/>
        </p:nvSpPr>
        <p:spPr>
          <a:xfrm flipH="false" flipV="false" rot="-7900054">
            <a:off x="7348622" y="2133028"/>
            <a:ext cx="1012981" cy="454921"/>
          </a:xfrm>
          <a:custGeom>
            <a:avLst/>
            <a:gdLst/>
            <a:ahLst/>
            <a:cxnLst/>
            <a:rect r="r" b="b" t="t" l="l"/>
            <a:pathLst>
              <a:path h="454921" w="1012981">
                <a:moveTo>
                  <a:pt x="0" y="0"/>
                </a:moveTo>
                <a:lnTo>
                  <a:pt x="1012982" y="0"/>
                </a:lnTo>
                <a:lnTo>
                  <a:pt x="1012982" y="454921"/>
                </a:lnTo>
                <a:lnTo>
                  <a:pt x="0" y="45492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2" id="22"/>
          <p:cNvSpPr/>
          <p:nvPr/>
        </p:nvSpPr>
        <p:spPr>
          <a:xfrm flipH="false" flipV="false" rot="-2700000">
            <a:off x="10017119" y="2144497"/>
            <a:ext cx="1012981" cy="454921"/>
          </a:xfrm>
          <a:custGeom>
            <a:avLst/>
            <a:gdLst/>
            <a:ahLst/>
            <a:cxnLst/>
            <a:rect r="r" b="b" t="t" l="l"/>
            <a:pathLst>
              <a:path h="454921" w="1012981">
                <a:moveTo>
                  <a:pt x="0" y="0"/>
                </a:moveTo>
                <a:lnTo>
                  <a:pt x="1012982" y="0"/>
                </a:lnTo>
                <a:lnTo>
                  <a:pt x="1012982" y="454921"/>
                </a:lnTo>
                <a:lnTo>
                  <a:pt x="0" y="45492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3" id="23"/>
          <p:cNvSpPr/>
          <p:nvPr/>
        </p:nvSpPr>
        <p:spPr>
          <a:xfrm flipH="false" flipV="false" rot="3209977">
            <a:off x="9982257" y="7689589"/>
            <a:ext cx="1012981" cy="454921"/>
          </a:xfrm>
          <a:custGeom>
            <a:avLst/>
            <a:gdLst/>
            <a:ahLst/>
            <a:cxnLst/>
            <a:rect r="r" b="b" t="t" l="l"/>
            <a:pathLst>
              <a:path h="454921" w="1012981">
                <a:moveTo>
                  <a:pt x="0" y="0"/>
                </a:moveTo>
                <a:lnTo>
                  <a:pt x="1012981" y="0"/>
                </a:lnTo>
                <a:lnTo>
                  <a:pt x="1012981" y="454921"/>
                </a:lnTo>
                <a:lnTo>
                  <a:pt x="0" y="45492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4" id="24"/>
          <p:cNvSpPr/>
          <p:nvPr/>
        </p:nvSpPr>
        <p:spPr>
          <a:xfrm flipH="false" flipV="false" rot="7866361">
            <a:off x="7243302" y="7665457"/>
            <a:ext cx="1012981" cy="454921"/>
          </a:xfrm>
          <a:custGeom>
            <a:avLst/>
            <a:gdLst/>
            <a:ahLst/>
            <a:cxnLst/>
            <a:rect r="r" b="b" t="t" l="l"/>
            <a:pathLst>
              <a:path h="454921" w="1012981">
                <a:moveTo>
                  <a:pt x="0" y="0"/>
                </a:moveTo>
                <a:lnTo>
                  <a:pt x="1012982" y="0"/>
                </a:lnTo>
                <a:lnTo>
                  <a:pt x="1012982" y="454921"/>
                </a:lnTo>
                <a:lnTo>
                  <a:pt x="0" y="45492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5" id="25"/>
          <p:cNvSpPr/>
          <p:nvPr/>
        </p:nvSpPr>
        <p:spPr>
          <a:xfrm flipH="false" flipV="false" rot="0">
            <a:off x="1264609" y="1499419"/>
            <a:ext cx="1829699" cy="1745076"/>
          </a:xfrm>
          <a:custGeom>
            <a:avLst/>
            <a:gdLst/>
            <a:ahLst/>
            <a:cxnLst/>
            <a:rect r="r" b="b" t="t" l="l"/>
            <a:pathLst>
              <a:path h="1745076" w="1829699">
                <a:moveTo>
                  <a:pt x="0" y="0"/>
                </a:moveTo>
                <a:lnTo>
                  <a:pt x="1829699" y="0"/>
                </a:lnTo>
                <a:lnTo>
                  <a:pt x="1829699" y="1745076"/>
                </a:lnTo>
                <a:lnTo>
                  <a:pt x="0" y="17450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6" id="26"/>
          <p:cNvSpPr/>
          <p:nvPr/>
        </p:nvSpPr>
        <p:spPr>
          <a:xfrm flipH="false" flipV="false" rot="0">
            <a:off x="1408646" y="4112341"/>
            <a:ext cx="1541626" cy="2055501"/>
          </a:xfrm>
          <a:custGeom>
            <a:avLst/>
            <a:gdLst/>
            <a:ahLst/>
            <a:cxnLst/>
            <a:rect r="r" b="b" t="t" l="l"/>
            <a:pathLst>
              <a:path h="2055501" w="1541626">
                <a:moveTo>
                  <a:pt x="0" y="0"/>
                </a:moveTo>
                <a:lnTo>
                  <a:pt x="1541625" y="0"/>
                </a:lnTo>
                <a:lnTo>
                  <a:pt x="1541625" y="2055502"/>
                </a:lnTo>
                <a:lnTo>
                  <a:pt x="0" y="205550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7" id="27"/>
          <p:cNvSpPr/>
          <p:nvPr/>
        </p:nvSpPr>
        <p:spPr>
          <a:xfrm flipH="false" flipV="false" rot="0">
            <a:off x="1206092" y="7066570"/>
            <a:ext cx="1946733" cy="1700958"/>
          </a:xfrm>
          <a:custGeom>
            <a:avLst/>
            <a:gdLst/>
            <a:ahLst/>
            <a:cxnLst/>
            <a:rect r="r" b="b" t="t" l="l"/>
            <a:pathLst>
              <a:path h="1700958" w="1946733">
                <a:moveTo>
                  <a:pt x="0" y="0"/>
                </a:moveTo>
                <a:lnTo>
                  <a:pt x="1946733" y="0"/>
                </a:lnTo>
                <a:lnTo>
                  <a:pt x="1946733" y="1700958"/>
                </a:lnTo>
                <a:lnTo>
                  <a:pt x="0" y="170095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8" id="28"/>
          <p:cNvSpPr/>
          <p:nvPr/>
        </p:nvSpPr>
        <p:spPr>
          <a:xfrm flipH="false" flipV="false" rot="0">
            <a:off x="12118917" y="1547255"/>
            <a:ext cx="1521152" cy="1697240"/>
          </a:xfrm>
          <a:custGeom>
            <a:avLst/>
            <a:gdLst/>
            <a:ahLst/>
            <a:cxnLst/>
            <a:rect r="r" b="b" t="t" l="l"/>
            <a:pathLst>
              <a:path h="1697240" w="1521152">
                <a:moveTo>
                  <a:pt x="0" y="0"/>
                </a:moveTo>
                <a:lnTo>
                  <a:pt x="1521151" y="0"/>
                </a:lnTo>
                <a:lnTo>
                  <a:pt x="1521151" y="1697240"/>
                </a:lnTo>
                <a:lnTo>
                  <a:pt x="0" y="169724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9" id="29"/>
          <p:cNvSpPr/>
          <p:nvPr/>
        </p:nvSpPr>
        <p:spPr>
          <a:xfrm flipH="false" flipV="false" rot="0">
            <a:off x="11944417" y="7131683"/>
            <a:ext cx="1907691" cy="1635845"/>
          </a:xfrm>
          <a:custGeom>
            <a:avLst/>
            <a:gdLst/>
            <a:ahLst/>
            <a:cxnLst/>
            <a:rect r="r" b="b" t="t" l="l"/>
            <a:pathLst>
              <a:path h="1635845" w="1907691">
                <a:moveTo>
                  <a:pt x="0" y="0"/>
                </a:moveTo>
                <a:lnTo>
                  <a:pt x="1907692" y="0"/>
                </a:lnTo>
                <a:lnTo>
                  <a:pt x="1907692" y="1635845"/>
                </a:lnTo>
                <a:lnTo>
                  <a:pt x="0" y="163584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30" id="30"/>
          <p:cNvSpPr/>
          <p:nvPr/>
        </p:nvSpPr>
        <p:spPr>
          <a:xfrm flipH="false" flipV="false" rot="0">
            <a:off x="12016656" y="4273120"/>
            <a:ext cx="1776392" cy="1676470"/>
          </a:xfrm>
          <a:custGeom>
            <a:avLst/>
            <a:gdLst/>
            <a:ahLst/>
            <a:cxnLst/>
            <a:rect r="r" b="b" t="t" l="l"/>
            <a:pathLst>
              <a:path h="1676470" w="1776392">
                <a:moveTo>
                  <a:pt x="0" y="0"/>
                </a:moveTo>
                <a:lnTo>
                  <a:pt x="1776392" y="0"/>
                </a:lnTo>
                <a:lnTo>
                  <a:pt x="1776392" y="1676470"/>
                </a:lnTo>
                <a:lnTo>
                  <a:pt x="0" y="167647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31" id="31"/>
          <p:cNvSpPr txBox="true"/>
          <p:nvPr/>
        </p:nvSpPr>
        <p:spPr>
          <a:xfrm rot="0">
            <a:off x="14101836" y="1509155"/>
            <a:ext cx="2816627" cy="1657096"/>
          </a:xfrm>
          <a:prstGeom prst="rect">
            <a:avLst/>
          </a:prstGeom>
        </p:spPr>
        <p:txBody>
          <a:bodyPr anchor="t" rtlCol="false" tIns="0" lIns="0" bIns="0" rIns="0">
            <a:spAutoFit/>
          </a:bodyPr>
          <a:lstStyle/>
          <a:p>
            <a:pPr algn="l" marL="0" indent="0" lvl="0">
              <a:lnSpc>
                <a:spcPts val="1936"/>
              </a:lnSpc>
              <a:spcBef>
                <a:spcPct val="0"/>
              </a:spcBef>
            </a:pPr>
            <a:r>
              <a:rPr lang="en-US" sz="1299" strike="noStrike" u="none">
                <a:solidFill>
                  <a:srgbClr val="000000"/>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 ex ea commodo consequat.</a:t>
            </a:r>
          </a:p>
        </p:txBody>
      </p:sp>
      <p:sp>
        <p:nvSpPr>
          <p:cNvPr name="TextBox 32" id="32"/>
          <p:cNvSpPr txBox="true"/>
          <p:nvPr/>
        </p:nvSpPr>
        <p:spPr>
          <a:xfrm rot="0">
            <a:off x="14101836" y="4295902"/>
            <a:ext cx="2816627" cy="1657096"/>
          </a:xfrm>
          <a:prstGeom prst="rect">
            <a:avLst/>
          </a:prstGeom>
        </p:spPr>
        <p:txBody>
          <a:bodyPr anchor="t" rtlCol="false" tIns="0" lIns="0" bIns="0" rIns="0">
            <a:spAutoFit/>
          </a:bodyPr>
          <a:lstStyle/>
          <a:p>
            <a:pPr algn="l" marL="0" indent="0" lvl="0">
              <a:lnSpc>
                <a:spcPts val="1936"/>
              </a:lnSpc>
              <a:spcBef>
                <a:spcPct val="0"/>
              </a:spcBef>
            </a:pPr>
            <a:r>
              <a:rPr lang="en-US" sz="1299" strike="noStrike" u="none">
                <a:solidFill>
                  <a:srgbClr val="000000"/>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 ex ea commodo consequat.</a:t>
            </a:r>
          </a:p>
        </p:txBody>
      </p:sp>
      <p:sp>
        <p:nvSpPr>
          <p:cNvPr name="TextBox 33" id="33"/>
          <p:cNvSpPr txBox="true"/>
          <p:nvPr/>
        </p:nvSpPr>
        <p:spPr>
          <a:xfrm rot="0">
            <a:off x="14101836" y="7045319"/>
            <a:ext cx="2816627" cy="1657096"/>
          </a:xfrm>
          <a:prstGeom prst="rect">
            <a:avLst/>
          </a:prstGeom>
        </p:spPr>
        <p:txBody>
          <a:bodyPr anchor="t" rtlCol="false" tIns="0" lIns="0" bIns="0" rIns="0">
            <a:spAutoFit/>
          </a:bodyPr>
          <a:lstStyle/>
          <a:p>
            <a:pPr algn="l" marL="0" indent="0" lvl="0">
              <a:lnSpc>
                <a:spcPts val="1936"/>
              </a:lnSpc>
              <a:spcBef>
                <a:spcPct val="0"/>
              </a:spcBef>
            </a:pPr>
            <a:r>
              <a:rPr lang="en-US" sz="1299" strike="noStrike" u="none">
                <a:solidFill>
                  <a:srgbClr val="000000"/>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 ex ea commodo consequat.</a:t>
            </a:r>
          </a:p>
        </p:txBody>
      </p:sp>
      <p:sp>
        <p:nvSpPr>
          <p:cNvPr name="TextBox 34" id="34"/>
          <p:cNvSpPr txBox="true"/>
          <p:nvPr/>
        </p:nvSpPr>
        <p:spPr>
          <a:xfrm rot="0">
            <a:off x="3458475" y="1509155"/>
            <a:ext cx="2816627" cy="1657096"/>
          </a:xfrm>
          <a:prstGeom prst="rect">
            <a:avLst/>
          </a:prstGeom>
        </p:spPr>
        <p:txBody>
          <a:bodyPr anchor="t" rtlCol="false" tIns="0" lIns="0" bIns="0" rIns="0">
            <a:spAutoFit/>
          </a:bodyPr>
          <a:lstStyle/>
          <a:p>
            <a:pPr algn="l" marL="0" indent="0" lvl="0">
              <a:lnSpc>
                <a:spcPts val="1936"/>
              </a:lnSpc>
            </a:pPr>
            <a:r>
              <a:rPr lang="en-US" sz="1299" strike="noStrike" u="none">
                <a:solidFill>
                  <a:srgbClr val="000000"/>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 ex ea commodo consequat.</a:t>
            </a:r>
          </a:p>
        </p:txBody>
      </p:sp>
      <p:sp>
        <p:nvSpPr>
          <p:cNvPr name="TextBox 35" id="35"/>
          <p:cNvSpPr txBox="true"/>
          <p:nvPr/>
        </p:nvSpPr>
        <p:spPr>
          <a:xfrm rot="0">
            <a:off x="3458475" y="4292494"/>
            <a:ext cx="2816627" cy="1657096"/>
          </a:xfrm>
          <a:prstGeom prst="rect">
            <a:avLst/>
          </a:prstGeom>
        </p:spPr>
        <p:txBody>
          <a:bodyPr anchor="t" rtlCol="false" tIns="0" lIns="0" bIns="0" rIns="0">
            <a:spAutoFit/>
          </a:bodyPr>
          <a:lstStyle/>
          <a:p>
            <a:pPr algn="l" marL="0" indent="0" lvl="0">
              <a:lnSpc>
                <a:spcPts val="1936"/>
              </a:lnSpc>
            </a:pPr>
            <a:r>
              <a:rPr lang="en-US" sz="1299" strike="noStrike" u="none">
                <a:solidFill>
                  <a:srgbClr val="000000"/>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 ex ea commodo consequat.</a:t>
            </a:r>
          </a:p>
        </p:txBody>
      </p:sp>
      <p:sp>
        <p:nvSpPr>
          <p:cNvPr name="TextBox 36" id="36"/>
          <p:cNvSpPr txBox="true"/>
          <p:nvPr/>
        </p:nvSpPr>
        <p:spPr>
          <a:xfrm rot="0">
            <a:off x="3458475" y="7069451"/>
            <a:ext cx="2816627" cy="1657096"/>
          </a:xfrm>
          <a:prstGeom prst="rect">
            <a:avLst/>
          </a:prstGeom>
        </p:spPr>
        <p:txBody>
          <a:bodyPr anchor="t" rtlCol="false" tIns="0" lIns="0" bIns="0" rIns="0">
            <a:spAutoFit/>
          </a:bodyPr>
          <a:lstStyle/>
          <a:p>
            <a:pPr algn="l" marL="0" indent="0" lvl="0">
              <a:lnSpc>
                <a:spcPts val="1936"/>
              </a:lnSpc>
            </a:pPr>
            <a:r>
              <a:rPr lang="en-US" sz="1299" strike="noStrike" u="none">
                <a:solidFill>
                  <a:srgbClr val="000000"/>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 ex ea commodo consequat.</a:t>
            </a:r>
          </a:p>
        </p:txBody>
      </p:sp>
      <p:sp>
        <p:nvSpPr>
          <p:cNvPr name="TextBox 37" id="37"/>
          <p:cNvSpPr txBox="true"/>
          <p:nvPr/>
        </p:nvSpPr>
        <p:spPr>
          <a:xfrm rot="0">
            <a:off x="6995244" y="3895276"/>
            <a:ext cx="4297511" cy="2024381"/>
          </a:xfrm>
          <a:prstGeom prst="rect">
            <a:avLst/>
          </a:prstGeom>
        </p:spPr>
        <p:txBody>
          <a:bodyPr anchor="t" rtlCol="false" tIns="0" lIns="0" bIns="0" rIns="0">
            <a:spAutoFit/>
          </a:bodyPr>
          <a:lstStyle/>
          <a:p>
            <a:pPr algn="ctr" marL="0" indent="0" lvl="1">
              <a:lnSpc>
                <a:spcPts val="7760"/>
              </a:lnSpc>
              <a:spcBef>
                <a:spcPct val="0"/>
              </a:spcBef>
            </a:pPr>
            <a:r>
              <a:rPr lang="en-US" b="true" sz="8000">
                <a:solidFill>
                  <a:srgbClr val="000000"/>
                </a:solidFill>
                <a:latin typeface="DM Sans Bold"/>
                <a:ea typeface="DM Sans Bold"/>
                <a:cs typeface="DM Sans Bold"/>
                <a:sym typeface="DM Sans Bold"/>
              </a:rPr>
              <a:t>Mind map</a:t>
            </a:r>
          </a:p>
        </p:txBody>
      </p:sp>
      <p:sp>
        <p:nvSpPr>
          <p:cNvPr name="TextBox 38" id="38"/>
          <p:cNvSpPr txBox="true"/>
          <p:nvPr/>
        </p:nvSpPr>
        <p:spPr>
          <a:xfrm rot="0">
            <a:off x="7362365" y="6150211"/>
            <a:ext cx="3563270" cy="406146"/>
          </a:xfrm>
          <a:prstGeom prst="rect">
            <a:avLst/>
          </a:prstGeom>
        </p:spPr>
        <p:txBody>
          <a:bodyPr anchor="t" rtlCol="false" tIns="0" lIns="0" bIns="0" rIns="0">
            <a:spAutoFit/>
          </a:bodyPr>
          <a:lstStyle/>
          <a:p>
            <a:pPr algn="ctr">
              <a:lnSpc>
                <a:spcPts val="3132"/>
              </a:lnSpc>
            </a:pPr>
            <a:r>
              <a:rPr lang="en-US" sz="2900">
                <a:solidFill>
                  <a:srgbClr val="000000"/>
                </a:solidFill>
                <a:latin typeface="DM Sans"/>
                <a:ea typeface="DM Sans"/>
                <a:cs typeface="DM Sans"/>
                <a:sym typeface="DM Sans"/>
              </a:rPr>
              <a:t>Exploring creativity</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sp>
        <p:nvSpPr>
          <p:cNvPr name="TextBox 3" id="3"/>
          <p:cNvSpPr txBox="true"/>
          <p:nvPr/>
        </p:nvSpPr>
        <p:spPr>
          <a:xfrm rot="0">
            <a:off x="4136549" y="4375283"/>
            <a:ext cx="10014901" cy="909320"/>
          </a:xfrm>
          <a:prstGeom prst="rect">
            <a:avLst/>
          </a:prstGeom>
        </p:spPr>
        <p:txBody>
          <a:bodyPr anchor="t" rtlCol="false" tIns="0" lIns="0" bIns="0" rIns="0">
            <a:spAutoFit/>
          </a:bodyPr>
          <a:lstStyle/>
          <a:p>
            <a:pPr algn="ctr">
              <a:lnSpc>
                <a:spcPts val="6789"/>
              </a:lnSpc>
            </a:pPr>
            <a:r>
              <a:rPr lang="en-US" b="true" sz="6999">
                <a:solidFill>
                  <a:srgbClr val="000000"/>
                </a:solidFill>
                <a:latin typeface="DM Sans Bold"/>
                <a:ea typeface="DM Sans Bold"/>
                <a:cs typeface="DM Sans Bold"/>
                <a:sym typeface="DM Sans Bold"/>
              </a:rPr>
              <a:t>Success cases</a:t>
            </a:r>
          </a:p>
        </p:txBody>
      </p:sp>
      <p:sp>
        <p:nvSpPr>
          <p:cNvPr name="TextBox 4" id="4"/>
          <p:cNvSpPr txBox="true"/>
          <p:nvPr/>
        </p:nvSpPr>
        <p:spPr>
          <a:xfrm rot="0">
            <a:off x="4221977" y="5570042"/>
            <a:ext cx="9844046" cy="2657475"/>
          </a:xfrm>
          <a:prstGeom prst="rect">
            <a:avLst/>
          </a:prstGeom>
        </p:spPr>
        <p:txBody>
          <a:bodyPr anchor="t" rtlCol="false" tIns="0" lIns="0" bIns="0" rIns="0">
            <a:spAutoFit/>
          </a:bodyPr>
          <a:lstStyle/>
          <a:p>
            <a:pPr algn="ctr" marL="0" indent="0" lvl="0">
              <a:lnSpc>
                <a:spcPts val="2699"/>
              </a:lnSpc>
              <a:spcBef>
                <a:spcPct val="0"/>
              </a:spcBef>
            </a:pPr>
            <a:r>
              <a:rPr lang="en-US" sz="1999" spc="119" u="none">
                <a:solidFill>
                  <a:srgbClr val="000000"/>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 ex ea commodo consequat.</a:t>
            </a:r>
          </a:p>
          <a:p>
            <a:pPr algn="ctr" marL="0" indent="0" lvl="0">
              <a:lnSpc>
                <a:spcPts val="2699"/>
              </a:lnSpc>
              <a:spcBef>
                <a:spcPct val="0"/>
              </a:spcBef>
            </a:pPr>
          </a:p>
          <a:p>
            <a:pPr algn="ctr" marL="0" indent="0" lvl="0">
              <a:lnSpc>
                <a:spcPts val="2699"/>
              </a:lnSpc>
              <a:spcBef>
                <a:spcPct val="0"/>
              </a:spcBef>
            </a:pPr>
            <a:r>
              <a:rPr lang="en-US" sz="1999" spc="119" u="none">
                <a:solidFill>
                  <a:srgbClr val="000000"/>
                </a:solidFill>
                <a:latin typeface="DM Sans"/>
                <a:ea typeface="DM Sans"/>
                <a:cs typeface="DM Sans"/>
                <a:sym typeface="DM Sans"/>
              </a:rPr>
              <a:t>Duis aute irure dolor in reprehenderit in voluptate velit esse cillum dolore eu fugiat nulla pariatur. Excepteur sint occaecat cupidatat non proident, sunt in culpa qui officia deserunt mollit anim id est laborum.</a:t>
            </a:r>
          </a:p>
        </p:txBody>
      </p:sp>
      <p:sp>
        <p:nvSpPr>
          <p:cNvPr name="TextBox 5" id="5"/>
          <p:cNvSpPr txBox="true"/>
          <p:nvPr/>
        </p:nvSpPr>
        <p:spPr>
          <a:xfrm rot="0">
            <a:off x="5486467" y="1897558"/>
            <a:ext cx="7315066" cy="2534875"/>
          </a:xfrm>
          <a:prstGeom prst="rect">
            <a:avLst/>
          </a:prstGeom>
        </p:spPr>
        <p:txBody>
          <a:bodyPr anchor="t" rtlCol="false" tIns="0" lIns="0" bIns="0" rIns="0">
            <a:spAutoFit/>
          </a:bodyPr>
          <a:lstStyle/>
          <a:p>
            <a:pPr algn="ctr">
              <a:lnSpc>
                <a:spcPts val="18952"/>
              </a:lnSpc>
            </a:pPr>
            <a:r>
              <a:rPr lang="en-US" b="true" sz="19538">
                <a:solidFill>
                  <a:srgbClr val="000000"/>
                </a:solidFill>
                <a:latin typeface="DM Sans Bold"/>
                <a:ea typeface="DM Sans Bold"/>
                <a:cs typeface="DM Sans Bold"/>
                <a:sym typeface="DM Sans Bold"/>
              </a:rPr>
              <a:t>95%</a:t>
            </a:r>
          </a:p>
        </p:txBody>
      </p:sp>
      <p:sp>
        <p:nvSpPr>
          <p:cNvPr name="Freeform 6" id="6"/>
          <p:cNvSpPr/>
          <p:nvPr/>
        </p:nvSpPr>
        <p:spPr>
          <a:xfrm flipH="false" flipV="false" rot="0">
            <a:off x="-2329398" y="9017983"/>
            <a:ext cx="4899948" cy="3344214"/>
          </a:xfrm>
          <a:custGeom>
            <a:avLst/>
            <a:gdLst/>
            <a:ahLst/>
            <a:cxnLst/>
            <a:rect r="r" b="b" t="t" l="l"/>
            <a:pathLst>
              <a:path h="3344214" w="4899948">
                <a:moveTo>
                  <a:pt x="0" y="0"/>
                </a:moveTo>
                <a:lnTo>
                  <a:pt x="4899947" y="0"/>
                </a:lnTo>
                <a:lnTo>
                  <a:pt x="4899947" y="3344214"/>
                </a:lnTo>
                <a:lnTo>
                  <a:pt x="0" y="334421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5847044" y="9882374"/>
            <a:ext cx="3296956" cy="809253"/>
          </a:xfrm>
          <a:custGeom>
            <a:avLst/>
            <a:gdLst/>
            <a:ahLst/>
            <a:cxnLst/>
            <a:rect r="r" b="b" t="t" l="l"/>
            <a:pathLst>
              <a:path h="809253" w="3296956">
                <a:moveTo>
                  <a:pt x="0" y="0"/>
                </a:moveTo>
                <a:lnTo>
                  <a:pt x="3296956" y="0"/>
                </a:lnTo>
                <a:lnTo>
                  <a:pt x="3296956" y="809252"/>
                </a:lnTo>
                <a:lnTo>
                  <a:pt x="0" y="80925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4494772" y="9017983"/>
            <a:ext cx="4427843" cy="3481392"/>
          </a:xfrm>
          <a:custGeom>
            <a:avLst/>
            <a:gdLst/>
            <a:ahLst/>
            <a:cxnLst/>
            <a:rect r="r" b="b" t="t" l="l"/>
            <a:pathLst>
              <a:path h="3481392" w="4427843">
                <a:moveTo>
                  <a:pt x="0" y="0"/>
                </a:moveTo>
                <a:lnTo>
                  <a:pt x="4427843" y="0"/>
                </a:lnTo>
                <a:lnTo>
                  <a:pt x="4427843" y="3481391"/>
                </a:lnTo>
                <a:lnTo>
                  <a:pt x="0" y="348139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9" id="9"/>
          <p:cNvSpPr/>
          <p:nvPr/>
        </p:nvSpPr>
        <p:spPr>
          <a:xfrm flipH="false" flipV="false" rot="0">
            <a:off x="-763398" y="-1534296"/>
            <a:ext cx="4899948" cy="3068592"/>
          </a:xfrm>
          <a:custGeom>
            <a:avLst/>
            <a:gdLst/>
            <a:ahLst/>
            <a:cxnLst/>
            <a:rect r="r" b="b" t="t" l="l"/>
            <a:pathLst>
              <a:path h="3068592" w="4899948">
                <a:moveTo>
                  <a:pt x="0" y="0"/>
                </a:moveTo>
                <a:lnTo>
                  <a:pt x="4899947" y="0"/>
                </a:lnTo>
                <a:lnTo>
                  <a:pt x="4899947" y="3068592"/>
                </a:lnTo>
                <a:lnTo>
                  <a:pt x="0" y="306859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Freeform 10" id="10"/>
          <p:cNvSpPr/>
          <p:nvPr/>
        </p:nvSpPr>
        <p:spPr>
          <a:xfrm flipH="false" flipV="false" rot="0">
            <a:off x="12801533" y="-3053980"/>
            <a:ext cx="4292424" cy="3870986"/>
          </a:xfrm>
          <a:custGeom>
            <a:avLst/>
            <a:gdLst/>
            <a:ahLst/>
            <a:cxnLst/>
            <a:rect r="r" b="b" t="t" l="l"/>
            <a:pathLst>
              <a:path h="3870986" w="4292424">
                <a:moveTo>
                  <a:pt x="0" y="0"/>
                </a:moveTo>
                <a:lnTo>
                  <a:pt x="4292424" y="0"/>
                </a:lnTo>
                <a:lnTo>
                  <a:pt x="4292424" y="3870986"/>
                </a:lnTo>
                <a:lnTo>
                  <a:pt x="0" y="387098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Freeform 11" id="11"/>
          <p:cNvSpPr/>
          <p:nvPr/>
        </p:nvSpPr>
        <p:spPr>
          <a:xfrm flipH="false" flipV="false" rot="0">
            <a:off x="10138935" y="9258300"/>
            <a:ext cx="4076270" cy="2863579"/>
          </a:xfrm>
          <a:custGeom>
            <a:avLst/>
            <a:gdLst/>
            <a:ahLst/>
            <a:cxnLst/>
            <a:rect r="r" b="b" t="t" l="l"/>
            <a:pathLst>
              <a:path h="2863579" w="4076270">
                <a:moveTo>
                  <a:pt x="0" y="0"/>
                </a:moveTo>
                <a:lnTo>
                  <a:pt x="4076270" y="0"/>
                </a:lnTo>
                <a:lnTo>
                  <a:pt x="4076270" y="2863579"/>
                </a:lnTo>
                <a:lnTo>
                  <a:pt x="0" y="286357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a:ln cap="sq">
            <a:noFill/>
            <a:prstDash val="solid"/>
            <a:miter/>
          </a:ln>
        </p:spPr>
      </p:sp>
      <p:sp>
        <p:nvSpPr>
          <p:cNvPr name="Freeform 12" id="12"/>
          <p:cNvSpPr/>
          <p:nvPr/>
        </p:nvSpPr>
        <p:spPr>
          <a:xfrm flipH="false" flipV="false" rot="0">
            <a:off x="7495522" y="-3297794"/>
            <a:ext cx="5493058" cy="4114800"/>
          </a:xfrm>
          <a:custGeom>
            <a:avLst/>
            <a:gdLst/>
            <a:ahLst/>
            <a:cxnLst/>
            <a:rect r="r" b="b" t="t" l="l"/>
            <a:pathLst>
              <a:path h="4114800" w="5493058">
                <a:moveTo>
                  <a:pt x="0" y="0"/>
                </a:moveTo>
                <a:lnTo>
                  <a:pt x="5493058" y="0"/>
                </a:lnTo>
                <a:lnTo>
                  <a:pt x="5493058"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a:ln cap="sq">
            <a:noFill/>
            <a:prstDash val="solid"/>
            <a:miter/>
          </a:ln>
        </p:spPr>
      </p:sp>
      <p:sp>
        <p:nvSpPr>
          <p:cNvPr name="Freeform 13" id="13"/>
          <p:cNvSpPr/>
          <p:nvPr/>
        </p:nvSpPr>
        <p:spPr>
          <a:xfrm flipH="false" flipV="false" rot="4747568">
            <a:off x="-2972342" y="3665317"/>
            <a:ext cx="4896097" cy="2735694"/>
          </a:xfrm>
          <a:custGeom>
            <a:avLst/>
            <a:gdLst/>
            <a:ahLst/>
            <a:cxnLst/>
            <a:rect r="r" b="b" t="t" l="l"/>
            <a:pathLst>
              <a:path h="2735694" w="4896097">
                <a:moveTo>
                  <a:pt x="0" y="0"/>
                </a:moveTo>
                <a:lnTo>
                  <a:pt x="4896097" y="0"/>
                </a:lnTo>
                <a:lnTo>
                  <a:pt x="4896097" y="2735694"/>
                </a:lnTo>
                <a:lnTo>
                  <a:pt x="0" y="2735694"/>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a:ln cap="sq">
            <a:noFill/>
            <a:prstDash val="solid"/>
            <a:miter/>
          </a:ln>
        </p:spPr>
      </p:sp>
      <p:sp>
        <p:nvSpPr>
          <p:cNvPr name="Freeform 14" id="14"/>
          <p:cNvSpPr/>
          <p:nvPr/>
        </p:nvSpPr>
        <p:spPr>
          <a:xfrm flipH="false" flipV="false" rot="0">
            <a:off x="4861154" y="-2102294"/>
            <a:ext cx="2892762" cy="2919301"/>
          </a:xfrm>
          <a:custGeom>
            <a:avLst/>
            <a:gdLst/>
            <a:ahLst/>
            <a:cxnLst/>
            <a:rect r="r" b="b" t="t" l="l"/>
            <a:pathLst>
              <a:path h="2919301" w="2892762">
                <a:moveTo>
                  <a:pt x="0" y="0"/>
                </a:moveTo>
                <a:lnTo>
                  <a:pt x="2892761" y="0"/>
                </a:lnTo>
                <a:lnTo>
                  <a:pt x="2892761" y="2919300"/>
                </a:lnTo>
                <a:lnTo>
                  <a:pt x="0" y="2919300"/>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a:ln cap="sq">
            <a:noFill/>
            <a:prstDash val="solid"/>
            <a:miter/>
          </a:ln>
        </p:spPr>
      </p:sp>
      <p:sp>
        <p:nvSpPr>
          <p:cNvPr name="Freeform 15" id="15"/>
          <p:cNvSpPr/>
          <p:nvPr/>
        </p:nvSpPr>
        <p:spPr>
          <a:xfrm flipH="false" flipV="false" rot="0">
            <a:off x="17494810" y="2371030"/>
            <a:ext cx="3575541" cy="3575541"/>
          </a:xfrm>
          <a:custGeom>
            <a:avLst/>
            <a:gdLst/>
            <a:ahLst/>
            <a:cxnLst/>
            <a:rect r="r" b="b" t="t" l="l"/>
            <a:pathLst>
              <a:path h="3575541" w="3575541">
                <a:moveTo>
                  <a:pt x="0" y="0"/>
                </a:moveTo>
                <a:lnTo>
                  <a:pt x="3575541" y="0"/>
                </a:lnTo>
                <a:lnTo>
                  <a:pt x="3575541" y="3575541"/>
                </a:lnTo>
                <a:lnTo>
                  <a:pt x="0" y="3575541"/>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a:ln cap="sq">
            <a:noFill/>
            <a:prstDash val="solid"/>
            <a:miter/>
          </a:ln>
        </p:spPr>
      </p:sp>
      <p:sp>
        <p:nvSpPr>
          <p:cNvPr name="Freeform 16" id="16"/>
          <p:cNvSpPr/>
          <p:nvPr/>
        </p:nvSpPr>
        <p:spPr>
          <a:xfrm flipH="false" flipV="false" rot="0">
            <a:off x="2570549" y="9496827"/>
            <a:ext cx="2587020" cy="2386526"/>
          </a:xfrm>
          <a:custGeom>
            <a:avLst/>
            <a:gdLst/>
            <a:ahLst/>
            <a:cxnLst/>
            <a:rect r="r" b="b" t="t" l="l"/>
            <a:pathLst>
              <a:path h="2386526" w="2587020">
                <a:moveTo>
                  <a:pt x="0" y="0"/>
                </a:moveTo>
                <a:lnTo>
                  <a:pt x="2587020" y="0"/>
                </a:lnTo>
                <a:lnTo>
                  <a:pt x="2587020" y="2386526"/>
                </a:lnTo>
                <a:lnTo>
                  <a:pt x="0" y="2386526"/>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a:ln cap="sq">
            <a:noFill/>
            <a:prstDash val="solid"/>
            <a:miter/>
          </a:ln>
        </p:spPr>
      </p:sp>
      <p:sp>
        <p:nvSpPr>
          <p:cNvPr name="Freeform 17" id="17"/>
          <p:cNvSpPr/>
          <p:nvPr/>
        </p:nvSpPr>
        <p:spPr>
          <a:xfrm flipH="false" flipV="false" rot="-5282649">
            <a:off x="16596506" y="6970869"/>
            <a:ext cx="3382987" cy="1154444"/>
          </a:xfrm>
          <a:custGeom>
            <a:avLst/>
            <a:gdLst/>
            <a:ahLst/>
            <a:cxnLst/>
            <a:rect r="r" b="b" t="t" l="l"/>
            <a:pathLst>
              <a:path h="1154444" w="3382987">
                <a:moveTo>
                  <a:pt x="0" y="0"/>
                </a:moveTo>
                <a:lnTo>
                  <a:pt x="3382988" y="0"/>
                </a:lnTo>
                <a:lnTo>
                  <a:pt x="3382988" y="1154445"/>
                </a:lnTo>
                <a:lnTo>
                  <a:pt x="0" y="1154445"/>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a:ln cap="sq">
            <a:noFill/>
            <a:prstDash val="solid"/>
            <a:miter/>
          </a:ln>
        </p:spPr>
      </p:sp>
      <p:sp>
        <p:nvSpPr>
          <p:cNvPr name="Freeform 18" id="18"/>
          <p:cNvSpPr/>
          <p:nvPr/>
        </p:nvSpPr>
        <p:spPr>
          <a:xfrm flipH="false" flipV="false" rot="0">
            <a:off x="17259300" y="-971659"/>
            <a:ext cx="3104522" cy="3342688"/>
          </a:xfrm>
          <a:custGeom>
            <a:avLst/>
            <a:gdLst/>
            <a:ahLst/>
            <a:cxnLst/>
            <a:rect r="r" b="b" t="t" l="l"/>
            <a:pathLst>
              <a:path h="3342688" w="3104522">
                <a:moveTo>
                  <a:pt x="0" y="0"/>
                </a:moveTo>
                <a:lnTo>
                  <a:pt x="3104522" y="0"/>
                </a:lnTo>
                <a:lnTo>
                  <a:pt x="3104522" y="3342689"/>
                </a:lnTo>
                <a:lnTo>
                  <a:pt x="0" y="3342689"/>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a:ln cap="sq">
            <a:noFill/>
            <a:prstDash val="solid"/>
            <a:miter/>
          </a:ln>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4000500" y="-4000500"/>
            <a:ext cx="10287000" cy="18288000"/>
          </a:xfrm>
          <a:custGeom>
            <a:avLst/>
            <a:gdLst/>
            <a:ahLst/>
            <a:cxnLst/>
            <a:rect r="r" b="b" t="t" l="l"/>
            <a:pathLst>
              <a:path h="18288000" w="10287000">
                <a:moveTo>
                  <a:pt x="10287000" y="0"/>
                </a:moveTo>
                <a:lnTo>
                  <a:pt x="10287000" y="18288000"/>
                </a:lnTo>
                <a:lnTo>
                  <a:pt x="0" y="18288000"/>
                </a:lnTo>
                <a:lnTo>
                  <a:pt x="0" y="0"/>
                </a:lnTo>
                <a:lnTo>
                  <a:pt x="10287000" y="0"/>
                </a:lnTo>
                <a:close/>
              </a:path>
            </a:pathLst>
          </a:custGeom>
          <a:blipFill>
            <a:blip r:embed="rId2"/>
            <a:stretch>
              <a:fillRect l="-71867" t="-3631" r="-74156" b="-2747"/>
            </a:stretch>
          </a:blipFill>
        </p:spPr>
      </p:sp>
      <p:grpSp>
        <p:nvGrpSpPr>
          <p:cNvPr name="Group 3" id="3"/>
          <p:cNvGrpSpPr/>
          <p:nvPr/>
        </p:nvGrpSpPr>
        <p:grpSpPr>
          <a:xfrm rot="0">
            <a:off x="1028700" y="1261827"/>
            <a:ext cx="5038071" cy="3559266"/>
            <a:chOff x="0" y="0"/>
            <a:chExt cx="1048738" cy="740906"/>
          </a:xfrm>
        </p:grpSpPr>
        <p:sp>
          <p:nvSpPr>
            <p:cNvPr name="Freeform 4" id="4"/>
            <p:cNvSpPr/>
            <p:nvPr/>
          </p:nvSpPr>
          <p:spPr>
            <a:xfrm flipH="false" flipV="false" rot="0">
              <a:off x="0" y="0"/>
              <a:ext cx="1048738" cy="740906"/>
            </a:xfrm>
            <a:custGeom>
              <a:avLst/>
              <a:gdLst/>
              <a:ahLst/>
              <a:cxnLst/>
              <a:rect r="r" b="b" t="t" l="l"/>
              <a:pathLst>
                <a:path h="740906" w="1048738">
                  <a:moveTo>
                    <a:pt x="52247" y="0"/>
                  </a:moveTo>
                  <a:lnTo>
                    <a:pt x="996490" y="0"/>
                  </a:lnTo>
                  <a:cubicBezTo>
                    <a:pt x="1010347" y="0"/>
                    <a:pt x="1023636" y="5505"/>
                    <a:pt x="1033435" y="15303"/>
                  </a:cubicBezTo>
                  <a:cubicBezTo>
                    <a:pt x="1043233" y="25101"/>
                    <a:pt x="1048738" y="38390"/>
                    <a:pt x="1048738" y="52247"/>
                  </a:cubicBezTo>
                  <a:lnTo>
                    <a:pt x="1048738" y="688659"/>
                  </a:lnTo>
                  <a:cubicBezTo>
                    <a:pt x="1048738" y="717514"/>
                    <a:pt x="1025346" y="740906"/>
                    <a:pt x="996490" y="740906"/>
                  </a:cubicBezTo>
                  <a:lnTo>
                    <a:pt x="52247" y="740906"/>
                  </a:lnTo>
                  <a:cubicBezTo>
                    <a:pt x="23392" y="740906"/>
                    <a:pt x="0" y="717514"/>
                    <a:pt x="0" y="688659"/>
                  </a:cubicBezTo>
                  <a:lnTo>
                    <a:pt x="0" y="52247"/>
                  </a:lnTo>
                  <a:cubicBezTo>
                    <a:pt x="0" y="23392"/>
                    <a:pt x="23392" y="0"/>
                    <a:pt x="52247" y="0"/>
                  </a:cubicBezTo>
                  <a:close/>
                </a:path>
              </a:pathLst>
            </a:custGeom>
            <a:solidFill>
              <a:srgbClr val="8AB7E2"/>
            </a:solidFill>
            <a:ln w="19050" cap="rnd">
              <a:solidFill>
                <a:srgbClr val="000000"/>
              </a:solidFill>
              <a:prstDash val="solid"/>
              <a:round/>
            </a:ln>
          </p:spPr>
        </p:sp>
        <p:sp>
          <p:nvSpPr>
            <p:cNvPr name="TextBox 5" id="5"/>
            <p:cNvSpPr txBox="true"/>
            <p:nvPr/>
          </p:nvSpPr>
          <p:spPr>
            <a:xfrm>
              <a:off x="0" y="-38100"/>
              <a:ext cx="1048738" cy="779006"/>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028700" y="5370657"/>
            <a:ext cx="5038071" cy="3559266"/>
            <a:chOff x="0" y="0"/>
            <a:chExt cx="1048738" cy="740906"/>
          </a:xfrm>
        </p:grpSpPr>
        <p:sp>
          <p:nvSpPr>
            <p:cNvPr name="Freeform 7" id="7"/>
            <p:cNvSpPr/>
            <p:nvPr/>
          </p:nvSpPr>
          <p:spPr>
            <a:xfrm flipH="false" flipV="false" rot="0">
              <a:off x="0" y="0"/>
              <a:ext cx="1048738" cy="740906"/>
            </a:xfrm>
            <a:custGeom>
              <a:avLst/>
              <a:gdLst/>
              <a:ahLst/>
              <a:cxnLst/>
              <a:rect r="r" b="b" t="t" l="l"/>
              <a:pathLst>
                <a:path h="740906" w="1048738">
                  <a:moveTo>
                    <a:pt x="52247" y="0"/>
                  </a:moveTo>
                  <a:lnTo>
                    <a:pt x="996490" y="0"/>
                  </a:lnTo>
                  <a:cubicBezTo>
                    <a:pt x="1010347" y="0"/>
                    <a:pt x="1023636" y="5505"/>
                    <a:pt x="1033435" y="15303"/>
                  </a:cubicBezTo>
                  <a:cubicBezTo>
                    <a:pt x="1043233" y="25101"/>
                    <a:pt x="1048738" y="38390"/>
                    <a:pt x="1048738" y="52247"/>
                  </a:cubicBezTo>
                  <a:lnTo>
                    <a:pt x="1048738" y="688659"/>
                  </a:lnTo>
                  <a:cubicBezTo>
                    <a:pt x="1048738" y="717514"/>
                    <a:pt x="1025346" y="740906"/>
                    <a:pt x="996490" y="740906"/>
                  </a:cubicBezTo>
                  <a:lnTo>
                    <a:pt x="52247" y="740906"/>
                  </a:lnTo>
                  <a:cubicBezTo>
                    <a:pt x="23392" y="740906"/>
                    <a:pt x="0" y="717514"/>
                    <a:pt x="0" y="688659"/>
                  </a:cubicBezTo>
                  <a:lnTo>
                    <a:pt x="0" y="52247"/>
                  </a:lnTo>
                  <a:cubicBezTo>
                    <a:pt x="0" y="23392"/>
                    <a:pt x="23392" y="0"/>
                    <a:pt x="52247" y="0"/>
                  </a:cubicBezTo>
                  <a:close/>
                </a:path>
              </a:pathLst>
            </a:custGeom>
            <a:solidFill>
              <a:srgbClr val="8AB7E2"/>
            </a:solidFill>
            <a:ln w="19050" cap="rnd">
              <a:solidFill>
                <a:srgbClr val="000000"/>
              </a:solidFill>
              <a:prstDash val="solid"/>
              <a:round/>
            </a:ln>
          </p:spPr>
        </p:sp>
        <p:sp>
          <p:nvSpPr>
            <p:cNvPr name="TextBox 8" id="8"/>
            <p:cNvSpPr txBox="true"/>
            <p:nvPr/>
          </p:nvSpPr>
          <p:spPr>
            <a:xfrm>
              <a:off x="0" y="-38100"/>
              <a:ext cx="1048738" cy="779006"/>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6692531" y="1261827"/>
            <a:ext cx="5038071" cy="3559266"/>
            <a:chOff x="0" y="0"/>
            <a:chExt cx="1048738" cy="740906"/>
          </a:xfrm>
        </p:grpSpPr>
        <p:sp>
          <p:nvSpPr>
            <p:cNvPr name="Freeform 10" id="10"/>
            <p:cNvSpPr/>
            <p:nvPr/>
          </p:nvSpPr>
          <p:spPr>
            <a:xfrm flipH="false" flipV="false" rot="0">
              <a:off x="0" y="0"/>
              <a:ext cx="1048738" cy="740906"/>
            </a:xfrm>
            <a:custGeom>
              <a:avLst/>
              <a:gdLst/>
              <a:ahLst/>
              <a:cxnLst/>
              <a:rect r="r" b="b" t="t" l="l"/>
              <a:pathLst>
                <a:path h="740906" w="1048738">
                  <a:moveTo>
                    <a:pt x="52247" y="0"/>
                  </a:moveTo>
                  <a:lnTo>
                    <a:pt x="996490" y="0"/>
                  </a:lnTo>
                  <a:cubicBezTo>
                    <a:pt x="1010347" y="0"/>
                    <a:pt x="1023636" y="5505"/>
                    <a:pt x="1033435" y="15303"/>
                  </a:cubicBezTo>
                  <a:cubicBezTo>
                    <a:pt x="1043233" y="25101"/>
                    <a:pt x="1048738" y="38390"/>
                    <a:pt x="1048738" y="52247"/>
                  </a:cubicBezTo>
                  <a:lnTo>
                    <a:pt x="1048738" y="688659"/>
                  </a:lnTo>
                  <a:cubicBezTo>
                    <a:pt x="1048738" y="717514"/>
                    <a:pt x="1025346" y="740906"/>
                    <a:pt x="996490" y="740906"/>
                  </a:cubicBezTo>
                  <a:lnTo>
                    <a:pt x="52247" y="740906"/>
                  </a:lnTo>
                  <a:cubicBezTo>
                    <a:pt x="23392" y="740906"/>
                    <a:pt x="0" y="717514"/>
                    <a:pt x="0" y="688659"/>
                  </a:cubicBezTo>
                  <a:lnTo>
                    <a:pt x="0" y="52247"/>
                  </a:lnTo>
                  <a:cubicBezTo>
                    <a:pt x="0" y="23392"/>
                    <a:pt x="23392" y="0"/>
                    <a:pt x="52247" y="0"/>
                  </a:cubicBezTo>
                  <a:close/>
                </a:path>
              </a:pathLst>
            </a:custGeom>
            <a:solidFill>
              <a:srgbClr val="8AB7E2"/>
            </a:solidFill>
            <a:ln w="19050" cap="rnd">
              <a:solidFill>
                <a:srgbClr val="000000"/>
              </a:solidFill>
              <a:prstDash val="solid"/>
              <a:round/>
            </a:ln>
          </p:spPr>
        </p:sp>
        <p:sp>
          <p:nvSpPr>
            <p:cNvPr name="TextBox 11" id="11"/>
            <p:cNvSpPr txBox="true"/>
            <p:nvPr/>
          </p:nvSpPr>
          <p:spPr>
            <a:xfrm>
              <a:off x="0" y="-38100"/>
              <a:ext cx="1048738" cy="779006"/>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6692531" y="5370657"/>
            <a:ext cx="5038071" cy="3559266"/>
            <a:chOff x="0" y="0"/>
            <a:chExt cx="1048738" cy="740906"/>
          </a:xfrm>
        </p:grpSpPr>
        <p:sp>
          <p:nvSpPr>
            <p:cNvPr name="Freeform 13" id="13"/>
            <p:cNvSpPr/>
            <p:nvPr/>
          </p:nvSpPr>
          <p:spPr>
            <a:xfrm flipH="false" flipV="false" rot="0">
              <a:off x="0" y="0"/>
              <a:ext cx="1048738" cy="740906"/>
            </a:xfrm>
            <a:custGeom>
              <a:avLst/>
              <a:gdLst/>
              <a:ahLst/>
              <a:cxnLst/>
              <a:rect r="r" b="b" t="t" l="l"/>
              <a:pathLst>
                <a:path h="740906" w="1048738">
                  <a:moveTo>
                    <a:pt x="52247" y="0"/>
                  </a:moveTo>
                  <a:lnTo>
                    <a:pt x="996490" y="0"/>
                  </a:lnTo>
                  <a:cubicBezTo>
                    <a:pt x="1010347" y="0"/>
                    <a:pt x="1023636" y="5505"/>
                    <a:pt x="1033435" y="15303"/>
                  </a:cubicBezTo>
                  <a:cubicBezTo>
                    <a:pt x="1043233" y="25101"/>
                    <a:pt x="1048738" y="38390"/>
                    <a:pt x="1048738" y="52247"/>
                  </a:cubicBezTo>
                  <a:lnTo>
                    <a:pt x="1048738" y="688659"/>
                  </a:lnTo>
                  <a:cubicBezTo>
                    <a:pt x="1048738" y="717514"/>
                    <a:pt x="1025346" y="740906"/>
                    <a:pt x="996490" y="740906"/>
                  </a:cubicBezTo>
                  <a:lnTo>
                    <a:pt x="52247" y="740906"/>
                  </a:lnTo>
                  <a:cubicBezTo>
                    <a:pt x="23392" y="740906"/>
                    <a:pt x="0" y="717514"/>
                    <a:pt x="0" y="688659"/>
                  </a:cubicBezTo>
                  <a:lnTo>
                    <a:pt x="0" y="52247"/>
                  </a:lnTo>
                  <a:cubicBezTo>
                    <a:pt x="0" y="23392"/>
                    <a:pt x="23392" y="0"/>
                    <a:pt x="52247" y="0"/>
                  </a:cubicBezTo>
                  <a:close/>
                </a:path>
              </a:pathLst>
            </a:custGeom>
            <a:solidFill>
              <a:srgbClr val="8AB7E2"/>
            </a:solidFill>
            <a:ln w="19050" cap="rnd">
              <a:solidFill>
                <a:srgbClr val="000000"/>
              </a:solidFill>
              <a:prstDash val="solid"/>
              <a:round/>
            </a:ln>
          </p:spPr>
        </p:sp>
        <p:sp>
          <p:nvSpPr>
            <p:cNvPr name="TextBox 14" id="14"/>
            <p:cNvSpPr txBox="true"/>
            <p:nvPr/>
          </p:nvSpPr>
          <p:spPr>
            <a:xfrm>
              <a:off x="0" y="-38100"/>
              <a:ext cx="1048738" cy="779006"/>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028700" y="1261827"/>
            <a:ext cx="5038071" cy="668736"/>
            <a:chOff x="0" y="0"/>
            <a:chExt cx="1048738" cy="139206"/>
          </a:xfrm>
        </p:grpSpPr>
        <p:sp>
          <p:nvSpPr>
            <p:cNvPr name="Freeform 16" id="16"/>
            <p:cNvSpPr/>
            <p:nvPr/>
          </p:nvSpPr>
          <p:spPr>
            <a:xfrm flipH="false" flipV="false" rot="0">
              <a:off x="0" y="0"/>
              <a:ext cx="1048738" cy="139206"/>
            </a:xfrm>
            <a:custGeom>
              <a:avLst/>
              <a:gdLst/>
              <a:ahLst/>
              <a:cxnLst/>
              <a:rect r="r" b="b" t="t" l="l"/>
              <a:pathLst>
                <a:path h="139206" w="1048738">
                  <a:moveTo>
                    <a:pt x="26124" y="0"/>
                  </a:moveTo>
                  <a:lnTo>
                    <a:pt x="1022614" y="0"/>
                  </a:lnTo>
                  <a:cubicBezTo>
                    <a:pt x="1029542" y="0"/>
                    <a:pt x="1036187" y="2752"/>
                    <a:pt x="1041086" y="7651"/>
                  </a:cubicBezTo>
                  <a:cubicBezTo>
                    <a:pt x="1045985" y="12551"/>
                    <a:pt x="1048738" y="19195"/>
                    <a:pt x="1048738" y="26124"/>
                  </a:cubicBezTo>
                  <a:lnTo>
                    <a:pt x="1048738" y="113082"/>
                  </a:lnTo>
                  <a:cubicBezTo>
                    <a:pt x="1048738" y="127510"/>
                    <a:pt x="1037042" y="139206"/>
                    <a:pt x="1022614" y="139206"/>
                  </a:cubicBezTo>
                  <a:lnTo>
                    <a:pt x="26124" y="139206"/>
                  </a:lnTo>
                  <a:cubicBezTo>
                    <a:pt x="19195" y="139206"/>
                    <a:pt x="12551" y="136454"/>
                    <a:pt x="7651" y="131554"/>
                  </a:cubicBezTo>
                  <a:cubicBezTo>
                    <a:pt x="2752" y="126655"/>
                    <a:pt x="0" y="120011"/>
                    <a:pt x="0" y="113082"/>
                  </a:cubicBezTo>
                  <a:lnTo>
                    <a:pt x="0" y="26124"/>
                  </a:lnTo>
                  <a:cubicBezTo>
                    <a:pt x="0" y="11696"/>
                    <a:pt x="11696" y="0"/>
                    <a:pt x="26124" y="0"/>
                  </a:cubicBezTo>
                  <a:close/>
                </a:path>
              </a:pathLst>
            </a:custGeom>
            <a:solidFill>
              <a:srgbClr val="FFFFFF"/>
            </a:solidFill>
            <a:ln w="19050" cap="sq">
              <a:solidFill>
                <a:srgbClr val="000000"/>
              </a:solidFill>
              <a:prstDash val="solid"/>
              <a:miter/>
            </a:ln>
          </p:spPr>
        </p:sp>
        <p:sp>
          <p:nvSpPr>
            <p:cNvPr name="TextBox 17" id="17"/>
            <p:cNvSpPr txBox="true"/>
            <p:nvPr/>
          </p:nvSpPr>
          <p:spPr>
            <a:xfrm>
              <a:off x="0" y="-38100"/>
              <a:ext cx="1048738" cy="177306"/>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028700" y="5370657"/>
            <a:ext cx="5038071" cy="668736"/>
            <a:chOff x="0" y="0"/>
            <a:chExt cx="1048738" cy="139206"/>
          </a:xfrm>
        </p:grpSpPr>
        <p:sp>
          <p:nvSpPr>
            <p:cNvPr name="Freeform 19" id="19"/>
            <p:cNvSpPr/>
            <p:nvPr/>
          </p:nvSpPr>
          <p:spPr>
            <a:xfrm flipH="false" flipV="false" rot="0">
              <a:off x="0" y="0"/>
              <a:ext cx="1048738" cy="139206"/>
            </a:xfrm>
            <a:custGeom>
              <a:avLst/>
              <a:gdLst/>
              <a:ahLst/>
              <a:cxnLst/>
              <a:rect r="r" b="b" t="t" l="l"/>
              <a:pathLst>
                <a:path h="139206" w="1048738">
                  <a:moveTo>
                    <a:pt x="26124" y="0"/>
                  </a:moveTo>
                  <a:lnTo>
                    <a:pt x="1022614" y="0"/>
                  </a:lnTo>
                  <a:cubicBezTo>
                    <a:pt x="1029542" y="0"/>
                    <a:pt x="1036187" y="2752"/>
                    <a:pt x="1041086" y="7651"/>
                  </a:cubicBezTo>
                  <a:cubicBezTo>
                    <a:pt x="1045985" y="12551"/>
                    <a:pt x="1048738" y="19195"/>
                    <a:pt x="1048738" y="26124"/>
                  </a:cubicBezTo>
                  <a:lnTo>
                    <a:pt x="1048738" y="113082"/>
                  </a:lnTo>
                  <a:cubicBezTo>
                    <a:pt x="1048738" y="127510"/>
                    <a:pt x="1037042" y="139206"/>
                    <a:pt x="1022614" y="139206"/>
                  </a:cubicBezTo>
                  <a:lnTo>
                    <a:pt x="26124" y="139206"/>
                  </a:lnTo>
                  <a:cubicBezTo>
                    <a:pt x="19195" y="139206"/>
                    <a:pt x="12551" y="136454"/>
                    <a:pt x="7651" y="131554"/>
                  </a:cubicBezTo>
                  <a:cubicBezTo>
                    <a:pt x="2752" y="126655"/>
                    <a:pt x="0" y="120011"/>
                    <a:pt x="0" y="113082"/>
                  </a:cubicBezTo>
                  <a:lnTo>
                    <a:pt x="0" y="26124"/>
                  </a:lnTo>
                  <a:cubicBezTo>
                    <a:pt x="0" y="11696"/>
                    <a:pt x="11696" y="0"/>
                    <a:pt x="26124" y="0"/>
                  </a:cubicBezTo>
                  <a:close/>
                </a:path>
              </a:pathLst>
            </a:custGeom>
            <a:solidFill>
              <a:srgbClr val="FFFFFF"/>
            </a:solidFill>
            <a:ln w="19050" cap="sq">
              <a:solidFill>
                <a:srgbClr val="000000"/>
              </a:solidFill>
              <a:prstDash val="solid"/>
              <a:miter/>
            </a:ln>
          </p:spPr>
        </p:sp>
        <p:sp>
          <p:nvSpPr>
            <p:cNvPr name="TextBox 20" id="20"/>
            <p:cNvSpPr txBox="true"/>
            <p:nvPr/>
          </p:nvSpPr>
          <p:spPr>
            <a:xfrm>
              <a:off x="0" y="-38100"/>
              <a:ext cx="1048738" cy="177306"/>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6692531" y="1261827"/>
            <a:ext cx="5038071" cy="668736"/>
            <a:chOff x="0" y="0"/>
            <a:chExt cx="1048738" cy="139206"/>
          </a:xfrm>
        </p:grpSpPr>
        <p:sp>
          <p:nvSpPr>
            <p:cNvPr name="Freeform 22" id="22"/>
            <p:cNvSpPr/>
            <p:nvPr/>
          </p:nvSpPr>
          <p:spPr>
            <a:xfrm flipH="false" flipV="false" rot="0">
              <a:off x="0" y="0"/>
              <a:ext cx="1048738" cy="139206"/>
            </a:xfrm>
            <a:custGeom>
              <a:avLst/>
              <a:gdLst/>
              <a:ahLst/>
              <a:cxnLst/>
              <a:rect r="r" b="b" t="t" l="l"/>
              <a:pathLst>
                <a:path h="139206" w="1048738">
                  <a:moveTo>
                    <a:pt x="26124" y="0"/>
                  </a:moveTo>
                  <a:lnTo>
                    <a:pt x="1022614" y="0"/>
                  </a:lnTo>
                  <a:cubicBezTo>
                    <a:pt x="1029542" y="0"/>
                    <a:pt x="1036187" y="2752"/>
                    <a:pt x="1041086" y="7651"/>
                  </a:cubicBezTo>
                  <a:cubicBezTo>
                    <a:pt x="1045985" y="12551"/>
                    <a:pt x="1048738" y="19195"/>
                    <a:pt x="1048738" y="26124"/>
                  </a:cubicBezTo>
                  <a:lnTo>
                    <a:pt x="1048738" y="113082"/>
                  </a:lnTo>
                  <a:cubicBezTo>
                    <a:pt x="1048738" y="127510"/>
                    <a:pt x="1037042" y="139206"/>
                    <a:pt x="1022614" y="139206"/>
                  </a:cubicBezTo>
                  <a:lnTo>
                    <a:pt x="26124" y="139206"/>
                  </a:lnTo>
                  <a:cubicBezTo>
                    <a:pt x="19195" y="139206"/>
                    <a:pt x="12551" y="136454"/>
                    <a:pt x="7651" y="131554"/>
                  </a:cubicBezTo>
                  <a:cubicBezTo>
                    <a:pt x="2752" y="126655"/>
                    <a:pt x="0" y="120011"/>
                    <a:pt x="0" y="113082"/>
                  </a:cubicBezTo>
                  <a:lnTo>
                    <a:pt x="0" y="26124"/>
                  </a:lnTo>
                  <a:cubicBezTo>
                    <a:pt x="0" y="11696"/>
                    <a:pt x="11696" y="0"/>
                    <a:pt x="26124" y="0"/>
                  </a:cubicBezTo>
                  <a:close/>
                </a:path>
              </a:pathLst>
            </a:custGeom>
            <a:solidFill>
              <a:srgbClr val="FFFFFF"/>
            </a:solidFill>
            <a:ln w="19050" cap="sq">
              <a:solidFill>
                <a:srgbClr val="000000"/>
              </a:solidFill>
              <a:prstDash val="solid"/>
              <a:miter/>
            </a:ln>
          </p:spPr>
        </p:sp>
        <p:sp>
          <p:nvSpPr>
            <p:cNvPr name="TextBox 23" id="23"/>
            <p:cNvSpPr txBox="true"/>
            <p:nvPr/>
          </p:nvSpPr>
          <p:spPr>
            <a:xfrm>
              <a:off x="0" y="-38100"/>
              <a:ext cx="1048738" cy="177306"/>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6692531" y="5370657"/>
            <a:ext cx="5038071" cy="668736"/>
            <a:chOff x="0" y="0"/>
            <a:chExt cx="1048738" cy="139206"/>
          </a:xfrm>
        </p:grpSpPr>
        <p:sp>
          <p:nvSpPr>
            <p:cNvPr name="Freeform 25" id="25"/>
            <p:cNvSpPr/>
            <p:nvPr/>
          </p:nvSpPr>
          <p:spPr>
            <a:xfrm flipH="false" flipV="false" rot="0">
              <a:off x="0" y="0"/>
              <a:ext cx="1048738" cy="139206"/>
            </a:xfrm>
            <a:custGeom>
              <a:avLst/>
              <a:gdLst/>
              <a:ahLst/>
              <a:cxnLst/>
              <a:rect r="r" b="b" t="t" l="l"/>
              <a:pathLst>
                <a:path h="139206" w="1048738">
                  <a:moveTo>
                    <a:pt x="26124" y="0"/>
                  </a:moveTo>
                  <a:lnTo>
                    <a:pt x="1022614" y="0"/>
                  </a:lnTo>
                  <a:cubicBezTo>
                    <a:pt x="1029542" y="0"/>
                    <a:pt x="1036187" y="2752"/>
                    <a:pt x="1041086" y="7651"/>
                  </a:cubicBezTo>
                  <a:cubicBezTo>
                    <a:pt x="1045985" y="12551"/>
                    <a:pt x="1048738" y="19195"/>
                    <a:pt x="1048738" y="26124"/>
                  </a:cubicBezTo>
                  <a:lnTo>
                    <a:pt x="1048738" y="113082"/>
                  </a:lnTo>
                  <a:cubicBezTo>
                    <a:pt x="1048738" y="127510"/>
                    <a:pt x="1037042" y="139206"/>
                    <a:pt x="1022614" y="139206"/>
                  </a:cubicBezTo>
                  <a:lnTo>
                    <a:pt x="26124" y="139206"/>
                  </a:lnTo>
                  <a:cubicBezTo>
                    <a:pt x="19195" y="139206"/>
                    <a:pt x="12551" y="136454"/>
                    <a:pt x="7651" y="131554"/>
                  </a:cubicBezTo>
                  <a:cubicBezTo>
                    <a:pt x="2752" y="126655"/>
                    <a:pt x="0" y="120011"/>
                    <a:pt x="0" y="113082"/>
                  </a:cubicBezTo>
                  <a:lnTo>
                    <a:pt x="0" y="26124"/>
                  </a:lnTo>
                  <a:cubicBezTo>
                    <a:pt x="0" y="11696"/>
                    <a:pt x="11696" y="0"/>
                    <a:pt x="26124" y="0"/>
                  </a:cubicBezTo>
                  <a:close/>
                </a:path>
              </a:pathLst>
            </a:custGeom>
            <a:solidFill>
              <a:srgbClr val="FFFFFF"/>
            </a:solidFill>
            <a:ln w="19050" cap="sq">
              <a:solidFill>
                <a:srgbClr val="000000"/>
              </a:solidFill>
              <a:prstDash val="solid"/>
              <a:miter/>
            </a:ln>
          </p:spPr>
        </p:sp>
        <p:sp>
          <p:nvSpPr>
            <p:cNvPr name="TextBox 26" id="26"/>
            <p:cNvSpPr txBox="true"/>
            <p:nvPr/>
          </p:nvSpPr>
          <p:spPr>
            <a:xfrm>
              <a:off x="0" y="-38100"/>
              <a:ext cx="1048738" cy="177306"/>
            </a:xfrm>
            <a:prstGeom prst="rect">
              <a:avLst/>
            </a:prstGeom>
          </p:spPr>
          <p:txBody>
            <a:bodyPr anchor="ctr" rtlCol="false" tIns="50800" lIns="50800" bIns="50800" rIns="50800"/>
            <a:lstStyle/>
            <a:p>
              <a:pPr algn="ctr">
                <a:lnSpc>
                  <a:spcPts val="2659"/>
                </a:lnSpc>
              </a:pPr>
            </a:p>
          </p:txBody>
        </p:sp>
      </p:grpSp>
      <p:sp>
        <p:nvSpPr>
          <p:cNvPr name="Freeform 27" id="27"/>
          <p:cNvSpPr/>
          <p:nvPr/>
        </p:nvSpPr>
        <p:spPr>
          <a:xfrm flipH="false" flipV="false" rot="0">
            <a:off x="13311752" y="1820230"/>
            <a:ext cx="3032484" cy="6646539"/>
          </a:xfrm>
          <a:custGeom>
            <a:avLst/>
            <a:gdLst/>
            <a:ahLst/>
            <a:cxnLst/>
            <a:rect r="r" b="b" t="t" l="l"/>
            <a:pathLst>
              <a:path h="6646539" w="3032484">
                <a:moveTo>
                  <a:pt x="0" y="0"/>
                </a:moveTo>
                <a:lnTo>
                  <a:pt x="3032483" y="0"/>
                </a:lnTo>
                <a:lnTo>
                  <a:pt x="3032483" y="6646540"/>
                </a:lnTo>
                <a:lnTo>
                  <a:pt x="0" y="66465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8" id="28"/>
          <p:cNvSpPr txBox="true"/>
          <p:nvPr/>
        </p:nvSpPr>
        <p:spPr>
          <a:xfrm rot="0">
            <a:off x="1345712" y="1452532"/>
            <a:ext cx="3739422" cy="313501"/>
          </a:xfrm>
          <a:prstGeom prst="rect">
            <a:avLst/>
          </a:prstGeom>
        </p:spPr>
        <p:txBody>
          <a:bodyPr anchor="t" rtlCol="false" tIns="0" lIns="0" bIns="0" rIns="0">
            <a:spAutoFit/>
          </a:bodyPr>
          <a:lstStyle/>
          <a:p>
            <a:pPr algn="l">
              <a:lnSpc>
                <a:spcPts val="2495"/>
              </a:lnSpc>
            </a:pPr>
            <a:r>
              <a:rPr lang="en-US" sz="2132">
                <a:solidFill>
                  <a:srgbClr val="000000"/>
                </a:solidFill>
                <a:latin typeface="DM Sans"/>
                <a:ea typeface="DM Sans"/>
                <a:cs typeface="DM Sans"/>
                <a:sym typeface="DM Sans"/>
              </a:rPr>
              <a:t>Weaknesses</a:t>
            </a:r>
          </a:p>
        </p:txBody>
      </p:sp>
      <p:sp>
        <p:nvSpPr>
          <p:cNvPr name="TextBox 29" id="29"/>
          <p:cNvSpPr txBox="true"/>
          <p:nvPr/>
        </p:nvSpPr>
        <p:spPr>
          <a:xfrm rot="0">
            <a:off x="7062826" y="1452532"/>
            <a:ext cx="3739422" cy="313501"/>
          </a:xfrm>
          <a:prstGeom prst="rect">
            <a:avLst/>
          </a:prstGeom>
        </p:spPr>
        <p:txBody>
          <a:bodyPr anchor="t" rtlCol="false" tIns="0" lIns="0" bIns="0" rIns="0">
            <a:spAutoFit/>
          </a:bodyPr>
          <a:lstStyle/>
          <a:p>
            <a:pPr algn="l">
              <a:lnSpc>
                <a:spcPts val="2495"/>
              </a:lnSpc>
            </a:pPr>
            <a:r>
              <a:rPr lang="en-US" sz="2132">
                <a:solidFill>
                  <a:srgbClr val="000000"/>
                </a:solidFill>
                <a:latin typeface="DM Sans"/>
                <a:ea typeface="DM Sans"/>
                <a:cs typeface="DM Sans"/>
                <a:sym typeface="DM Sans"/>
              </a:rPr>
              <a:t>Threats</a:t>
            </a:r>
          </a:p>
        </p:txBody>
      </p:sp>
      <p:sp>
        <p:nvSpPr>
          <p:cNvPr name="TextBox 30" id="30"/>
          <p:cNvSpPr txBox="true"/>
          <p:nvPr/>
        </p:nvSpPr>
        <p:spPr>
          <a:xfrm rot="0">
            <a:off x="1345712" y="5554049"/>
            <a:ext cx="4137951" cy="313501"/>
          </a:xfrm>
          <a:prstGeom prst="rect">
            <a:avLst/>
          </a:prstGeom>
        </p:spPr>
        <p:txBody>
          <a:bodyPr anchor="t" rtlCol="false" tIns="0" lIns="0" bIns="0" rIns="0">
            <a:spAutoFit/>
          </a:bodyPr>
          <a:lstStyle/>
          <a:p>
            <a:pPr algn="l">
              <a:lnSpc>
                <a:spcPts val="2495"/>
              </a:lnSpc>
            </a:pPr>
            <a:r>
              <a:rPr lang="en-US" sz="2132">
                <a:solidFill>
                  <a:srgbClr val="000000"/>
                </a:solidFill>
                <a:latin typeface="DM Sans"/>
                <a:ea typeface="DM Sans"/>
                <a:cs typeface="DM Sans"/>
                <a:sym typeface="DM Sans"/>
              </a:rPr>
              <a:t>Strengths</a:t>
            </a:r>
          </a:p>
        </p:txBody>
      </p:sp>
      <p:sp>
        <p:nvSpPr>
          <p:cNvPr name="TextBox 31" id="31"/>
          <p:cNvSpPr txBox="true"/>
          <p:nvPr/>
        </p:nvSpPr>
        <p:spPr>
          <a:xfrm rot="0">
            <a:off x="7062826" y="5554049"/>
            <a:ext cx="3558025" cy="313501"/>
          </a:xfrm>
          <a:prstGeom prst="rect">
            <a:avLst/>
          </a:prstGeom>
        </p:spPr>
        <p:txBody>
          <a:bodyPr anchor="t" rtlCol="false" tIns="0" lIns="0" bIns="0" rIns="0">
            <a:spAutoFit/>
          </a:bodyPr>
          <a:lstStyle/>
          <a:p>
            <a:pPr algn="l">
              <a:lnSpc>
                <a:spcPts val="2495"/>
              </a:lnSpc>
            </a:pPr>
            <a:r>
              <a:rPr lang="en-US" sz="2132">
                <a:solidFill>
                  <a:srgbClr val="000000"/>
                </a:solidFill>
                <a:latin typeface="DM Sans"/>
                <a:ea typeface="DM Sans"/>
                <a:cs typeface="DM Sans"/>
                <a:sym typeface="DM Sans"/>
              </a:rPr>
              <a:t>Opportunities</a:t>
            </a:r>
          </a:p>
        </p:txBody>
      </p:sp>
      <p:sp>
        <p:nvSpPr>
          <p:cNvPr name="TextBox 32" id="32"/>
          <p:cNvSpPr txBox="true"/>
          <p:nvPr/>
        </p:nvSpPr>
        <p:spPr>
          <a:xfrm rot="0">
            <a:off x="1345712" y="2381812"/>
            <a:ext cx="4137951" cy="1864995"/>
          </a:xfrm>
          <a:prstGeom prst="rect">
            <a:avLst/>
          </a:prstGeom>
        </p:spPr>
        <p:txBody>
          <a:bodyPr anchor="t" rtlCol="false" tIns="0" lIns="0" bIns="0" rIns="0">
            <a:spAutoFit/>
          </a:bodyPr>
          <a:lstStyle/>
          <a:p>
            <a:pPr algn="l" marL="0" indent="0" lvl="0">
              <a:lnSpc>
                <a:spcPts val="2160"/>
              </a:lnSpc>
              <a:spcBef>
                <a:spcPct val="0"/>
              </a:spcBef>
            </a:pPr>
            <a:r>
              <a:rPr lang="en-US" sz="1600" spc="96" u="none">
                <a:solidFill>
                  <a:srgbClr val="000000"/>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 ex ea commodo consequat.</a:t>
            </a:r>
          </a:p>
        </p:txBody>
      </p:sp>
      <p:sp>
        <p:nvSpPr>
          <p:cNvPr name="TextBox 33" id="33"/>
          <p:cNvSpPr txBox="true"/>
          <p:nvPr/>
        </p:nvSpPr>
        <p:spPr>
          <a:xfrm rot="0">
            <a:off x="7062826" y="2381812"/>
            <a:ext cx="4137951" cy="1864995"/>
          </a:xfrm>
          <a:prstGeom prst="rect">
            <a:avLst/>
          </a:prstGeom>
        </p:spPr>
        <p:txBody>
          <a:bodyPr anchor="t" rtlCol="false" tIns="0" lIns="0" bIns="0" rIns="0">
            <a:spAutoFit/>
          </a:bodyPr>
          <a:lstStyle/>
          <a:p>
            <a:pPr algn="l" marL="0" indent="0" lvl="0">
              <a:lnSpc>
                <a:spcPts val="2160"/>
              </a:lnSpc>
              <a:spcBef>
                <a:spcPct val="0"/>
              </a:spcBef>
            </a:pPr>
            <a:r>
              <a:rPr lang="en-US" sz="1600" spc="96" u="none">
                <a:solidFill>
                  <a:srgbClr val="000000"/>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 ex ea commodo consequat.</a:t>
            </a:r>
          </a:p>
        </p:txBody>
      </p:sp>
      <p:sp>
        <p:nvSpPr>
          <p:cNvPr name="TextBox 34" id="34"/>
          <p:cNvSpPr txBox="true"/>
          <p:nvPr/>
        </p:nvSpPr>
        <p:spPr>
          <a:xfrm rot="0">
            <a:off x="7062826" y="6487068"/>
            <a:ext cx="4137951" cy="1864995"/>
          </a:xfrm>
          <a:prstGeom prst="rect">
            <a:avLst/>
          </a:prstGeom>
        </p:spPr>
        <p:txBody>
          <a:bodyPr anchor="t" rtlCol="false" tIns="0" lIns="0" bIns="0" rIns="0">
            <a:spAutoFit/>
          </a:bodyPr>
          <a:lstStyle/>
          <a:p>
            <a:pPr algn="l" marL="0" indent="0" lvl="0">
              <a:lnSpc>
                <a:spcPts val="2160"/>
              </a:lnSpc>
              <a:spcBef>
                <a:spcPct val="0"/>
              </a:spcBef>
            </a:pPr>
            <a:r>
              <a:rPr lang="en-US" sz="1600" spc="96" u="none">
                <a:solidFill>
                  <a:srgbClr val="000000"/>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 ex ea commodo consequat.</a:t>
            </a:r>
          </a:p>
        </p:txBody>
      </p:sp>
      <p:sp>
        <p:nvSpPr>
          <p:cNvPr name="TextBox 35" id="35"/>
          <p:cNvSpPr txBox="true"/>
          <p:nvPr/>
        </p:nvSpPr>
        <p:spPr>
          <a:xfrm rot="0">
            <a:off x="1345712" y="6487068"/>
            <a:ext cx="4137951" cy="1864995"/>
          </a:xfrm>
          <a:prstGeom prst="rect">
            <a:avLst/>
          </a:prstGeom>
        </p:spPr>
        <p:txBody>
          <a:bodyPr anchor="t" rtlCol="false" tIns="0" lIns="0" bIns="0" rIns="0">
            <a:spAutoFit/>
          </a:bodyPr>
          <a:lstStyle/>
          <a:p>
            <a:pPr algn="l" marL="0" indent="0" lvl="0">
              <a:lnSpc>
                <a:spcPts val="2160"/>
              </a:lnSpc>
              <a:spcBef>
                <a:spcPct val="0"/>
              </a:spcBef>
            </a:pPr>
            <a:r>
              <a:rPr lang="en-US" sz="1600" spc="96" u="none">
                <a:solidFill>
                  <a:srgbClr val="000000"/>
                </a:solidFill>
                <a:latin typeface="DM Sans"/>
                <a:ea typeface="DM Sans"/>
                <a:cs typeface="DM Sans"/>
                <a:sym typeface="DM Sans"/>
              </a:rPr>
              <a:t>Lorem ipsum dolor sit amet, consectetur adipiscing elit, sed do eiusmod tempor incididunt ut labore et dolore magna aliqua. Ut enim ad minim veniam, quis nostrud exercitation ullamco laboris nisi ut aliquip ex ea commodo consequat.</a:t>
            </a:r>
          </a:p>
        </p:txBody>
      </p:sp>
      <p:sp>
        <p:nvSpPr>
          <p:cNvPr name="Freeform 36" id="36"/>
          <p:cNvSpPr/>
          <p:nvPr/>
        </p:nvSpPr>
        <p:spPr>
          <a:xfrm flipH="false" flipV="false" rot="-10800000">
            <a:off x="14827993" y="-1392447"/>
            <a:ext cx="4017146" cy="3158481"/>
          </a:xfrm>
          <a:custGeom>
            <a:avLst/>
            <a:gdLst/>
            <a:ahLst/>
            <a:cxnLst/>
            <a:rect r="r" b="b" t="t" l="l"/>
            <a:pathLst>
              <a:path h="3158481" w="4017146">
                <a:moveTo>
                  <a:pt x="0" y="0"/>
                </a:moveTo>
                <a:lnTo>
                  <a:pt x="4017147" y="0"/>
                </a:lnTo>
                <a:lnTo>
                  <a:pt x="4017147" y="3158481"/>
                </a:lnTo>
                <a:lnTo>
                  <a:pt x="0" y="315848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Freeform 37" id="37"/>
          <p:cNvSpPr/>
          <p:nvPr/>
        </p:nvSpPr>
        <p:spPr>
          <a:xfrm flipH="false" flipV="false" rot="0">
            <a:off x="4580296" y="-1616873"/>
            <a:ext cx="4224468" cy="2645573"/>
          </a:xfrm>
          <a:custGeom>
            <a:avLst/>
            <a:gdLst/>
            <a:ahLst/>
            <a:cxnLst/>
            <a:rect r="r" b="b" t="t" l="l"/>
            <a:pathLst>
              <a:path h="2645573" w="4224468">
                <a:moveTo>
                  <a:pt x="0" y="0"/>
                </a:moveTo>
                <a:lnTo>
                  <a:pt x="4224469" y="0"/>
                </a:lnTo>
                <a:lnTo>
                  <a:pt x="4224469" y="2645573"/>
                </a:lnTo>
                <a:lnTo>
                  <a:pt x="0" y="264557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38" id="38"/>
          <p:cNvSpPr/>
          <p:nvPr/>
        </p:nvSpPr>
        <p:spPr>
          <a:xfrm flipH="false" flipV="false" rot="0">
            <a:off x="8285780" y="9560661"/>
            <a:ext cx="3169280" cy="2226419"/>
          </a:xfrm>
          <a:custGeom>
            <a:avLst/>
            <a:gdLst/>
            <a:ahLst/>
            <a:cxnLst/>
            <a:rect r="r" b="b" t="t" l="l"/>
            <a:pathLst>
              <a:path h="2226419" w="3169280">
                <a:moveTo>
                  <a:pt x="0" y="0"/>
                </a:moveTo>
                <a:lnTo>
                  <a:pt x="3169280" y="0"/>
                </a:lnTo>
                <a:lnTo>
                  <a:pt x="3169280" y="2226419"/>
                </a:lnTo>
                <a:lnTo>
                  <a:pt x="0" y="222641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Freeform 39" id="39"/>
          <p:cNvSpPr/>
          <p:nvPr/>
        </p:nvSpPr>
        <p:spPr>
          <a:xfrm flipH="false" flipV="false" rot="-5400000">
            <a:off x="12134412" y="9245030"/>
            <a:ext cx="2892762" cy="2919301"/>
          </a:xfrm>
          <a:custGeom>
            <a:avLst/>
            <a:gdLst/>
            <a:ahLst/>
            <a:cxnLst/>
            <a:rect r="r" b="b" t="t" l="l"/>
            <a:pathLst>
              <a:path h="2919301" w="2892762">
                <a:moveTo>
                  <a:pt x="0" y="0"/>
                </a:moveTo>
                <a:lnTo>
                  <a:pt x="2892762" y="0"/>
                </a:lnTo>
                <a:lnTo>
                  <a:pt x="2892762" y="2919301"/>
                </a:lnTo>
                <a:lnTo>
                  <a:pt x="0" y="291930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Freeform 40" id="40"/>
          <p:cNvSpPr/>
          <p:nvPr/>
        </p:nvSpPr>
        <p:spPr>
          <a:xfrm flipH="false" flipV="false" rot="0">
            <a:off x="-1558320" y="9093737"/>
            <a:ext cx="2587020" cy="2386526"/>
          </a:xfrm>
          <a:custGeom>
            <a:avLst/>
            <a:gdLst/>
            <a:ahLst/>
            <a:cxnLst/>
            <a:rect r="r" b="b" t="t" l="l"/>
            <a:pathLst>
              <a:path h="2386526" w="2587020">
                <a:moveTo>
                  <a:pt x="0" y="0"/>
                </a:moveTo>
                <a:lnTo>
                  <a:pt x="2587020" y="0"/>
                </a:lnTo>
                <a:lnTo>
                  <a:pt x="2587020" y="2386526"/>
                </a:lnTo>
                <a:lnTo>
                  <a:pt x="0" y="238652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a:ln cap="sq">
            <a:noFill/>
            <a:prstDash val="solid"/>
            <a:miter/>
          </a:ln>
        </p:spPr>
      </p:sp>
      <p:sp>
        <p:nvSpPr>
          <p:cNvPr name="Freeform 41" id="41"/>
          <p:cNvSpPr/>
          <p:nvPr/>
        </p:nvSpPr>
        <p:spPr>
          <a:xfrm flipH="false" flipV="false" rot="0">
            <a:off x="17259300" y="7433853"/>
            <a:ext cx="1794966" cy="1932669"/>
          </a:xfrm>
          <a:custGeom>
            <a:avLst/>
            <a:gdLst/>
            <a:ahLst/>
            <a:cxnLst/>
            <a:rect r="r" b="b" t="t" l="l"/>
            <a:pathLst>
              <a:path h="1932669" w="1794966">
                <a:moveTo>
                  <a:pt x="0" y="0"/>
                </a:moveTo>
                <a:lnTo>
                  <a:pt x="1794966" y="0"/>
                </a:lnTo>
                <a:lnTo>
                  <a:pt x="1794966" y="1932669"/>
                </a:lnTo>
                <a:lnTo>
                  <a:pt x="0" y="193266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a:ln cap="sq">
            <a:noFill/>
            <a:prstDash val="solid"/>
            <a:miter/>
          </a:ln>
        </p:spPr>
      </p:sp>
      <p:sp>
        <p:nvSpPr>
          <p:cNvPr name="Freeform 42" id="42"/>
          <p:cNvSpPr/>
          <p:nvPr/>
        </p:nvSpPr>
        <p:spPr>
          <a:xfrm flipH="false" flipV="false" rot="0">
            <a:off x="-744232" y="460501"/>
            <a:ext cx="1488463" cy="1602652"/>
          </a:xfrm>
          <a:custGeom>
            <a:avLst/>
            <a:gdLst/>
            <a:ahLst/>
            <a:cxnLst/>
            <a:rect r="r" b="b" t="t" l="l"/>
            <a:pathLst>
              <a:path h="1602652" w="1488463">
                <a:moveTo>
                  <a:pt x="0" y="0"/>
                </a:moveTo>
                <a:lnTo>
                  <a:pt x="1488464" y="0"/>
                </a:lnTo>
                <a:lnTo>
                  <a:pt x="1488464" y="1602652"/>
                </a:lnTo>
                <a:lnTo>
                  <a:pt x="0" y="1602652"/>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a:ln cap="sq">
            <a:noFill/>
            <a:prstDash val="solid"/>
            <a:miter/>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DAGRFrkzg0Y</dc:identifier>
  <dcterms:modified xsi:type="dcterms:W3CDTF">2011-08-01T06:04:30Z</dcterms:modified>
  <cp:revision>1</cp:revision>
</cp:coreProperties>
</file>