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6858000" cy="9144000"/>
  <p:embeddedFontLst>
    <p:embeddedFont>
      <p:font typeface="Pompiere" charset="1" panose="02000000000000000000"/>
      <p:regular r:id="rId22"/>
    </p:embeddedFont>
    <p:embeddedFont>
      <p:font typeface="Handy Casual" charset="1" panose="00000500000000000000"/>
      <p:regular r:id="rId23"/>
    </p:embeddedFont>
    <p:embeddedFont>
      <p:font typeface="Krabuler" charset="1" panose="000005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1.jpeg" Type="http://schemas.openxmlformats.org/officeDocument/2006/relationships/image"/><Relationship Id="rId5" Target="../media/image52.png" Type="http://schemas.openxmlformats.org/officeDocument/2006/relationships/image"/><Relationship Id="rId6" Target="../media/image53.svg" Type="http://schemas.openxmlformats.org/officeDocument/2006/relationships/image"/><Relationship Id="rId7" Target="../media/image54.png" Type="http://schemas.openxmlformats.org/officeDocument/2006/relationships/image"/><Relationship Id="rId8" Target="../media/image5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6.png" Type="http://schemas.openxmlformats.org/officeDocument/2006/relationships/image"/><Relationship Id="rId3" Target="../media/image57.svg" Type="http://schemas.openxmlformats.org/officeDocument/2006/relationships/image"/><Relationship Id="rId4" Target="../media/image58.jpe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png" Type="http://schemas.openxmlformats.org/officeDocument/2006/relationships/image"/><Relationship Id="rId11" Target="../media/image46.svg" Type="http://schemas.openxmlformats.org/officeDocument/2006/relationships/image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59.png" Type="http://schemas.openxmlformats.org/officeDocument/2006/relationships/image"/><Relationship Id="rId5" Target="../media/image60.svg" Type="http://schemas.openxmlformats.org/officeDocument/2006/relationships/image"/><Relationship Id="rId6" Target="../media/image61.png" Type="http://schemas.openxmlformats.org/officeDocument/2006/relationships/image"/><Relationship Id="rId7" Target="../media/image62.svg" Type="http://schemas.openxmlformats.org/officeDocument/2006/relationships/image"/><Relationship Id="rId8" Target="../media/image63.png" Type="http://schemas.openxmlformats.org/officeDocument/2006/relationships/image"/><Relationship Id="rId9" Target="../media/image6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13" Target="../media/image41.png" Type="http://schemas.openxmlformats.org/officeDocument/2006/relationships/image"/><Relationship Id="rId14" Target="../media/image42.svg" Type="http://schemas.openxmlformats.org/officeDocument/2006/relationships/image"/><Relationship Id="rId15" Target="../media/image31.png" Type="http://schemas.openxmlformats.org/officeDocument/2006/relationships/image"/><Relationship Id="rId16" Target="../media/image32.svg" Type="http://schemas.openxmlformats.org/officeDocument/2006/relationships/image"/><Relationship Id="rId2" Target="../media/image65.png" Type="http://schemas.openxmlformats.org/officeDocument/2006/relationships/image"/><Relationship Id="rId3" Target="../media/image66.svg" Type="http://schemas.openxmlformats.org/officeDocument/2006/relationships/image"/><Relationship Id="rId4" Target="../media/image26.jpeg" Type="http://schemas.openxmlformats.org/officeDocument/2006/relationships/image"/><Relationship Id="rId5" Target="../media/image27.jpeg" Type="http://schemas.openxmlformats.org/officeDocument/2006/relationships/image"/><Relationship Id="rId6" Target="../media/image28.jpe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jpeg" Type="http://schemas.openxmlformats.org/officeDocument/2006/relationships/image"/><Relationship Id="rId11" Target="../media/image31.png" Type="http://schemas.openxmlformats.org/officeDocument/2006/relationships/image"/><Relationship Id="rId12" Target="../media/image32.sv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15" Target="../media/image45.png" Type="http://schemas.openxmlformats.org/officeDocument/2006/relationships/image"/><Relationship Id="rId16" Target="../media/image46.svg" Type="http://schemas.openxmlformats.org/officeDocument/2006/relationships/image"/><Relationship Id="rId2" Target="../media/image67.png" Type="http://schemas.openxmlformats.org/officeDocument/2006/relationships/image"/><Relationship Id="rId3" Target="../media/image68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26.jpeg" Type="http://schemas.openxmlformats.org/officeDocument/2006/relationships/image"/><Relationship Id="rId9" Target="../media/image2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2" Target="../media/image69.png" Type="http://schemas.openxmlformats.org/officeDocument/2006/relationships/image"/><Relationship Id="rId3" Target="../media/image70.svg" Type="http://schemas.openxmlformats.org/officeDocument/2006/relationships/image"/><Relationship Id="rId4" Target="../media/image71.png" Type="http://schemas.openxmlformats.org/officeDocument/2006/relationships/image"/><Relationship Id="rId5" Target="../media/image72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jpe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2" Target="../media/image26.jpeg" Type="http://schemas.openxmlformats.org/officeDocument/2006/relationships/image"/><Relationship Id="rId3" Target="../media/image27.jpeg" Type="http://schemas.openxmlformats.org/officeDocument/2006/relationships/image"/><Relationship Id="rId4" Target="../media/image28.jpe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jpe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13" Target="../media/image41.png" Type="http://schemas.openxmlformats.org/officeDocument/2006/relationships/image"/><Relationship Id="rId14" Target="../media/image42.svg" Type="http://schemas.openxmlformats.org/officeDocument/2006/relationships/image"/><Relationship Id="rId15" Target="../media/image27.jpeg" Type="http://schemas.openxmlformats.org/officeDocument/2006/relationships/image"/><Relationship Id="rId16" Target="../media/image28.jpeg" Type="http://schemas.openxmlformats.org/officeDocument/2006/relationships/image"/><Relationship Id="rId17" Target="../media/image17.png" Type="http://schemas.openxmlformats.org/officeDocument/2006/relationships/image"/><Relationship Id="rId18" Target="../media/image18.svg" Type="http://schemas.openxmlformats.org/officeDocument/2006/relationships/image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37.png" Type="http://schemas.openxmlformats.org/officeDocument/2006/relationships/image"/><Relationship Id="rId9" Target="../media/image3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45.png" Type="http://schemas.openxmlformats.org/officeDocument/2006/relationships/image"/><Relationship Id="rId15" Target="../media/image46.svg" Type="http://schemas.openxmlformats.org/officeDocument/2006/relationships/image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11" Target="../media/image3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0800000">
            <a:off x="9223231" y="8895219"/>
            <a:ext cx="11552272" cy="1596314"/>
          </a:xfrm>
          <a:custGeom>
            <a:avLst/>
            <a:gdLst/>
            <a:ahLst/>
            <a:cxnLst/>
            <a:rect r="r" b="b" t="t" l="l"/>
            <a:pathLst>
              <a:path h="1596314" w="11552272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2649686" y="-149539"/>
            <a:ext cx="11546413" cy="1595504"/>
          </a:xfrm>
          <a:custGeom>
            <a:avLst/>
            <a:gdLst/>
            <a:ahLst/>
            <a:cxnLst/>
            <a:rect r="r" b="b" t="t" l="l"/>
            <a:pathLst>
              <a:path h="1595504" w="11546413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860641">
            <a:off x="2665669" y="1714596"/>
            <a:ext cx="1737858" cy="1583030"/>
          </a:xfrm>
          <a:custGeom>
            <a:avLst/>
            <a:gdLst/>
            <a:ahLst/>
            <a:cxnLst/>
            <a:rect r="r" b="b" t="t" l="l"/>
            <a:pathLst>
              <a:path h="1583030" w="1737858">
                <a:moveTo>
                  <a:pt x="0" y="0"/>
                </a:moveTo>
                <a:lnTo>
                  <a:pt x="1737858" y="0"/>
                </a:lnTo>
                <a:lnTo>
                  <a:pt x="1737858" y="1583031"/>
                </a:lnTo>
                <a:lnTo>
                  <a:pt x="0" y="1583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4508551"/>
            <a:ext cx="3713137" cy="4248440"/>
          </a:xfrm>
          <a:custGeom>
            <a:avLst/>
            <a:gdLst/>
            <a:ahLst/>
            <a:cxnLst/>
            <a:rect r="r" b="b" t="t" l="l"/>
            <a:pathLst>
              <a:path h="4248440" w="3713137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86815" y="3201084"/>
            <a:ext cx="7069036" cy="2056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5460"/>
              </a:lnSpc>
            </a:pPr>
            <a:r>
              <a:rPr lang="en-US" sz="15616" spc="343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Digital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633199" y="5877591"/>
            <a:ext cx="11029225" cy="2279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12"/>
              </a:lnSpc>
            </a:pPr>
            <a:r>
              <a:rPr lang="en-US" sz="17184" spc="18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BRAINSTORM</a:t>
            </a:r>
          </a:p>
        </p:txBody>
      </p:sp>
      <p:sp>
        <p:nvSpPr>
          <p:cNvPr name="Freeform 8" id="8"/>
          <p:cNvSpPr/>
          <p:nvPr/>
        </p:nvSpPr>
        <p:spPr>
          <a:xfrm flipH="false" flipV="true" rot="-9379677">
            <a:off x="9840552" y="1534152"/>
            <a:ext cx="3617028" cy="3833073"/>
          </a:xfrm>
          <a:custGeom>
            <a:avLst/>
            <a:gdLst/>
            <a:ahLst/>
            <a:cxnLst/>
            <a:rect r="r" b="b" t="t" l="l"/>
            <a:pathLst>
              <a:path h="3833073" w="3617028">
                <a:moveTo>
                  <a:pt x="0" y="3833073"/>
                </a:moveTo>
                <a:lnTo>
                  <a:pt x="3617027" y="3833073"/>
                </a:lnTo>
                <a:lnTo>
                  <a:pt x="3617027" y="0"/>
                </a:lnTo>
                <a:lnTo>
                  <a:pt x="0" y="0"/>
                </a:lnTo>
                <a:lnTo>
                  <a:pt x="0" y="383307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399026">
            <a:off x="15284165" y="2839405"/>
            <a:ext cx="1719464" cy="2465181"/>
          </a:xfrm>
          <a:custGeom>
            <a:avLst/>
            <a:gdLst/>
            <a:ahLst/>
            <a:cxnLst/>
            <a:rect r="r" b="b" t="t" l="l"/>
            <a:pathLst>
              <a:path h="2465181" w="1719464">
                <a:moveTo>
                  <a:pt x="0" y="0"/>
                </a:moveTo>
                <a:lnTo>
                  <a:pt x="1719464" y="0"/>
                </a:lnTo>
                <a:lnTo>
                  <a:pt x="1719464" y="2465180"/>
                </a:lnTo>
                <a:lnTo>
                  <a:pt x="0" y="24651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1891383" y="1019175"/>
            <a:ext cx="5225042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By Olivia Wilson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760391" y="1242183"/>
            <a:ext cx="10498909" cy="7657600"/>
            <a:chOff x="0" y="0"/>
            <a:chExt cx="14302208" cy="104316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14238708" cy="10368115"/>
            </a:xfrm>
            <a:custGeom>
              <a:avLst/>
              <a:gdLst/>
              <a:ahLst/>
              <a:cxnLst/>
              <a:rect r="r" b="b" t="t" l="l"/>
              <a:pathLst>
                <a:path h="10368115" w="14238708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4302208" cy="10431616"/>
            </a:xfrm>
            <a:custGeom>
              <a:avLst/>
              <a:gdLst/>
              <a:ahLst/>
              <a:cxnLst/>
              <a:rect r="r" b="b" t="t" l="l"/>
              <a:pathLst>
                <a:path h="10431616" w="14302208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-49133" y="364943"/>
            <a:ext cx="7628315" cy="9557115"/>
          </a:xfrm>
          <a:custGeom>
            <a:avLst/>
            <a:gdLst/>
            <a:ahLst/>
            <a:cxnLst/>
            <a:rect r="r" b="b" t="t" l="l"/>
            <a:pathLst>
              <a:path h="9557115" w="7628315">
                <a:moveTo>
                  <a:pt x="0" y="0"/>
                </a:moveTo>
                <a:lnTo>
                  <a:pt x="7628316" y="0"/>
                </a:lnTo>
                <a:lnTo>
                  <a:pt x="7628316" y="9557114"/>
                </a:lnTo>
                <a:lnTo>
                  <a:pt x="0" y="955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466770">
            <a:off x="1456657" y="3124425"/>
            <a:ext cx="4579927" cy="562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7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Larana Company</a:t>
            </a:r>
          </a:p>
        </p:txBody>
      </p:sp>
      <p:grpSp>
        <p:nvGrpSpPr>
          <p:cNvPr name="Group 7" id="7"/>
          <p:cNvGrpSpPr/>
          <p:nvPr/>
        </p:nvGrpSpPr>
        <p:grpSpPr>
          <a:xfrm rot="-460589">
            <a:off x="1751691" y="4008360"/>
            <a:ext cx="4649370" cy="4649351"/>
            <a:chOff x="0" y="0"/>
            <a:chExt cx="6350025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0" t="-24906" r="0" b="-24906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2252419" y="2083344"/>
            <a:ext cx="4194128" cy="622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29" indent="-388614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VALUES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736636" y="2852269"/>
            <a:ext cx="3846068" cy="1732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11" id="11"/>
          <p:cNvSpPr txBox="true"/>
          <p:nvPr/>
        </p:nvSpPr>
        <p:spPr>
          <a:xfrm rot="-466770">
            <a:off x="1259140" y="2121139"/>
            <a:ext cx="4768296" cy="990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61"/>
              </a:lnSpc>
              <a:spcBef>
                <a:spcPct val="0"/>
              </a:spcBef>
            </a:pPr>
            <a:r>
              <a:rPr lang="en-US" sz="575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COMPETITOR 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380878" y="2083344"/>
            <a:ext cx="4194128" cy="622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29" indent="-388614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BRAND IDENTITY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380878" y="5437599"/>
            <a:ext cx="4194128" cy="622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29" indent="-388614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MISSION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388576" y="5437599"/>
            <a:ext cx="4194128" cy="622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29" indent="-388614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VISION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799654" y="2852269"/>
            <a:ext cx="3928891" cy="1732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799654" y="6112604"/>
            <a:ext cx="3928891" cy="1732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736636" y="6112604"/>
            <a:ext cx="3846068" cy="1732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1568932">
            <a:off x="11437677" y="7714166"/>
            <a:ext cx="1144336" cy="1640625"/>
          </a:xfrm>
          <a:custGeom>
            <a:avLst/>
            <a:gdLst/>
            <a:ahLst/>
            <a:cxnLst/>
            <a:rect r="r" b="b" t="t" l="l"/>
            <a:pathLst>
              <a:path h="1640625" w="1144336">
                <a:moveTo>
                  <a:pt x="0" y="0"/>
                </a:moveTo>
                <a:lnTo>
                  <a:pt x="1144337" y="0"/>
                </a:lnTo>
                <a:lnTo>
                  <a:pt x="1144337" y="1640626"/>
                </a:lnTo>
                <a:lnTo>
                  <a:pt x="0" y="16406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5027046">
            <a:off x="16282896" y="916013"/>
            <a:ext cx="1514128" cy="1379233"/>
          </a:xfrm>
          <a:custGeom>
            <a:avLst/>
            <a:gdLst/>
            <a:ahLst/>
            <a:cxnLst/>
            <a:rect r="r" b="b" t="t" l="l"/>
            <a:pathLst>
              <a:path h="1379233" w="1514128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637456" y="-1396527"/>
            <a:ext cx="12815040" cy="13080054"/>
            <a:chOff x="0" y="0"/>
            <a:chExt cx="17086720" cy="17440072"/>
          </a:xfrm>
        </p:grpSpPr>
        <p:sp>
          <p:nvSpPr>
            <p:cNvPr name="Freeform 3" id="3"/>
            <p:cNvSpPr/>
            <p:nvPr/>
          </p:nvSpPr>
          <p:spPr>
            <a:xfrm flipH="false" flipV="false"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r="r" b="b" t="t" l="l"/>
              <a:pathLst>
                <a:path h="12630522" w="13359206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4" id="4"/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427407" cy="2081106"/>
              </a:xfrm>
              <a:custGeom>
                <a:avLst/>
                <a:gdLst/>
                <a:ahLst/>
                <a:cxnLst/>
                <a:rect r="r" b="b" t="t" l="l"/>
                <a:pathLst>
                  <a:path h="2081106" w="427407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A4B9FB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28575"/>
                <a:ext cx="427407" cy="210968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00"/>
                  </a:lnSpc>
                </a:pPr>
              </a:p>
            </p:txBody>
          </p:sp>
        </p:grpSp>
      </p:grpSp>
      <p:grpSp>
        <p:nvGrpSpPr>
          <p:cNvPr name="Group 7" id="7"/>
          <p:cNvGrpSpPr/>
          <p:nvPr/>
        </p:nvGrpSpPr>
        <p:grpSpPr>
          <a:xfrm rot="0">
            <a:off x="6760391" y="1242183"/>
            <a:ext cx="10498909" cy="7657600"/>
            <a:chOff x="0" y="0"/>
            <a:chExt cx="14302208" cy="1043161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31750" y="31750"/>
              <a:ext cx="14238708" cy="10368115"/>
            </a:xfrm>
            <a:custGeom>
              <a:avLst/>
              <a:gdLst/>
              <a:ahLst/>
              <a:cxnLst/>
              <a:rect r="r" b="b" t="t" l="l"/>
              <a:pathLst>
                <a:path h="10368115" w="14238708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302208" cy="10431616"/>
            </a:xfrm>
            <a:custGeom>
              <a:avLst/>
              <a:gdLst/>
              <a:ahLst/>
              <a:cxnLst/>
              <a:rect r="r" b="b" t="t" l="l"/>
              <a:pathLst>
                <a:path h="10431616" w="14302208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2252419" y="2083344"/>
            <a:ext cx="4194128" cy="622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29" indent="-388614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VALUES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736636" y="2852269"/>
            <a:ext cx="3846068" cy="1732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380878" y="2083344"/>
            <a:ext cx="4194128" cy="622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29" indent="-388614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BRAND IDENTITY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380878" y="5437599"/>
            <a:ext cx="4194128" cy="622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29" indent="-388614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MISSION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388576" y="5437599"/>
            <a:ext cx="4194128" cy="622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29" indent="-388614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VISION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799654" y="2852269"/>
            <a:ext cx="3928891" cy="1732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799654" y="6112604"/>
            <a:ext cx="3928891" cy="1732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736636" y="6112604"/>
            <a:ext cx="3846068" cy="1732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5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grpSp>
        <p:nvGrpSpPr>
          <p:cNvPr name="Group 18" id="18"/>
          <p:cNvGrpSpPr/>
          <p:nvPr/>
        </p:nvGrpSpPr>
        <p:grpSpPr>
          <a:xfrm rot="-778578">
            <a:off x="1886744" y="3978309"/>
            <a:ext cx="4268607" cy="4268590"/>
            <a:chOff x="0" y="0"/>
            <a:chExt cx="6350025" cy="6350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26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26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4"/>
              <a:stretch>
                <a:fillRect l="-24906" t="0" r="-24906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-724560">
            <a:off x="1331622" y="3175096"/>
            <a:ext cx="3890718" cy="5623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7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Borcelle Company</a:t>
            </a:r>
          </a:p>
        </p:txBody>
      </p:sp>
      <p:sp>
        <p:nvSpPr>
          <p:cNvPr name="TextBox 21" id="21"/>
          <p:cNvSpPr txBox="true"/>
          <p:nvPr/>
        </p:nvSpPr>
        <p:spPr>
          <a:xfrm rot="-724560">
            <a:off x="1056250" y="2122946"/>
            <a:ext cx="4606058" cy="979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79"/>
              </a:lnSpc>
              <a:spcBef>
                <a:spcPct val="0"/>
              </a:spcBef>
            </a:pPr>
            <a:r>
              <a:rPr lang="en-US" sz="56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COMPETITOR 2</a:t>
            </a:r>
          </a:p>
        </p:txBody>
      </p:sp>
      <p:sp>
        <p:nvSpPr>
          <p:cNvPr name="Freeform 22" id="22"/>
          <p:cNvSpPr/>
          <p:nvPr/>
        </p:nvSpPr>
        <p:spPr>
          <a:xfrm flipH="false" flipV="true" rot="435657">
            <a:off x="8401805" y="7841253"/>
            <a:ext cx="3750634" cy="3974660"/>
          </a:xfrm>
          <a:custGeom>
            <a:avLst/>
            <a:gdLst/>
            <a:ahLst/>
            <a:cxnLst/>
            <a:rect r="r" b="b" t="t" l="l"/>
            <a:pathLst>
              <a:path h="3974660" w="3750634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1568932">
            <a:off x="16073974" y="511583"/>
            <a:ext cx="1480813" cy="2123030"/>
          </a:xfrm>
          <a:custGeom>
            <a:avLst/>
            <a:gdLst/>
            <a:ahLst/>
            <a:cxnLst/>
            <a:rect r="r" b="b" t="t" l="l"/>
            <a:pathLst>
              <a:path h="2123030" w="1480813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35067" y="-115383"/>
            <a:ext cx="10083238" cy="1393320"/>
          </a:xfrm>
          <a:custGeom>
            <a:avLst/>
            <a:gdLst/>
            <a:ahLst/>
            <a:cxnLst/>
            <a:rect r="r" b="b" t="t" l="l"/>
            <a:pathLst>
              <a:path h="1393320" w="10083238">
                <a:moveTo>
                  <a:pt x="0" y="0"/>
                </a:moveTo>
                <a:lnTo>
                  <a:pt x="10083239" y="0"/>
                </a:lnTo>
                <a:lnTo>
                  <a:pt x="10083239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1965079" y="9011630"/>
            <a:ext cx="8506453" cy="1905171"/>
          </a:xfrm>
          <a:custGeom>
            <a:avLst/>
            <a:gdLst/>
            <a:ahLst/>
            <a:cxnLst/>
            <a:rect r="r" b="b" t="t" l="l"/>
            <a:pathLst>
              <a:path h="1905171" w="8506453">
                <a:moveTo>
                  <a:pt x="0" y="0"/>
                </a:moveTo>
                <a:lnTo>
                  <a:pt x="8506453" y="0"/>
                </a:lnTo>
                <a:lnTo>
                  <a:pt x="8506453" y="1905171"/>
                </a:lnTo>
                <a:lnTo>
                  <a:pt x="0" y="19051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081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1245">
            <a:off x="416107" y="796475"/>
            <a:ext cx="5992354" cy="8469716"/>
          </a:xfrm>
          <a:custGeom>
            <a:avLst/>
            <a:gdLst/>
            <a:ahLst/>
            <a:cxnLst/>
            <a:rect r="r" b="b" t="t" l="l"/>
            <a:pathLst>
              <a:path h="8469716" w="5992354">
                <a:moveTo>
                  <a:pt x="0" y="0"/>
                </a:moveTo>
                <a:lnTo>
                  <a:pt x="5992354" y="0"/>
                </a:lnTo>
                <a:lnTo>
                  <a:pt x="5992354" y="8469715"/>
                </a:lnTo>
                <a:lnTo>
                  <a:pt x="0" y="8469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5503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6148885" y="1028700"/>
            <a:ext cx="11178862" cy="8229600"/>
            <a:chOff x="0" y="0"/>
            <a:chExt cx="15228478" cy="1121082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31750" y="31750"/>
              <a:ext cx="15164978" cy="11147327"/>
            </a:xfrm>
            <a:custGeom>
              <a:avLst/>
              <a:gdLst/>
              <a:ahLst/>
              <a:cxnLst/>
              <a:rect r="r" b="b" t="t" l="l"/>
              <a:pathLst>
                <a:path h="11147327" w="15164978">
                  <a:moveTo>
                    <a:pt x="15072269" y="11147327"/>
                  </a:moveTo>
                  <a:lnTo>
                    <a:pt x="92710" y="11147327"/>
                  </a:lnTo>
                  <a:cubicBezTo>
                    <a:pt x="41910" y="11147327"/>
                    <a:pt x="0" y="11105417"/>
                    <a:pt x="0" y="1105461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070998" y="0"/>
                  </a:lnTo>
                  <a:cubicBezTo>
                    <a:pt x="15121798" y="0"/>
                    <a:pt x="15163709" y="41910"/>
                    <a:pt x="15163709" y="92710"/>
                  </a:cubicBezTo>
                  <a:lnTo>
                    <a:pt x="15163709" y="11053347"/>
                  </a:lnTo>
                  <a:cubicBezTo>
                    <a:pt x="15164978" y="11105417"/>
                    <a:pt x="15123069" y="11147327"/>
                    <a:pt x="15072269" y="11147327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5228478" cy="11210827"/>
            </a:xfrm>
            <a:custGeom>
              <a:avLst/>
              <a:gdLst/>
              <a:ahLst/>
              <a:cxnLst/>
              <a:rect r="r" b="b" t="t" l="l"/>
              <a:pathLst>
                <a:path h="11210827" w="15228478">
                  <a:moveTo>
                    <a:pt x="15104019" y="59690"/>
                  </a:moveTo>
                  <a:cubicBezTo>
                    <a:pt x="15139578" y="59690"/>
                    <a:pt x="15168789" y="88900"/>
                    <a:pt x="15168789" y="124460"/>
                  </a:cubicBezTo>
                  <a:lnTo>
                    <a:pt x="15168789" y="11086367"/>
                  </a:lnTo>
                  <a:cubicBezTo>
                    <a:pt x="15168789" y="11121927"/>
                    <a:pt x="15139578" y="11151136"/>
                    <a:pt x="15104019" y="11151136"/>
                  </a:cubicBezTo>
                  <a:lnTo>
                    <a:pt x="124460" y="11151136"/>
                  </a:lnTo>
                  <a:cubicBezTo>
                    <a:pt x="88900" y="11151136"/>
                    <a:pt x="59690" y="11121927"/>
                    <a:pt x="59690" y="1108636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104019" y="59690"/>
                  </a:lnTo>
                  <a:moveTo>
                    <a:pt x="1510401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086367"/>
                  </a:lnTo>
                  <a:cubicBezTo>
                    <a:pt x="0" y="11154947"/>
                    <a:pt x="55880" y="11210827"/>
                    <a:pt x="124460" y="11210827"/>
                  </a:cubicBezTo>
                  <a:lnTo>
                    <a:pt x="15104019" y="11210827"/>
                  </a:lnTo>
                  <a:cubicBezTo>
                    <a:pt x="15172598" y="11210827"/>
                    <a:pt x="15228478" y="11154947"/>
                    <a:pt x="15228478" y="11086367"/>
                  </a:cubicBezTo>
                  <a:lnTo>
                    <a:pt x="15228478" y="124460"/>
                  </a:lnTo>
                  <a:cubicBezTo>
                    <a:pt x="15228478" y="55880"/>
                    <a:pt x="15172598" y="0"/>
                    <a:pt x="1510401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472397" y="4195905"/>
            <a:ext cx="554854" cy="554854"/>
            <a:chOff x="0" y="0"/>
            <a:chExt cx="739806" cy="73980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739806" cy="739806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>
                  <a:lnSpc>
                    <a:spcPts val="433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3329" y="-14828"/>
              <a:ext cx="513149" cy="7027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1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472397" y="5227010"/>
            <a:ext cx="554854" cy="554854"/>
            <a:chOff x="0" y="0"/>
            <a:chExt cx="739806" cy="739806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739806" cy="739806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>
                  <a:lnSpc>
                    <a:spcPts val="4339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113329" y="-10795"/>
              <a:ext cx="513149" cy="7027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000000"/>
                  </a:solidFill>
                  <a:latin typeface="Krabuler"/>
                  <a:ea typeface="Krabuler"/>
                  <a:cs typeface="Krabuler"/>
                  <a:sym typeface="Krabuler"/>
                </a:rPr>
                <a:t>2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472397" y="6276918"/>
            <a:ext cx="554854" cy="554854"/>
            <a:chOff x="0" y="0"/>
            <a:chExt cx="739806" cy="739806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739806" cy="739806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>
                  <a:lnSpc>
                    <a:spcPts val="4339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113329" y="-18862"/>
              <a:ext cx="513149" cy="7027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3</a:t>
              </a:r>
            </a:p>
          </p:txBody>
        </p:sp>
      </p:grpSp>
      <p:sp>
        <p:nvSpPr>
          <p:cNvPr name="AutoShape 23" id="23"/>
          <p:cNvSpPr/>
          <p:nvPr/>
        </p:nvSpPr>
        <p:spPr>
          <a:xfrm flipV="true">
            <a:off x="6403670" y="5125362"/>
            <a:ext cx="10726443" cy="33708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sp>
        <p:nvSpPr>
          <p:cNvPr name="AutoShape 24" id="24"/>
          <p:cNvSpPr/>
          <p:nvPr/>
        </p:nvSpPr>
        <p:spPr>
          <a:xfrm flipH="true">
            <a:off x="11752603" y="1630362"/>
            <a:ext cx="0" cy="7028843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arrow" len="sm" w="med"/>
            <a:tailEnd type="arrow" len="sm" w="med"/>
          </a:ln>
        </p:spPr>
      </p:sp>
      <p:grpSp>
        <p:nvGrpSpPr>
          <p:cNvPr name="Group 25" id="25"/>
          <p:cNvGrpSpPr/>
          <p:nvPr/>
        </p:nvGrpSpPr>
        <p:grpSpPr>
          <a:xfrm rot="0">
            <a:off x="4308139" y="7136571"/>
            <a:ext cx="1209696" cy="1444812"/>
            <a:chOff x="0" y="0"/>
            <a:chExt cx="1612928" cy="1926417"/>
          </a:xfrm>
        </p:grpSpPr>
        <p:grpSp>
          <p:nvGrpSpPr>
            <p:cNvPr name="Group 26" id="26"/>
            <p:cNvGrpSpPr/>
            <p:nvPr/>
          </p:nvGrpSpPr>
          <p:grpSpPr>
            <a:xfrm rot="0">
              <a:off x="0" y="313489"/>
              <a:ext cx="1612928" cy="1612928"/>
              <a:chOff x="0" y="0"/>
              <a:chExt cx="812800" cy="812800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29" id="29"/>
            <p:cNvSpPr txBox="true"/>
            <p:nvPr/>
          </p:nvSpPr>
          <p:spPr>
            <a:xfrm rot="0">
              <a:off x="99875" y="701414"/>
              <a:ext cx="1413179" cy="3713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0"/>
                </a:lnSpc>
              </a:pPr>
              <a:r>
                <a:rPr lang="en-US" sz="1689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MY BRAND</a:t>
              </a:r>
            </a:p>
          </p:txBody>
        </p:sp>
        <p:sp>
          <p:nvSpPr>
            <p:cNvPr name="Freeform 30" id="30"/>
            <p:cNvSpPr/>
            <p:nvPr/>
          </p:nvSpPr>
          <p:spPr>
            <a:xfrm flipH="false" flipV="false" rot="898766">
              <a:off x="385311" y="139483"/>
              <a:ext cx="1128095" cy="371246"/>
            </a:xfrm>
            <a:custGeom>
              <a:avLst/>
              <a:gdLst/>
              <a:ahLst/>
              <a:cxnLst/>
              <a:rect r="r" b="b" t="t" l="l"/>
              <a:pathLst>
                <a:path h="371246" w="1128095">
                  <a:moveTo>
                    <a:pt x="0" y="0"/>
                  </a:moveTo>
                  <a:lnTo>
                    <a:pt x="1128095" y="0"/>
                  </a:lnTo>
                  <a:lnTo>
                    <a:pt x="1128095" y="371246"/>
                  </a:lnTo>
                  <a:lnTo>
                    <a:pt x="0" y="37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2865271" y="7136571"/>
            <a:ext cx="1209696" cy="1444812"/>
            <a:chOff x="0" y="0"/>
            <a:chExt cx="1612928" cy="1926417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0" y="313489"/>
              <a:ext cx="1612928" cy="1612928"/>
              <a:chOff x="0" y="0"/>
              <a:chExt cx="812800" cy="812800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2EBE3"/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35" id="35"/>
            <p:cNvSpPr txBox="true"/>
            <p:nvPr/>
          </p:nvSpPr>
          <p:spPr>
            <a:xfrm rot="0">
              <a:off x="99875" y="701414"/>
              <a:ext cx="1413179" cy="7308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0"/>
                </a:lnSpc>
              </a:pPr>
              <a:r>
                <a:rPr lang="en-US" sz="1689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BORCELLE</a:t>
              </a:r>
            </a:p>
            <a:p>
              <a:pPr algn="ctr">
                <a:lnSpc>
                  <a:spcPts val="2230"/>
                </a:lnSpc>
              </a:pPr>
              <a:r>
                <a:rPr lang="en-US" sz="1689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COMPANY</a:t>
              </a:r>
            </a:p>
          </p:txBody>
        </p:sp>
        <p:sp>
          <p:nvSpPr>
            <p:cNvPr name="Freeform 36" id="36"/>
            <p:cNvSpPr/>
            <p:nvPr/>
          </p:nvSpPr>
          <p:spPr>
            <a:xfrm flipH="false" flipV="false" rot="898766">
              <a:off x="385311" y="139483"/>
              <a:ext cx="1128095" cy="371246"/>
            </a:xfrm>
            <a:custGeom>
              <a:avLst/>
              <a:gdLst/>
              <a:ahLst/>
              <a:cxnLst/>
              <a:rect r="r" b="b" t="t" l="l"/>
              <a:pathLst>
                <a:path h="371246" w="1128095">
                  <a:moveTo>
                    <a:pt x="0" y="0"/>
                  </a:moveTo>
                  <a:lnTo>
                    <a:pt x="1128095" y="0"/>
                  </a:lnTo>
                  <a:lnTo>
                    <a:pt x="1128095" y="371246"/>
                  </a:lnTo>
                  <a:lnTo>
                    <a:pt x="0" y="37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1422403" y="7136571"/>
            <a:ext cx="1209696" cy="1444812"/>
            <a:chOff x="0" y="0"/>
            <a:chExt cx="1612928" cy="1926417"/>
          </a:xfrm>
        </p:grpSpPr>
        <p:grpSp>
          <p:nvGrpSpPr>
            <p:cNvPr name="Group 38" id="38"/>
            <p:cNvGrpSpPr/>
            <p:nvPr/>
          </p:nvGrpSpPr>
          <p:grpSpPr>
            <a:xfrm rot="0">
              <a:off x="0" y="313489"/>
              <a:ext cx="1612928" cy="1612928"/>
              <a:chOff x="0" y="0"/>
              <a:chExt cx="812800" cy="812800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2EBE3"/>
              </a:solidFill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41" id="41"/>
            <p:cNvSpPr txBox="true"/>
            <p:nvPr/>
          </p:nvSpPr>
          <p:spPr>
            <a:xfrm rot="0">
              <a:off x="99875" y="701414"/>
              <a:ext cx="1413179" cy="7308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0"/>
                </a:lnSpc>
              </a:pPr>
              <a:r>
                <a:rPr lang="en-US" sz="1689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LARANA COMPANY</a:t>
              </a:r>
            </a:p>
          </p:txBody>
        </p:sp>
        <p:sp>
          <p:nvSpPr>
            <p:cNvPr name="Freeform 42" id="42"/>
            <p:cNvSpPr/>
            <p:nvPr/>
          </p:nvSpPr>
          <p:spPr>
            <a:xfrm flipH="false" flipV="false" rot="898766">
              <a:off x="385311" y="139483"/>
              <a:ext cx="1128095" cy="371246"/>
            </a:xfrm>
            <a:custGeom>
              <a:avLst/>
              <a:gdLst/>
              <a:ahLst/>
              <a:cxnLst/>
              <a:rect r="r" b="b" t="t" l="l"/>
              <a:pathLst>
                <a:path h="371246" w="1128095">
                  <a:moveTo>
                    <a:pt x="0" y="0"/>
                  </a:moveTo>
                  <a:lnTo>
                    <a:pt x="1128095" y="0"/>
                  </a:lnTo>
                  <a:lnTo>
                    <a:pt x="1128095" y="371246"/>
                  </a:lnTo>
                  <a:lnTo>
                    <a:pt x="0" y="37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43" id="43"/>
          <p:cNvSpPr txBox="true"/>
          <p:nvPr/>
        </p:nvSpPr>
        <p:spPr>
          <a:xfrm rot="0">
            <a:off x="1542826" y="2288619"/>
            <a:ext cx="4081927" cy="1688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54"/>
              </a:lnSpc>
            </a:pPr>
            <a:r>
              <a:rPr lang="en-US" sz="54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COMPETITIVE</a:t>
            </a:r>
          </a:p>
          <a:p>
            <a:pPr algn="l">
              <a:lnSpc>
                <a:spcPts val="6654"/>
              </a:lnSpc>
            </a:pPr>
            <a:r>
              <a:rPr lang="en-US" sz="54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ANALYSIS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2207612" y="4269559"/>
            <a:ext cx="3346712" cy="54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2"/>
              </a:lnSpc>
            </a:pPr>
            <a:r>
              <a:rPr lang="en-US" sz="13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207612" y="5308165"/>
            <a:ext cx="3346712" cy="54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2"/>
              </a:lnSpc>
            </a:pPr>
            <a:r>
              <a:rPr lang="en-US" sz="13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2207612" y="6379637"/>
            <a:ext cx="3346712" cy="54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2"/>
              </a:lnSpc>
            </a:pPr>
            <a:r>
              <a:rPr lang="en-US" sz="13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1965079" y="1601787"/>
            <a:ext cx="1781391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54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HIGHER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spc="54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QUALITY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1965079" y="8135330"/>
            <a:ext cx="1781391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54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LOWER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spc="54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QUALITY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15164680" y="4490366"/>
            <a:ext cx="1781391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500" spc="54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HIGHER</a:t>
            </a:r>
          </a:p>
          <a:p>
            <a:pPr algn="r">
              <a:lnSpc>
                <a:spcPts val="2100"/>
              </a:lnSpc>
              <a:spcBef>
                <a:spcPct val="0"/>
              </a:spcBef>
            </a:pPr>
            <a:r>
              <a:rPr lang="en-US" sz="1500" spc="54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PRICES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6403625" y="4490366"/>
            <a:ext cx="1781391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 spc="54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LOWER</a:t>
            </a:r>
          </a:p>
          <a:p>
            <a:pPr algn="just">
              <a:lnSpc>
                <a:spcPts val="2100"/>
              </a:lnSpc>
              <a:spcBef>
                <a:spcPct val="0"/>
              </a:spcBef>
            </a:pPr>
            <a:r>
              <a:rPr lang="en-US" sz="1500" spc="54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PRICES</a:t>
            </a:r>
          </a:p>
        </p:txBody>
      </p:sp>
      <p:grpSp>
        <p:nvGrpSpPr>
          <p:cNvPr name="Group 51" id="51"/>
          <p:cNvGrpSpPr/>
          <p:nvPr/>
        </p:nvGrpSpPr>
        <p:grpSpPr>
          <a:xfrm rot="0">
            <a:off x="13053886" y="2751093"/>
            <a:ext cx="1385168" cy="1628997"/>
            <a:chOff x="0" y="0"/>
            <a:chExt cx="1846890" cy="2171996"/>
          </a:xfrm>
        </p:grpSpPr>
        <p:grpSp>
          <p:nvGrpSpPr>
            <p:cNvPr name="Group 52" id="52"/>
            <p:cNvGrpSpPr/>
            <p:nvPr/>
          </p:nvGrpSpPr>
          <p:grpSpPr>
            <a:xfrm rot="0">
              <a:off x="0" y="325106"/>
              <a:ext cx="1846890" cy="1846890"/>
              <a:chOff x="0" y="0"/>
              <a:chExt cx="812800" cy="8128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18DFF"/>
              </a:solidFill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47141" lIns="47141" bIns="47141" rIns="47141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55" id="55"/>
            <p:cNvSpPr txBox="true"/>
            <p:nvPr/>
          </p:nvSpPr>
          <p:spPr>
            <a:xfrm rot="0">
              <a:off x="216856" y="739514"/>
              <a:ext cx="1413179" cy="8635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41"/>
                </a:lnSpc>
              </a:pPr>
              <a:r>
                <a:rPr lang="en-US" sz="2289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MY BRAND</a:t>
              </a:r>
            </a:p>
          </p:txBody>
        </p:sp>
        <p:sp>
          <p:nvSpPr>
            <p:cNvPr name="Freeform 56" id="56"/>
            <p:cNvSpPr/>
            <p:nvPr/>
          </p:nvSpPr>
          <p:spPr>
            <a:xfrm flipH="false" flipV="false" rot="898766">
              <a:off x="573003" y="139483"/>
              <a:ext cx="1128095" cy="371246"/>
            </a:xfrm>
            <a:custGeom>
              <a:avLst/>
              <a:gdLst/>
              <a:ahLst/>
              <a:cxnLst/>
              <a:rect r="r" b="b" t="t" l="l"/>
              <a:pathLst>
                <a:path h="371246" w="1128095">
                  <a:moveTo>
                    <a:pt x="0" y="0"/>
                  </a:moveTo>
                  <a:lnTo>
                    <a:pt x="1128095" y="0"/>
                  </a:lnTo>
                  <a:lnTo>
                    <a:pt x="1128095" y="371246"/>
                  </a:lnTo>
                  <a:lnTo>
                    <a:pt x="0" y="37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7" id="57"/>
          <p:cNvGrpSpPr/>
          <p:nvPr/>
        </p:nvGrpSpPr>
        <p:grpSpPr>
          <a:xfrm rot="0">
            <a:off x="14351318" y="6370112"/>
            <a:ext cx="1209696" cy="1444812"/>
            <a:chOff x="0" y="0"/>
            <a:chExt cx="1612928" cy="1926417"/>
          </a:xfrm>
        </p:grpSpPr>
        <p:grpSp>
          <p:nvGrpSpPr>
            <p:cNvPr name="Group 58" id="58"/>
            <p:cNvGrpSpPr/>
            <p:nvPr/>
          </p:nvGrpSpPr>
          <p:grpSpPr>
            <a:xfrm rot="0">
              <a:off x="0" y="313489"/>
              <a:ext cx="1612928" cy="1612928"/>
              <a:chOff x="0" y="0"/>
              <a:chExt cx="812800" cy="812800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2EBE3"/>
              </a:solidFill>
            </p:spPr>
          </p:sp>
          <p:sp>
            <p:nvSpPr>
              <p:cNvPr name="TextBox 60" id="60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61" id="61"/>
            <p:cNvSpPr txBox="true"/>
            <p:nvPr/>
          </p:nvSpPr>
          <p:spPr>
            <a:xfrm rot="0">
              <a:off x="99875" y="701414"/>
              <a:ext cx="1413179" cy="779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62"/>
                </a:lnSpc>
              </a:pPr>
              <a:r>
                <a:rPr lang="en-US" sz="1789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BORCELLE</a:t>
              </a:r>
            </a:p>
            <a:p>
              <a:pPr algn="ctr">
                <a:lnSpc>
                  <a:spcPts val="2362"/>
                </a:lnSpc>
              </a:pPr>
              <a:r>
                <a:rPr lang="en-US" sz="1789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COMPANY</a:t>
              </a:r>
            </a:p>
          </p:txBody>
        </p:sp>
        <p:sp>
          <p:nvSpPr>
            <p:cNvPr name="Freeform 62" id="62"/>
            <p:cNvSpPr/>
            <p:nvPr/>
          </p:nvSpPr>
          <p:spPr>
            <a:xfrm flipH="false" flipV="false" rot="898766">
              <a:off x="385311" y="139483"/>
              <a:ext cx="1128095" cy="371246"/>
            </a:xfrm>
            <a:custGeom>
              <a:avLst/>
              <a:gdLst/>
              <a:ahLst/>
              <a:cxnLst/>
              <a:rect r="r" b="b" t="t" l="l"/>
              <a:pathLst>
                <a:path h="371246" w="1128095">
                  <a:moveTo>
                    <a:pt x="0" y="0"/>
                  </a:moveTo>
                  <a:lnTo>
                    <a:pt x="1128095" y="0"/>
                  </a:lnTo>
                  <a:lnTo>
                    <a:pt x="1128095" y="371246"/>
                  </a:lnTo>
                  <a:lnTo>
                    <a:pt x="0" y="37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3" id="63"/>
          <p:cNvGrpSpPr/>
          <p:nvPr/>
        </p:nvGrpSpPr>
        <p:grpSpPr>
          <a:xfrm rot="0">
            <a:off x="8244316" y="6109366"/>
            <a:ext cx="1209696" cy="1444812"/>
            <a:chOff x="0" y="0"/>
            <a:chExt cx="1612928" cy="1926417"/>
          </a:xfrm>
        </p:grpSpPr>
        <p:grpSp>
          <p:nvGrpSpPr>
            <p:cNvPr name="Group 64" id="64"/>
            <p:cNvGrpSpPr/>
            <p:nvPr/>
          </p:nvGrpSpPr>
          <p:grpSpPr>
            <a:xfrm rot="0">
              <a:off x="0" y="313489"/>
              <a:ext cx="1612928" cy="1612928"/>
              <a:chOff x="0" y="0"/>
              <a:chExt cx="812800" cy="812800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2EBE3"/>
              </a:solidFill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sp>
          <p:nvSpPr>
            <p:cNvPr name="TextBox 67" id="67"/>
            <p:cNvSpPr txBox="true"/>
            <p:nvPr/>
          </p:nvSpPr>
          <p:spPr>
            <a:xfrm rot="0">
              <a:off x="99875" y="701414"/>
              <a:ext cx="1413179" cy="7796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62"/>
                </a:lnSpc>
              </a:pPr>
              <a:r>
                <a:rPr lang="en-US" sz="1789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LARANA COMPANY</a:t>
              </a:r>
            </a:p>
          </p:txBody>
        </p:sp>
        <p:sp>
          <p:nvSpPr>
            <p:cNvPr name="Freeform 68" id="68"/>
            <p:cNvSpPr/>
            <p:nvPr/>
          </p:nvSpPr>
          <p:spPr>
            <a:xfrm flipH="false" flipV="false" rot="898766">
              <a:off x="385311" y="139483"/>
              <a:ext cx="1128095" cy="371246"/>
            </a:xfrm>
            <a:custGeom>
              <a:avLst/>
              <a:gdLst/>
              <a:ahLst/>
              <a:cxnLst/>
              <a:rect r="r" b="b" t="t" l="l"/>
              <a:pathLst>
                <a:path h="371246" w="1128095">
                  <a:moveTo>
                    <a:pt x="0" y="0"/>
                  </a:moveTo>
                  <a:lnTo>
                    <a:pt x="1128095" y="0"/>
                  </a:lnTo>
                  <a:lnTo>
                    <a:pt x="1128095" y="371246"/>
                  </a:lnTo>
                  <a:lnTo>
                    <a:pt x="0" y="37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9" id="69"/>
          <p:cNvSpPr/>
          <p:nvPr/>
        </p:nvSpPr>
        <p:spPr>
          <a:xfrm flipH="true" flipV="true" rot="9074365">
            <a:off x="1625648" y="9215895"/>
            <a:ext cx="3573273" cy="896567"/>
          </a:xfrm>
          <a:custGeom>
            <a:avLst/>
            <a:gdLst/>
            <a:ahLst/>
            <a:cxnLst/>
            <a:rect r="r" b="b" t="t" l="l"/>
            <a:pathLst>
              <a:path h="896567" w="3573273">
                <a:moveTo>
                  <a:pt x="3573273" y="896567"/>
                </a:moveTo>
                <a:lnTo>
                  <a:pt x="0" y="896567"/>
                </a:lnTo>
                <a:lnTo>
                  <a:pt x="0" y="0"/>
                </a:lnTo>
                <a:lnTo>
                  <a:pt x="3573273" y="0"/>
                </a:lnTo>
                <a:lnTo>
                  <a:pt x="3573273" y="89656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04627" y="1498898"/>
            <a:ext cx="15607023" cy="7510732"/>
            <a:chOff x="0" y="0"/>
            <a:chExt cx="21260769" cy="1023154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31750" y="31750"/>
              <a:ext cx="21197269" cy="10168044"/>
            </a:xfrm>
            <a:custGeom>
              <a:avLst/>
              <a:gdLst/>
              <a:ahLst/>
              <a:cxnLst/>
              <a:rect r="r" b="b" t="t" l="l"/>
              <a:pathLst>
                <a:path h="10168044" w="21197269">
                  <a:moveTo>
                    <a:pt x="21104560" y="10168044"/>
                  </a:moveTo>
                  <a:lnTo>
                    <a:pt x="92710" y="10168044"/>
                  </a:lnTo>
                  <a:cubicBezTo>
                    <a:pt x="41910" y="10168044"/>
                    <a:pt x="0" y="10126134"/>
                    <a:pt x="0" y="1007533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103290" y="0"/>
                  </a:lnTo>
                  <a:cubicBezTo>
                    <a:pt x="21154090" y="0"/>
                    <a:pt x="21195999" y="41910"/>
                    <a:pt x="21195999" y="92710"/>
                  </a:cubicBezTo>
                  <a:lnTo>
                    <a:pt x="21195999" y="10074064"/>
                  </a:lnTo>
                  <a:cubicBezTo>
                    <a:pt x="21197269" y="10126134"/>
                    <a:pt x="21155360" y="10168044"/>
                    <a:pt x="21104560" y="10168044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260769" cy="10231544"/>
            </a:xfrm>
            <a:custGeom>
              <a:avLst/>
              <a:gdLst/>
              <a:ahLst/>
              <a:cxnLst/>
              <a:rect r="r" b="b" t="t" l="l"/>
              <a:pathLst>
                <a:path h="10231544" w="21260769">
                  <a:moveTo>
                    <a:pt x="21136310" y="59690"/>
                  </a:moveTo>
                  <a:cubicBezTo>
                    <a:pt x="21171869" y="59690"/>
                    <a:pt x="21201080" y="88900"/>
                    <a:pt x="21201080" y="124460"/>
                  </a:cubicBezTo>
                  <a:lnTo>
                    <a:pt x="21201080" y="10107084"/>
                  </a:lnTo>
                  <a:cubicBezTo>
                    <a:pt x="21201080" y="10142644"/>
                    <a:pt x="21171869" y="10171854"/>
                    <a:pt x="21136310" y="10171854"/>
                  </a:cubicBezTo>
                  <a:lnTo>
                    <a:pt x="124460" y="10171854"/>
                  </a:lnTo>
                  <a:cubicBezTo>
                    <a:pt x="88900" y="10171854"/>
                    <a:pt x="59690" y="10142644"/>
                    <a:pt x="59690" y="1010708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136310" y="59690"/>
                  </a:lnTo>
                  <a:moveTo>
                    <a:pt x="2113631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107084"/>
                  </a:lnTo>
                  <a:cubicBezTo>
                    <a:pt x="0" y="10175664"/>
                    <a:pt x="55880" y="10231544"/>
                    <a:pt x="124460" y="10231544"/>
                  </a:cubicBezTo>
                  <a:lnTo>
                    <a:pt x="21136310" y="10231544"/>
                  </a:lnTo>
                  <a:cubicBezTo>
                    <a:pt x="21204890" y="10231544"/>
                    <a:pt x="21260769" y="10175664"/>
                    <a:pt x="21260769" y="10107084"/>
                  </a:cubicBezTo>
                  <a:lnTo>
                    <a:pt x="21260769" y="124460"/>
                  </a:lnTo>
                  <a:cubicBezTo>
                    <a:pt x="21260769" y="55880"/>
                    <a:pt x="21204890" y="0"/>
                    <a:pt x="21136310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231717">
            <a:off x="-1154824" y="239524"/>
            <a:ext cx="10406808" cy="5430462"/>
          </a:xfrm>
          <a:custGeom>
            <a:avLst/>
            <a:gdLst/>
            <a:ahLst/>
            <a:cxnLst/>
            <a:rect r="r" b="b" t="t" l="l"/>
            <a:pathLst>
              <a:path h="5430462" w="10406808">
                <a:moveTo>
                  <a:pt x="0" y="0"/>
                </a:moveTo>
                <a:lnTo>
                  <a:pt x="10406808" y="0"/>
                </a:lnTo>
                <a:lnTo>
                  <a:pt x="10406808" y="5430461"/>
                </a:lnTo>
                <a:lnTo>
                  <a:pt x="0" y="5430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471059" y="2169295"/>
            <a:ext cx="681985" cy="681985"/>
            <a:chOff x="0" y="0"/>
            <a:chExt cx="909313" cy="909313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909313" cy="909313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17CFF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>
                  <a:lnSpc>
                    <a:spcPts val="4339"/>
                  </a:lnSpc>
                </a:pPr>
              </a:p>
            </p:txBody>
          </p:sp>
        </p:grpSp>
        <p:sp>
          <p:nvSpPr>
            <p:cNvPr name="TextBox 10" id="10"/>
            <p:cNvSpPr txBox="true"/>
            <p:nvPr/>
          </p:nvSpPr>
          <p:spPr>
            <a:xfrm rot="0">
              <a:off x="139295" y="-12474"/>
              <a:ext cx="630724" cy="8580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65"/>
                </a:lnSpc>
                <a:spcBef>
                  <a:spcPct val="0"/>
                </a:spcBef>
              </a:pPr>
              <a:r>
                <a:rPr lang="en-US" sz="3903" spc="78">
                  <a:solidFill>
                    <a:srgbClr val="FFFFFF"/>
                  </a:solidFill>
                  <a:latin typeface="Krabuler"/>
                  <a:ea typeface="Krabuler"/>
                  <a:cs typeface="Krabuler"/>
                  <a:sym typeface="Krabuler"/>
                </a:rPr>
                <a:t>1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471059" y="5811008"/>
            <a:ext cx="681985" cy="681985"/>
            <a:chOff x="0" y="0"/>
            <a:chExt cx="909313" cy="909313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909313" cy="909313"/>
              <a:chOff x="0" y="0"/>
              <a:chExt cx="812800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17CFF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>
                  <a:lnSpc>
                    <a:spcPts val="4339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139295" y="-7517"/>
              <a:ext cx="630724" cy="8580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65"/>
                </a:lnSpc>
                <a:spcBef>
                  <a:spcPct val="0"/>
                </a:spcBef>
              </a:pPr>
              <a:r>
                <a:rPr lang="en-US" sz="3903" spc="78">
                  <a:solidFill>
                    <a:srgbClr val="FFFFFF"/>
                  </a:solidFill>
                  <a:latin typeface="Krabuler"/>
                  <a:ea typeface="Krabuler"/>
                  <a:cs typeface="Krabuler"/>
                  <a:sym typeface="Krabuler"/>
                </a:rPr>
                <a:t>2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410436" y="6711094"/>
            <a:ext cx="1502510" cy="1446179"/>
            <a:chOff x="30480" y="591820"/>
            <a:chExt cx="12736830" cy="1225931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736830" cy="12259310"/>
            </a:xfrm>
            <a:custGeom>
              <a:avLst/>
              <a:gdLst/>
              <a:ahLst/>
              <a:cxnLst/>
              <a:rect r="r" b="b" t="t" l="l"/>
              <a:pathLst>
                <a:path h="12259310" w="1273683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4"/>
              <a:stretch>
                <a:fillRect l="0" t="-20734" r="0" b="-42258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4179826" y="6711094"/>
            <a:ext cx="1478426" cy="1422998"/>
            <a:chOff x="30480" y="591820"/>
            <a:chExt cx="12736830" cy="1225931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736830" cy="12259310"/>
            </a:xfrm>
            <a:custGeom>
              <a:avLst/>
              <a:gdLst/>
              <a:ahLst/>
              <a:cxnLst/>
              <a:rect r="r" b="b" t="t" l="l"/>
              <a:pathLst>
                <a:path h="12259310" w="1273683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5"/>
              <a:stretch>
                <a:fillRect l="0" t="-17871" r="0" b="-17871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12314932" y="6711094"/>
            <a:ext cx="1446179" cy="1446179"/>
            <a:chOff x="0" y="0"/>
            <a:chExt cx="12700000" cy="1270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-11430" y="857250"/>
              <a:ext cx="13009880" cy="11644630"/>
            </a:xfrm>
            <a:custGeom>
              <a:avLst/>
              <a:gdLst/>
              <a:ahLst/>
              <a:cxnLst/>
              <a:rect r="r" b="b" t="t" l="l"/>
              <a:pathLst>
                <a:path h="11644630" w="1300988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19656" t="0" r="-19656" b="0"/>
              </a:stretch>
            </a:blip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10359899" y="2265812"/>
            <a:ext cx="5590653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Add an action item.</a:t>
            </a:r>
          </a:p>
        </p:txBody>
      </p:sp>
      <p:sp>
        <p:nvSpPr>
          <p:cNvPr name="TextBox 23" id="23"/>
          <p:cNvSpPr txBox="true"/>
          <p:nvPr/>
        </p:nvSpPr>
        <p:spPr>
          <a:xfrm rot="282144">
            <a:off x="2296932" y="1753908"/>
            <a:ext cx="4198272" cy="1494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33"/>
              </a:lnSpc>
            </a:pPr>
            <a:r>
              <a:rPr lang="en-US" sz="10394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Take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550220" y="6653944"/>
            <a:ext cx="5845302" cy="1259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0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410436" y="5848985"/>
            <a:ext cx="6085558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Drag your photo to claim the action item.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550220" y="5276014"/>
            <a:ext cx="5845302" cy="12596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0"/>
              </a:lnSpc>
            </a:pPr>
            <a:r>
              <a:rPr lang="en-US" sz="2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27" id="27"/>
          <p:cNvSpPr txBox="true"/>
          <p:nvPr/>
        </p:nvSpPr>
        <p:spPr>
          <a:xfrm rot="282144">
            <a:off x="2653747" y="2991769"/>
            <a:ext cx="3857854" cy="11181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574"/>
              </a:lnSpc>
            </a:pPr>
            <a:r>
              <a:rPr lang="en-US" sz="7794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action!</a:t>
            </a:r>
          </a:p>
        </p:txBody>
      </p:sp>
      <p:sp>
        <p:nvSpPr>
          <p:cNvPr name="Freeform 28" id="28"/>
          <p:cNvSpPr/>
          <p:nvPr/>
        </p:nvSpPr>
        <p:spPr>
          <a:xfrm flipH="false" flipV="false" rot="-10800000">
            <a:off x="-3798639" y="8684891"/>
            <a:ext cx="11594212" cy="1602109"/>
          </a:xfrm>
          <a:custGeom>
            <a:avLst/>
            <a:gdLst/>
            <a:ahLst/>
            <a:cxnLst/>
            <a:rect r="r" b="b" t="t" l="l"/>
            <a:pathLst>
              <a:path h="1602109" w="11594212">
                <a:moveTo>
                  <a:pt x="0" y="0"/>
                </a:moveTo>
                <a:lnTo>
                  <a:pt x="11594211" y="0"/>
                </a:lnTo>
                <a:lnTo>
                  <a:pt x="11594211" y="1602109"/>
                </a:lnTo>
                <a:lnTo>
                  <a:pt x="0" y="1602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0023135" y="0"/>
            <a:ext cx="10847286" cy="1498898"/>
          </a:xfrm>
          <a:custGeom>
            <a:avLst/>
            <a:gdLst/>
            <a:ahLst/>
            <a:cxnLst/>
            <a:rect r="r" b="b" t="t" l="l"/>
            <a:pathLst>
              <a:path h="1498898" w="10847286">
                <a:moveTo>
                  <a:pt x="0" y="0"/>
                </a:moveTo>
                <a:lnTo>
                  <a:pt x="10847286" y="0"/>
                </a:lnTo>
                <a:lnTo>
                  <a:pt x="10847286" y="1498898"/>
                </a:lnTo>
                <a:lnTo>
                  <a:pt x="0" y="14988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381574" y="3163955"/>
            <a:ext cx="1979545" cy="1979545"/>
          </a:xfrm>
          <a:custGeom>
            <a:avLst/>
            <a:gdLst/>
            <a:ahLst/>
            <a:cxnLst/>
            <a:rect r="r" b="b" t="t" l="l"/>
            <a:pathLst>
              <a:path h="1979545" w="1979545">
                <a:moveTo>
                  <a:pt x="0" y="0"/>
                </a:moveTo>
                <a:lnTo>
                  <a:pt x="1979545" y="0"/>
                </a:lnTo>
                <a:lnTo>
                  <a:pt x="1979545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9965121" y="3163955"/>
            <a:ext cx="1979545" cy="1979545"/>
          </a:xfrm>
          <a:custGeom>
            <a:avLst/>
            <a:gdLst/>
            <a:ahLst/>
            <a:cxnLst/>
            <a:rect r="r" b="b" t="t" l="l"/>
            <a:pathLst>
              <a:path h="1979545" w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13064" y="3589913"/>
            <a:ext cx="1483660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2173428" y="3163955"/>
            <a:ext cx="1979545" cy="1979545"/>
          </a:xfrm>
          <a:custGeom>
            <a:avLst/>
            <a:gdLst/>
            <a:ahLst/>
            <a:cxnLst/>
            <a:rect r="r" b="b" t="t" l="l"/>
            <a:pathLst>
              <a:path h="1979545" w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2413395" y="3589913"/>
            <a:ext cx="1483660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4613726" y="3589913"/>
            <a:ext cx="1483660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Freeform 36" id="36"/>
          <p:cNvSpPr/>
          <p:nvPr/>
        </p:nvSpPr>
        <p:spPr>
          <a:xfrm flipH="true" flipV="false" rot="-3617189">
            <a:off x="15767695" y="8040444"/>
            <a:ext cx="2983210" cy="2891002"/>
          </a:xfrm>
          <a:custGeom>
            <a:avLst/>
            <a:gdLst/>
            <a:ahLst/>
            <a:cxnLst/>
            <a:rect r="r" b="b" t="t" l="l"/>
            <a:pathLst>
              <a:path h="2891002" w="2983210">
                <a:moveTo>
                  <a:pt x="2983210" y="0"/>
                </a:moveTo>
                <a:lnTo>
                  <a:pt x="0" y="0"/>
                </a:lnTo>
                <a:lnTo>
                  <a:pt x="0" y="2891002"/>
                </a:lnTo>
                <a:lnTo>
                  <a:pt x="2983210" y="2891002"/>
                </a:lnTo>
                <a:lnTo>
                  <a:pt x="298321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2505">
            <a:off x="5091831" y="1115963"/>
            <a:ext cx="4116756" cy="8173655"/>
          </a:xfrm>
          <a:custGeom>
            <a:avLst/>
            <a:gdLst/>
            <a:ahLst/>
            <a:cxnLst/>
            <a:rect r="r" b="b" t="t" l="l"/>
            <a:pathLst>
              <a:path h="8173655" w="4116756">
                <a:moveTo>
                  <a:pt x="0" y="0"/>
                </a:moveTo>
                <a:lnTo>
                  <a:pt x="4116756" y="0"/>
                </a:lnTo>
                <a:lnTo>
                  <a:pt x="4116756" y="8173655"/>
                </a:lnTo>
                <a:lnTo>
                  <a:pt x="0" y="8173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036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52505">
            <a:off x="9083223" y="1115962"/>
            <a:ext cx="4116756" cy="8175676"/>
          </a:xfrm>
          <a:custGeom>
            <a:avLst/>
            <a:gdLst/>
            <a:ahLst/>
            <a:cxnLst/>
            <a:rect r="r" b="b" t="t" l="l"/>
            <a:pathLst>
              <a:path h="8175676" w="4116756">
                <a:moveTo>
                  <a:pt x="0" y="0"/>
                </a:moveTo>
                <a:lnTo>
                  <a:pt x="4116756" y="0"/>
                </a:lnTo>
                <a:lnTo>
                  <a:pt x="4116756" y="8175676"/>
                </a:lnTo>
                <a:lnTo>
                  <a:pt x="0" y="8175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033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52505">
            <a:off x="13257227" y="1120012"/>
            <a:ext cx="3935405" cy="8116769"/>
          </a:xfrm>
          <a:custGeom>
            <a:avLst/>
            <a:gdLst/>
            <a:ahLst/>
            <a:cxnLst/>
            <a:rect r="r" b="b" t="t" l="l"/>
            <a:pathLst>
              <a:path h="8116769" w="3935405">
                <a:moveTo>
                  <a:pt x="0" y="0"/>
                </a:moveTo>
                <a:lnTo>
                  <a:pt x="3935406" y="0"/>
                </a:lnTo>
                <a:lnTo>
                  <a:pt x="3935406" y="8116769"/>
                </a:lnTo>
                <a:lnTo>
                  <a:pt x="0" y="8116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608" t="0" r="0" b="-11137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212311" y="1656088"/>
            <a:ext cx="2128026" cy="647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73"/>
              </a:lnSpc>
              <a:spcBef>
                <a:spcPct val="0"/>
              </a:spcBef>
            </a:pPr>
            <a:r>
              <a:rPr lang="en-US" sz="3766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Action 4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308193" y="1656088"/>
            <a:ext cx="2151818" cy="647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73"/>
              </a:lnSpc>
              <a:spcBef>
                <a:spcPct val="0"/>
              </a:spcBef>
            </a:pPr>
            <a:r>
              <a:rPr lang="en-US" sz="3766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Action 3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114177" y="1656088"/>
            <a:ext cx="2389736" cy="647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73"/>
              </a:lnSpc>
              <a:spcBef>
                <a:spcPct val="0"/>
              </a:spcBef>
            </a:pPr>
            <a:r>
              <a:rPr lang="en-US" sz="3766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Action 2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152505">
            <a:off x="1100981" y="1115976"/>
            <a:ext cx="4116756" cy="8147179"/>
          </a:xfrm>
          <a:custGeom>
            <a:avLst/>
            <a:gdLst/>
            <a:ahLst/>
            <a:cxnLst/>
            <a:rect r="r" b="b" t="t" l="l"/>
            <a:pathLst>
              <a:path h="8147179" w="4116756">
                <a:moveTo>
                  <a:pt x="0" y="0"/>
                </a:moveTo>
                <a:lnTo>
                  <a:pt x="4116756" y="0"/>
                </a:lnTo>
                <a:lnTo>
                  <a:pt x="4116756" y="8147179"/>
                </a:lnTo>
                <a:lnTo>
                  <a:pt x="0" y="81471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0722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142919" y="1656088"/>
            <a:ext cx="2374758" cy="647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273"/>
              </a:lnSpc>
              <a:spcBef>
                <a:spcPct val="0"/>
              </a:spcBef>
            </a:pPr>
            <a:r>
              <a:rPr lang="en-US" sz="3766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Action 1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017054" y="3255093"/>
            <a:ext cx="1979545" cy="1979545"/>
          </a:xfrm>
          <a:custGeom>
            <a:avLst/>
            <a:gdLst/>
            <a:ahLst/>
            <a:cxnLst/>
            <a:rect r="r" b="b" t="t" l="l"/>
            <a:pathLst>
              <a:path h="1979545" w="1979545">
                <a:moveTo>
                  <a:pt x="0" y="0"/>
                </a:moveTo>
                <a:lnTo>
                  <a:pt x="1979546" y="0"/>
                </a:lnTo>
                <a:lnTo>
                  <a:pt x="1979546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899319" y="6167629"/>
            <a:ext cx="1979545" cy="1979545"/>
          </a:xfrm>
          <a:custGeom>
            <a:avLst/>
            <a:gdLst/>
            <a:ahLst/>
            <a:cxnLst/>
            <a:rect r="r" b="b" t="t" l="l"/>
            <a:pathLst>
              <a:path h="1979545" w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47262" y="6593587"/>
            <a:ext cx="1483660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249207" y="3681052"/>
            <a:ext cx="1483660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5416041" y="4756150"/>
            <a:ext cx="1119552" cy="1077578"/>
            <a:chOff x="30480" y="591820"/>
            <a:chExt cx="12736830" cy="1225931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736830" cy="12259310"/>
            </a:xfrm>
            <a:custGeom>
              <a:avLst/>
              <a:gdLst/>
              <a:ahLst/>
              <a:cxnLst/>
              <a:rect r="r" b="b" t="t" l="l"/>
              <a:pathLst>
                <a:path h="12259310" w="1273683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8"/>
              <a:stretch>
                <a:fillRect l="0" t="-20734" r="0" b="-42258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1328062" y="7617022"/>
            <a:ext cx="1101606" cy="1060306"/>
            <a:chOff x="30480" y="591820"/>
            <a:chExt cx="12736830" cy="1225931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2736830" cy="12259310"/>
            </a:xfrm>
            <a:custGeom>
              <a:avLst/>
              <a:gdLst/>
              <a:ahLst/>
              <a:cxnLst/>
              <a:rect r="r" b="b" t="t" l="l"/>
              <a:pathLst>
                <a:path h="12259310" w="1273683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9"/>
              <a:stretch>
                <a:fillRect l="0" t="-17871" r="0" b="-17871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0">
            <a:off x="6049775" y="3854183"/>
            <a:ext cx="1979545" cy="1979545"/>
          </a:xfrm>
          <a:custGeom>
            <a:avLst/>
            <a:gdLst/>
            <a:ahLst/>
            <a:cxnLst/>
            <a:rect r="r" b="b" t="t" l="l"/>
            <a:pathLst>
              <a:path h="1979545" w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6281928" y="4280141"/>
            <a:ext cx="1483660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7448763" y="5355239"/>
            <a:ext cx="1119552" cy="1077578"/>
            <a:chOff x="30480" y="591820"/>
            <a:chExt cx="12736830" cy="1225931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2736830" cy="12259310"/>
            </a:xfrm>
            <a:custGeom>
              <a:avLst/>
              <a:gdLst/>
              <a:ahLst/>
              <a:cxnLst/>
              <a:rect r="r" b="b" t="t" l="l"/>
              <a:pathLst>
                <a:path h="12259310" w="1273683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8"/>
              <a:stretch>
                <a:fillRect l="0" t="-20734" r="0" b="-42258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2171070" y="4956416"/>
            <a:ext cx="1979545" cy="1979545"/>
          </a:xfrm>
          <a:custGeom>
            <a:avLst/>
            <a:gdLst/>
            <a:ahLst/>
            <a:cxnLst/>
            <a:rect r="r" b="b" t="t" l="l"/>
            <a:pathLst>
              <a:path h="1979545" w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2419013" y="5382374"/>
            <a:ext cx="1483660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59"/>
              </a:lnSpc>
            </a:pPr>
            <a:r>
              <a:rPr lang="en-US" sz="12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3611826" y="6603112"/>
            <a:ext cx="1077578" cy="1077578"/>
            <a:chOff x="0" y="0"/>
            <a:chExt cx="12700000" cy="1270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-11430" y="857250"/>
              <a:ext cx="13009880" cy="11644630"/>
            </a:xfrm>
            <a:custGeom>
              <a:avLst/>
              <a:gdLst/>
              <a:ahLst/>
              <a:cxnLst/>
              <a:rect r="r" b="b" t="t" l="l"/>
              <a:pathLst>
                <a:path h="11644630" w="1300988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10"/>
              <a:stretch>
                <a:fillRect l="-19656" t="0" r="-19656" b="0"/>
              </a:stretch>
            </a:blipFill>
          </p:spPr>
        </p:sp>
      </p:grpSp>
      <p:sp>
        <p:nvSpPr>
          <p:cNvPr name="Freeform 26" id="26"/>
          <p:cNvSpPr/>
          <p:nvPr/>
        </p:nvSpPr>
        <p:spPr>
          <a:xfrm flipH="false" flipV="false" rot="3995677">
            <a:off x="-321002" y="7684623"/>
            <a:ext cx="2486709" cy="2409847"/>
          </a:xfrm>
          <a:custGeom>
            <a:avLst/>
            <a:gdLst/>
            <a:ahLst/>
            <a:cxnLst/>
            <a:rect r="r" b="b" t="t" l="l"/>
            <a:pathLst>
              <a:path h="2409847" w="2486709">
                <a:moveTo>
                  <a:pt x="0" y="0"/>
                </a:moveTo>
                <a:lnTo>
                  <a:pt x="2486709" y="0"/>
                </a:lnTo>
                <a:lnTo>
                  <a:pt x="2486709" y="2409847"/>
                </a:lnTo>
                <a:lnTo>
                  <a:pt x="0" y="24098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5027046">
            <a:off x="16542681" y="990979"/>
            <a:ext cx="1024974" cy="933658"/>
          </a:xfrm>
          <a:custGeom>
            <a:avLst/>
            <a:gdLst/>
            <a:ahLst/>
            <a:cxnLst/>
            <a:rect r="r" b="b" t="t" l="l"/>
            <a:pathLst>
              <a:path h="933658" w="1024974">
                <a:moveTo>
                  <a:pt x="0" y="0"/>
                </a:moveTo>
                <a:lnTo>
                  <a:pt x="1024974" y="0"/>
                </a:lnTo>
                <a:lnTo>
                  <a:pt x="1024974" y="933658"/>
                </a:lnTo>
                <a:lnTo>
                  <a:pt x="0" y="93365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true" rot="-8878474">
            <a:off x="15302023" y="9177610"/>
            <a:ext cx="3014815" cy="756445"/>
          </a:xfrm>
          <a:custGeom>
            <a:avLst/>
            <a:gdLst/>
            <a:ahLst/>
            <a:cxnLst/>
            <a:rect r="r" b="b" t="t" l="l"/>
            <a:pathLst>
              <a:path h="756445" w="3014815">
                <a:moveTo>
                  <a:pt x="0" y="756445"/>
                </a:moveTo>
                <a:lnTo>
                  <a:pt x="3014815" y="756445"/>
                </a:lnTo>
                <a:lnTo>
                  <a:pt x="3014815" y="0"/>
                </a:lnTo>
                <a:lnTo>
                  <a:pt x="0" y="0"/>
                </a:lnTo>
                <a:lnTo>
                  <a:pt x="0" y="756445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55972" y="5494655"/>
            <a:ext cx="4199874" cy="639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CONCLUSION 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044063" y="6498576"/>
            <a:ext cx="4199874" cy="13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22"/>
              </a:lnSpc>
            </a:pPr>
            <a:r>
              <a:rPr lang="en-US" sz="23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742707" y="1589776"/>
            <a:ext cx="9699658" cy="3103890"/>
          </a:xfrm>
          <a:custGeom>
            <a:avLst/>
            <a:gdLst/>
            <a:ahLst/>
            <a:cxnLst/>
            <a:rect r="r" b="b" t="t" l="l"/>
            <a:pathLst>
              <a:path h="3103890" w="9699658">
                <a:moveTo>
                  <a:pt x="0" y="0"/>
                </a:moveTo>
                <a:lnTo>
                  <a:pt x="9699657" y="0"/>
                </a:lnTo>
                <a:lnTo>
                  <a:pt x="9699657" y="3103891"/>
                </a:lnTo>
                <a:lnTo>
                  <a:pt x="0" y="3103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-166726">
            <a:off x="4761997" y="2388388"/>
            <a:ext cx="9288045" cy="1344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799" spc="304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CONCLUSIONS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58389" y="6498576"/>
            <a:ext cx="4199874" cy="13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22"/>
              </a:lnSpc>
            </a:pPr>
            <a:r>
              <a:rPr lang="en-US" sz="23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044063" y="5494655"/>
            <a:ext cx="4199874" cy="639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CONCLUSION 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32153" y="6498576"/>
            <a:ext cx="4199874" cy="130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22"/>
              </a:lnSpc>
            </a:pPr>
            <a:r>
              <a:rPr lang="en-US" sz="23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32153" y="5494655"/>
            <a:ext cx="4199874" cy="639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CONCLUSION 3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538197" y="3444543"/>
            <a:ext cx="2704795" cy="1249123"/>
          </a:xfrm>
          <a:custGeom>
            <a:avLst/>
            <a:gdLst/>
            <a:ahLst/>
            <a:cxnLst/>
            <a:rect r="r" b="b" t="t" l="l"/>
            <a:pathLst>
              <a:path h="1249123" w="2704795">
                <a:moveTo>
                  <a:pt x="0" y="0"/>
                </a:moveTo>
                <a:lnTo>
                  <a:pt x="2704795" y="0"/>
                </a:lnTo>
                <a:lnTo>
                  <a:pt x="2704795" y="1249124"/>
                </a:lnTo>
                <a:lnTo>
                  <a:pt x="0" y="1249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491967">
            <a:off x="4392492" y="950145"/>
            <a:ext cx="2241878" cy="2042147"/>
          </a:xfrm>
          <a:custGeom>
            <a:avLst/>
            <a:gdLst/>
            <a:ahLst/>
            <a:cxnLst/>
            <a:rect r="r" b="b" t="t" l="l"/>
            <a:pathLst>
              <a:path h="2042147" w="2241878">
                <a:moveTo>
                  <a:pt x="0" y="0"/>
                </a:moveTo>
                <a:lnTo>
                  <a:pt x="2241878" y="0"/>
                </a:lnTo>
                <a:lnTo>
                  <a:pt x="2241878" y="2042147"/>
                </a:lnTo>
                <a:lnTo>
                  <a:pt x="0" y="20421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true" rot="4706294">
            <a:off x="-104297" y="1286525"/>
            <a:ext cx="3895386" cy="4128059"/>
          </a:xfrm>
          <a:custGeom>
            <a:avLst/>
            <a:gdLst/>
            <a:ahLst/>
            <a:cxnLst/>
            <a:rect r="r" b="b" t="t" l="l"/>
            <a:pathLst>
              <a:path h="4128059" w="3895386">
                <a:moveTo>
                  <a:pt x="0" y="4128058"/>
                </a:moveTo>
                <a:lnTo>
                  <a:pt x="3895387" y="4128058"/>
                </a:lnTo>
                <a:lnTo>
                  <a:pt x="3895387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568932">
            <a:off x="15725241" y="2538573"/>
            <a:ext cx="1447775" cy="2075662"/>
          </a:xfrm>
          <a:custGeom>
            <a:avLst/>
            <a:gdLst/>
            <a:ahLst/>
            <a:cxnLst/>
            <a:rect r="r" b="b" t="t" l="l"/>
            <a:pathLst>
              <a:path h="2075662" w="1447775">
                <a:moveTo>
                  <a:pt x="0" y="0"/>
                </a:moveTo>
                <a:lnTo>
                  <a:pt x="1447774" y="0"/>
                </a:lnTo>
                <a:lnTo>
                  <a:pt x="1447774" y="2075662"/>
                </a:lnTo>
                <a:lnTo>
                  <a:pt x="0" y="20756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538197" y="0"/>
            <a:ext cx="10083238" cy="1393320"/>
          </a:xfrm>
          <a:custGeom>
            <a:avLst/>
            <a:gdLst/>
            <a:ahLst/>
            <a:cxnLst/>
            <a:rect r="r" b="b" t="t" l="l"/>
            <a:pathLst>
              <a:path h="1393320" w="10083238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800000">
            <a:off x="-4098675" y="8905418"/>
            <a:ext cx="9279203" cy="2078243"/>
          </a:xfrm>
          <a:custGeom>
            <a:avLst/>
            <a:gdLst/>
            <a:ahLst/>
            <a:cxnLst/>
            <a:rect r="r" b="b" t="t" l="l"/>
            <a:pathLst>
              <a:path h="2078243" w="927920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62081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0800000">
            <a:off x="9223231" y="8895219"/>
            <a:ext cx="11552272" cy="1596314"/>
          </a:xfrm>
          <a:custGeom>
            <a:avLst/>
            <a:gdLst/>
            <a:ahLst/>
            <a:cxnLst/>
            <a:rect r="r" b="b" t="t" l="l"/>
            <a:pathLst>
              <a:path h="1596314" w="11552272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2649686" y="-149539"/>
            <a:ext cx="11546413" cy="1595504"/>
          </a:xfrm>
          <a:custGeom>
            <a:avLst/>
            <a:gdLst/>
            <a:ahLst/>
            <a:cxnLst/>
            <a:rect r="r" b="b" t="t" l="l"/>
            <a:pathLst>
              <a:path h="1595504" w="11546413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91967">
            <a:off x="4366081" y="1559751"/>
            <a:ext cx="1707111" cy="1555022"/>
          </a:xfrm>
          <a:custGeom>
            <a:avLst/>
            <a:gdLst/>
            <a:ahLst/>
            <a:cxnLst/>
            <a:rect r="r" b="b" t="t" l="l"/>
            <a:pathLst>
              <a:path h="1555022" w="1707111">
                <a:moveTo>
                  <a:pt x="0" y="0"/>
                </a:moveTo>
                <a:lnTo>
                  <a:pt x="1707110" y="0"/>
                </a:lnTo>
                <a:lnTo>
                  <a:pt x="1707110" y="1555023"/>
                </a:lnTo>
                <a:lnTo>
                  <a:pt x="0" y="15550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512426" y="1028700"/>
            <a:ext cx="3634128" cy="4158041"/>
          </a:xfrm>
          <a:custGeom>
            <a:avLst/>
            <a:gdLst/>
            <a:ahLst/>
            <a:cxnLst/>
            <a:rect r="r" b="b" t="t" l="l"/>
            <a:pathLst>
              <a:path h="4158041" w="3634128">
                <a:moveTo>
                  <a:pt x="0" y="0"/>
                </a:moveTo>
                <a:lnTo>
                  <a:pt x="3634128" y="0"/>
                </a:lnTo>
                <a:lnTo>
                  <a:pt x="3634128" y="4158041"/>
                </a:lnTo>
                <a:lnTo>
                  <a:pt x="0" y="41580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1129629">
            <a:off x="1530356" y="4116826"/>
            <a:ext cx="3895386" cy="4128059"/>
          </a:xfrm>
          <a:custGeom>
            <a:avLst/>
            <a:gdLst/>
            <a:ahLst/>
            <a:cxnLst/>
            <a:rect r="r" b="b" t="t" l="l"/>
            <a:pathLst>
              <a:path h="4128059" w="3895386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568932">
            <a:off x="15591427" y="5685088"/>
            <a:ext cx="1480813" cy="2123030"/>
          </a:xfrm>
          <a:custGeom>
            <a:avLst/>
            <a:gdLst/>
            <a:ahLst/>
            <a:cxnLst/>
            <a:rect r="r" b="b" t="t" l="l"/>
            <a:pathLst>
              <a:path h="2123030" w="1480813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68472" y="8763000"/>
            <a:ext cx="6590891" cy="43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480"/>
              </a:lnSpc>
              <a:spcBef>
                <a:spcPct val="0"/>
              </a:spcBef>
            </a:pPr>
            <a:r>
              <a:rPr lang="en-US" sz="29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www.reallygreatsite.com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955707" y="2879051"/>
            <a:ext cx="8376587" cy="54997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50"/>
              </a:lnSpc>
            </a:pPr>
            <a:r>
              <a:rPr lang="en-US" sz="18504" spc="407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THANK</a:t>
            </a:r>
          </a:p>
          <a:p>
            <a:pPr algn="ctr">
              <a:lnSpc>
                <a:spcPts val="21650"/>
              </a:lnSpc>
            </a:pPr>
            <a:r>
              <a:rPr lang="en-US" sz="18504" spc="407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YOU!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6288608" y="849567"/>
            <a:ext cx="6927975" cy="8739418"/>
          </a:xfrm>
          <a:custGeom>
            <a:avLst/>
            <a:gdLst/>
            <a:ahLst/>
            <a:cxnLst/>
            <a:rect r="r" b="b" t="t" l="l"/>
            <a:pathLst>
              <a:path h="8739418" w="6927975">
                <a:moveTo>
                  <a:pt x="0" y="0"/>
                </a:moveTo>
                <a:lnTo>
                  <a:pt x="6927974" y="0"/>
                </a:lnTo>
                <a:lnTo>
                  <a:pt x="6927974" y="8739418"/>
                </a:lnTo>
                <a:lnTo>
                  <a:pt x="0" y="87394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120756" y="1028700"/>
            <a:ext cx="4584113" cy="3975676"/>
          </a:xfrm>
          <a:custGeom>
            <a:avLst/>
            <a:gdLst/>
            <a:ahLst/>
            <a:cxnLst/>
            <a:rect r="r" b="b" t="t" l="l"/>
            <a:pathLst>
              <a:path h="3975676" w="4584113">
                <a:moveTo>
                  <a:pt x="0" y="0"/>
                </a:moveTo>
                <a:lnTo>
                  <a:pt x="4584113" y="0"/>
                </a:lnTo>
                <a:lnTo>
                  <a:pt x="4584113" y="3975676"/>
                </a:lnTo>
                <a:lnTo>
                  <a:pt x="0" y="3975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-810814">
            <a:off x="2770828" y="2657404"/>
            <a:ext cx="3535128" cy="1085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34"/>
              </a:lnSpc>
            </a:pPr>
            <a:r>
              <a:rPr lang="en-US" sz="8216" spc="18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Agenda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483345" y="2728016"/>
            <a:ext cx="7135263" cy="4915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50501" indent="-525250" lvl="1">
              <a:lnSpc>
                <a:spcPts val="6471"/>
              </a:lnSpc>
              <a:buAutoNum type="arabicPeriod" startAt="1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Introduction</a:t>
            </a:r>
          </a:p>
          <a:p>
            <a:pPr algn="l" marL="1050501" indent="-525250" lvl="1">
              <a:lnSpc>
                <a:spcPts val="6471"/>
              </a:lnSpc>
              <a:buAutoNum type="arabicPeriod" startAt="1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The team</a:t>
            </a:r>
          </a:p>
          <a:p>
            <a:pPr algn="l" marL="1050501" indent="-525250" lvl="1">
              <a:lnSpc>
                <a:spcPts val="6471"/>
              </a:lnSpc>
              <a:buAutoNum type="arabicPeriod" startAt="1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Ice breaker</a:t>
            </a:r>
          </a:p>
          <a:p>
            <a:pPr algn="l" marL="1050501" indent="-525250" lvl="1">
              <a:lnSpc>
                <a:spcPts val="6471"/>
              </a:lnSpc>
              <a:buAutoNum type="arabicPeriod" startAt="1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Competitive analysis</a:t>
            </a:r>
          </a:p>
          <a:p>
            <a:pPr algn="l" marL="1050501" indent="-525250" lvl="1">
              <a:lnSpc>
                <a:spcPts val="6471"/>
              </a:lnSpc>
              <a:buAutoNum type="arabicPeriod" startAt="1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Conclusions</a:t>
            </a:r>
          </a:p>
          <a:p>
            <a:pPr algn="l" marL="1050501" indent="-525250" lvl="1">
              <a:lnSpc>
                <a:spcPts val="6471"/>
              </a:lnSpc>
              <a:buAutoNum type="arabicPeriod" startAt="1"/>
            </a:pPr>
            <a:r>
              <a:rPr lang="en-US" sz="4865" spc="107">
                <a:solidFill>
                  <a:srgbClr val="FFFFFF"/>
                </a:solidFill>
                <a:latin typeface="Krabuler"/>
                <a:ea typeface="Krabuler"/>
                <a:cs typeface="Krabuler"/>
                <a:sym typeface="Krabuler"/>
              </a:rPr>
              <a:t>Contact</a:t>
            </a:r>
          </a:p>
        </p:txBody>
      </p:sp>
      <p:sp>
        <p:nvSpPr>
          <p:cNvPr name="Freeform 6" id="6"/>
          <p:cNvSpPr/>
          <p:nvPr/>
        </p:nvSpPr>
        <p:spPr>
          <a:xfrm flipH="false" flipV="true" rot="787682">
            <a:off x="1397312" y="5080667"/>
            <a:ext cx="3435988" cy="3641221"/>
          </a:xfrm>
          <a:custGeom>
            <a:avLst/>
            <a:gdLst/>
            <a:ahLst/>
            <a:cxnLst/>
            <a:rect r="r" b="b" t="t" l="l"/>
            <a:pathLst>
              <a:path h="3641221" w="3435988">
                <a:moveTo>
                  <a:pt x="0" y="3641220"/>
                </a:moveTo>
                <a:lnTo>
                  <a:pt x="3435988" y="3641220"/>
                </a:lnTo>
                <a:lnTo>
                  <a:pt x="3435988" y="0"/>
                </a:lnTo>
                <a:lnTo>
                  <a:pt x="0" y="0"/>
                </a:lnTo>
                <a:lnTo>
                  <a:pt x="0" y="364122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568932">
            <a:off x="15282144" y="5728523"/>
            <a:ext cx="1443297" cy="2069242"/>
          </a:xfrm>
          <a:custGeom>
            <a:avLst/>
            <a:gdLst/>
            <a:ahLst/>
            <a:cxnLst/>
            <a:rect r="r" b="b" t="t" l="l"/>
            <a:pathLst>
              <a:path h="2069242" w="1443297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6190582">
            <a:off x="14034320" y="781506"/>
            <a:ext cx="1514128" cy="1379233"/>
          </a:xfrm>
          <a:custGeom>
            <a:avLst/>
            <a:gdLst/>
            <a:ahLst/>
            <a:cxnLst/>
            <a:rect r="r" b="b" t="t" l="l"/>
            <a:pathLst>
              <a:path h="1379233" w="1514128">
                <a:moveTo>
                  <a:pt x="0" y="0"/>
                </a:moveTo>
                <a:lnTo>
                  <a:pt x="1514129" y="0"/>
                </a:lnTo>
                <a:lnTo>
                  <a:pt x="1514129" y="1379234"/>
                </a:lnTo>
                <a:lnTo>
                  <a:pt x="0" y="1379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752595" y="-301411"/>
            <a:ext cx="12710840" cy="1756407"/>
          </a:xfrm>
          <a:custGeom>
            <a:avLst/>
            <a:gdLst/>
            <a:ahLst/>
            <a:cxnLst/>
            <a:rect r="r" b="b" t="t" l="l"/>
            <a:pathLst>
              <a:path h="1756407" w="12710840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-5599813" y="8633321"/>
            <a:ext cx="13959219" cy="1928910"/>
          </a:xfrm>
          <a:custGeom>
            <a:avLst/>
            <a:gdLst/>
            <a:ahLst/>
            <a:cxnLst/>
            <a:rect r="r" b="b" t="t" l="l"/>
            <a:pathLst>
              <a:path h="1928910" w="13959219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069991" y="1943867"/>
            <a:ext cx="7347649" cy="7187337"/>
          </a:xfrm>
          <a:custGeom>
            <a:avLst/>
            <a:gdLst/>
            <a:ahLst/>
            <a:cxnLst/>
            <a:rect r="r" b="b" t="t" l="l"/>
            <a:pathLst>
              <a:path h="7187337" w="7347649">
                <a:moveTo>
                  <a:pt x="0" y="0"/>
                </a:moveTo>
                <a:lnTo>
                  <a:pt x="7347650" y="0"/>
                </a:lnTo>
                <a:lnTo>
                  <a:pt x="7347650" y="7187337"/>
                </a:lnTo>
                <a:lnTo>
                  <a:pt x="0" y="71873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80960" y="2494293"/>
            <a:ext cx="5172226" cy="4809867"/>
          </a:xfrm>
          <a:custGeom>
            <a:avLst/>
            <a:gdLst/>
            <a:ahLst/>
            <a:cxnLst/>
            <a:rect r="r" b="b" t="t" l="l"/>
            <a:pathLst>
              <a:path h="4809867" w="5172226">
                <a:moveTo>
                  <a:pt x="0" y="0"/>
                </a:moveTo>
                <a:lnTo>
                  <a:pt x="5172226" y="0"/>
                </a:lnTo>
                <a:lnTo>
                  <a:pt x="5172226" y="4809867"/>
                </a:lnTo>
                <a:lnTo>
                  <a:pt x="0" y="48098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9725" r="0" b="-51373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777789" y="2757018"/>
            <a:ext cx="7307783" cy="134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59"/>
              </a:lnSpc>
              <a:spcBef>
                <a:spcPct val="0"/>
              </a:spcBef>
            </a:pPr>
            <a:r>
              <a:rPr lang="en-US" sz="87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Introduction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211760" y="7914319"/>
            <a:ext cx="6247020" cy="759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75"/>
              </a:lnSpc>
              <a:spcBef>
                <a:spcPct val="0"/>
              </a:spcBef>
            </a:pPr>
            <a:r>
              <a:rPr lang="en-US" sz="497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Hi there! I’m Sarah!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77789" y="4316554"/>
            <a:ext cx="5920958" cy="2987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16"/>
              </a:lnSpc>
              <a:spcBef>
                <a:spcPct val="0"/>
              </a:spcBef>
            </a:pPr>
            <a:r>
              <a:rPr lang="en-US" sz="393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5408091" y="1028700"/>
            <a:ext cx="1488455" cy="1291398"/>
          </a:xfrm>
          <a:custGeom>
            <a:avLst/>
            <a:gdLst/>
            <a:ahLst/>
            <a:cxnLst/>
            <a:rect r="r" b="b" t="t" l="l"/>
            <a:pathLst>
              <a:path h="1291398" w="1488455">
                <a:moveTo>
                  <a:pt x="0" y="0"/>
                </a:moveTo>
                <a:lnTo>
                  <a:pt x="1488455" y="0"/>
                </a:lnTo>
                <a:lnTo>
                  <a:pt x="1488455" y="1291398"/>
                </a:lnTo>
                <a:lnTo>
                  <a:pt x="0" y="12913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435657">
            <a:off x="12909774" y="7270970"/>
            <a:ext cx="3750634" cy="3974660"/>
          </a:xfrm>
          <a:custGeom>
            <a:avLst/>
            <a:gdLst/>
            <a:ahLst/>
            <a:cxnLst/>
            <a:rect r="r" b="b" t="t" l="l"/>
            <a:pathLst>
              <a:path h="3974660" w="3750634">
                <a:moveTo>
                  <a:pt x="0" y="3974660"/>
                </a:moveTo>
                <a:lnTo>
                  <a:pt x="3750634" y="3974660"/>
                </a:lnTo>
                <a:lnTo>
                  <a:pt x="3750634" y="0"/>
                </a:lnTo>
                <a:lnTo>
                  <a:pt x="0" y="0"/>
                </a:lnTo>
                <a:lnTo>
                  <a:pt x="0" y="397466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973801" y="3780728"/>
            <a:ext cx="3579011" cy="3444830"/>
            <a:chOff x="30480" y="591820"/>
            <a:chExt cx="12736830" cy="122593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36830" cy="12259310"/>
            </a:xfrm>
            <a:custGeom>
              <a:avLst/>
              <a:gdLst/>
              <a:ahLst/>
              <a:cxnLst/>
              <a:rect r="r" b="b" t="t" l="l"/>
              <a:pathLst>
                <a:path h="12259310" w="1273683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2"/>
              <a:stretch>
                <a:fillRect l="0" t="-20734" r="0" b="-4225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1586736" y="3669628"/>
            <a:ext cx="3648810" cy="3512012"/>
            <a:chOff x="30480" y="591820"/>
            <a:chExt cx="12736830" cy="1225931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736830" cy="12259310"/>
            </a:xfrm>
            <a:custGeom>
              <a:avLst/>
              <a:gdLst/>
              <a:ahLst/>
              <a:cxnLst/>
              <a:rect r="r" b="b" t="t" l="l"/>
              <a:pathLst>
                <a:path h="12259310" w="1273683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3"/>
              <a:stretch>
                <a:fillRect l="0" t="-17871" r="0" b="-1787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7191043" y="3669628"/>
            <a:ext cx="3555930" cy="3555930"/>
            <a:chOff x="0" y="0"/>
            <a:chExt cx="12700000" cy="1270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11430" y="857250"/>
              <a:ext cx="13009880" cy="11644630"/>
            </a:xfrm>
            <a:custGeom>
              <a:avLst/>
              <a:gdLst/>
              <a:ahLst/>
              <a:cxnLst/>
              <a:rect r="r" b="b" t="t" l="l"/>
              <a:pathLst>
                <a:path h="11644630" w="1300988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4"/>
              <a:stretch>
                <a:fillRect l="-19656" t="0" r="-19656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5407510" y="1797441"/>
            <a:ext cx="7699617" cy="1519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The team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7051433" y="-68578"/>
            <a:ext cx="10083238" cy="1393320"/>
          </a:xfrm>
          <a:custGeom>
            <a:avLst/>
            <a:gdLst/>
            <a:ahLst/>
            <a:cxnLst/>
            <a:rect r="r" b="b" t="t" l="l"/>
            <a:pathLst>
              <a:path h="1393320" w="10083238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-4098675" y="8905418"/>
            <a:ext cx="9279203" cy="2078243"/>
          </a:xfrm>
          <a:custGeom>
            <a:avLst/>
            <a:gdLst/>
            <a:ahLst/>
            <a:cxnLst/>
            <a:rect r="r" b="b" t="t" l="l"/>
            <a:pathLst>
              <a:path h="2078243" w="927920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2081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568932">
            <a:off x="1485922" y="1536885"/>
            <a:ext cx="1443297" cy="2069242"/>
          </a:xfrm>
          <a:custGeom>
            <a:avLst/>
            <a:gdLst/>
            <a:ahLst/>
            <a:cxnLst/>
            <a:rect r="r" b="b" t="t" l="l"/>
            <a:pathLst>
              <a:path h="2069242" w="1443297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113920" y="6856667"/>
            <a:ext cx="3539744" cy="3430333"/>
          </a:xfrm>
          <a:custGeom>
            <a:avLst/>
            <a:gdLst/>
            <a:ahLst/>
            <a:cxnLst/>
            <a:rect r="r" b="b" t="t" l="l"/>
            <a:pathLst>
              <a:path h="3430333" w="3539744">
                <a:moveTo>
                  <a:pt x="0" y="0"/>
                </a:moveTo>
                <a:lnTo>
                  <a:pt x="3539743" y="0"/>
                </a:lnTo>
                <a:lnTo>
                  <a:pt x="3539743" y="3430333"/>
                </a:lnTo>
                <a:lnTo>
                  <a:pt x="0" y="34303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1586736" y="7127009"/>
            <a:ext cx="3950104" cy="628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9"/>
              </a:lnSpc>
              <a:spcBef>
                <a:spcPct val="0"/>
              </a:spcBef>
            </a:pPr>
            <a:r>
              <a:rPr lang="en-US" sz="367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Brigitte Schwartz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987664" y="7149358"/>
            <a:ext cx="3962688" cy="628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9"/>
              </a:lnSpc>
              <a:spcBef>
                <a:spcPct val="0"/>
              </a:spcBef>
            </a:pPr>
            <a:r>
              <a:rPr lang="en-US" sz="367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Howard Ong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256434" y="7775009"/>
            <a:ext cx="3425147" cy="461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4"/>
              </a:lnSpc>
              <a:spcBef>
                <a:spcPct val="0"/>
              </a:spcBef>
            </a:pPr>
            <a:r>
              <a:rPr lang="en-US" sz="2688" i="true" spc="96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Marketing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810399" y="7775009"/>
            <a:ext cx="3425147" cy="461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4"/>
              </a:lnSpc>
              <a:spcBef>
                <a:spcPct val="0"/>
              </a:spcBef>
            </a:pPr>
            <a:r>
              <a:rPr lang="en-US" sz="2688" i="true" spc="96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Project manager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70890" y="7149358"/>
            <a:ext cx="4042662" cy="628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49"/>
              </a:lnSpc>
              <a:spcBef>
                <a:spcPct val="0"/>
              </a:spcBef>
            </a:pPr>
            <a:r>
              <a:rPr lang="en-US" sz="367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Olivia Wilson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574744" y="7775009"/>
            <a:ext cx="3425147" cy="461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4"/>
              </a:lnSpc>
              <a:spcBef>
                <a:spcPct val="0"/>
              </a:spcBef>
            </a:pPr>
            <a:r>
              <a:rPr lang="en-US" sz="2688" i="true" spc="96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Project manager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240727">
            <a:off x="3193661" y="857481"/>
            <a:ext cx="1162426" cy="1666560"/>
          </a:xfrm>
          <a:custGeom>
            <a:avLst/>
            <a:gdLst/>
            <a:ahLst/>
            <a:cxnLst/>
            <a:rect r="r" b="b" t="t" l="l"/>
            <a:pathLst>
              <a:path h="1666560" w="1162426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10800000">
            <a:off x="7670131" y="8661831"/>
            <a:ext cx="12159733" cy="1680254"/>
          </a:xfrm>
          <a:custGeom>
            <a:avLst/>
            <a:gdLst/>
            <a:ahLst/>
            <a:cxnLst/>
            <a:rect r="r" b="b" t="t" l="l"/>
            <a:pathLst>
              <a:path h="1680254" w="12159733">
                <a:moveTo>
                  <a:pt x="12159733" y="0"/>
                </a:moveTo>
                <a:lnTo>
                  <a:pt x="0" y="0"/>
                </a:lnTo>
                <a:lnTo>
                  <a:pt x="0" y="1680254"/>
                </a:lnTo>
                <a:lnTo>
                  <a:pt x="12159733" y="1680254"/>
                </a:lnTo>
                <a:lnTo>
                  <a:pt x="121597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1972581" y="-143918"/>
            <a:ext cx="13032502" cy="1800855"/>
          </a:xfrm>
          <a:custGeom>
            <a:avLst/>
            <a:gdLst/>
            <a:ahLst/>
            <a:cxnLst/>
            <a:rect r="r" b="b" t="t" l="l"/>
            <a:pathLst>
              <a:path h="1800855" w="13032502">
                <a:moveTo>
                  <a:pt x="13032501" y="0"/>
                </a:moveTo>
                <a:lnTo>
                  <a:pt x="0" y="0"/>
                </a:lnTo>
                <a:lnTo>
                  <a:pt x="0" y="1800855"/>
                </a:lnTo>
                <a:lnTo>
                  <a:pt x="13032501" y="1800855"/>
                </a:lnTo>
                <a:lnTo>
                  <a:pt x="130325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074390" y="1314543"/>
            <a:ext cx="12148746" cy="7912169"/>
            <a:chOff x="0" y="0"/>
            <a:chExt cx="16549709" cy="107784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1750" y="31750"/>
              <a:ext cx="16486209" cy="10714903"/>
            </a:xfrm>
            <a:custGeom>
              <a:avLst/>
              <a:gdLst/>
              <a:ahLst/>
              <a:cxnLst/>
              <a:rect r="r" b="b" t="t" l="l"/>
              <a:pathLst>
                <a:path h="10714903" w="16486209">
                  <a:moveTo>
                    <a:pt x="16393499" y="10714903"/>
                  </a:moveTo>
                  <a:lnTo>
                    <a:pt x="92710" y="10714903"/>
                  </a:lnTo>
                  <a:cubicBezTo>
                    <a:pt x="41910" y="10714903"/>
                    <a:pt x="0" y="10672993"/>
                    <a:pt x="0" y="106221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392229" y="0"/>
                  </a:lnTo>
                  <a:cubicBezTo>
                    <a:pt x="16443029" y="0"/>
                    <a:pt x="16484940" y="41910"/>
                    <a:pt x="16484940" y="92710"/>
                  </a:cubicBezTo>
                  <a:lnTo>
                    <a:pt x="16484940" y="10620924"/>
                  </a:lnTo>
                  <a:cubicBezTo>
                    <a:pt x="16486209" y="10672993"/>
                    <a:pt x="16444299" y="10714903"/>
                    <a:pt x="16393499" y="10714903"/>
                  </a:cubicBezTo>
                  <a:close/>
                </a:path>
              </a:pathLst>
            </a:custGeom>
            <a:solidFill>
              <a:srgbClr val="FBF7F1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6549709" cy="10778404"/>
            </a:xfrm>
            <a:custGeom>
              <a:avLst/>
              <a:gdLst/>
              <a:ahLst/>
              <a:cxnLst/>
              <a:rect r="r" b="b" t="t" l="l"/>
              <a:pathLst>
                <a:path h="10778404" w="16549709">
                  <a:moveTo>
                    <a:pt x="16425249" y="59690"/>
                  </a:moveTo>
                  <a:cubicBezTo>
                    <a:pt x="16460809" y="59690"/>
                    <a:pt x="16490018" y="88900"/>
                    <a:pt x="16490018" y="124460"/>
                  </a:cubicBezTo>
                  <a:lnTo>
                    <a:pt x="16490018" y="10653944"/>
                  </a:lnTo>
                  <a:cubicBezTo>
                    <a:pt x="16490018" y="10689504"/>
                    <a:pt x="16460809" y="10718714"/>
                    <a:pt x="16425249" y="10718714"/>
                  </a:cubicBezTo>
                  <a:lnTo>
                    <a:pt x="124460" y="10718714"/>
                  </a:lnTo>
                  <a:cubicBezTo>
                    <a:pt x="88900" y="10718714"/>
                    <a:pt x="59690" y="10689504"/>
                    <a:pt x="59690" y="1065394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425249" y="59690"/>
                  </a:lnTo>
                  <a:moveTo>
                    <a:pt x="164252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653944"/>
                  </a:lnTo>
                  <a:cubicBezTo>
                    <a:pt x="0" y="10722524"/>
                    <a:pt x="55880" y="10778404"/>
                    <a:pt x="124460" y="10778404"/>
                  </a:cubicBezTo>
                  <a:lnTo>
                    <a:pt x="16425249" y="10778404"/>
                  </a:lnTo>
                  <a:cubicBezTo>
                    <a:pt x="16493829" y="10778404"/>
                    <a:pt x="16549709" y="10722524"/>
                    <a:pt x="16549709" y="10653944"/>
                  </a:cubicBezTo>
                  <a:lnTo>
                    <a:pt x="16549709" y="124460"/>
                  </a:lnTo>
                  <a:cubicBezTo>
                    <a:pt x="16549709" y="55880"/>
                    <a:pt x="16493829" y="0"/>
                    <a:pt x="1642524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name="AutoShape 7" id="7"/>
          <p:cNvSpPr/>
          <p:nvPr/>
        </p:nvSpPr>
        <p:spPr>
          <a:xfrm flipH="true">
            <a:off x="3064865" y="4207368"/>
            <a:ext cx="12148746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true" flipV="false" rot="-232289">
            <a:off x="11596108" y="528183"/>
            <a:ext cx="5940956" cy="4828377"/>
          </a:xfrm>
          <a:custGeom>
            <a:avLst/>
            <a:gdLst/>
            <a:ahLst/>
            <a:cxnLst/>
            <a:rect r="r" b="b" t="t" l="l"/>
            <a:pathLst>
              <a:path h="4828377" w="5940956">
                <a:moveTo>
                  <a:pt x="5940956" y="0"/>
                </a:moveTo>
                <a:lnTo>
                  <a:pt x="0" y="0"/>
                </a:lnTo>
                <a:lnTo>
                  <a:pt x="0" y="4828377"/>
                </a:lnTo>
                <a:lnTo>
                  <a:pt x="5940956" y="4828377"/>
                </a:lnTo>
                <a:lnTo>
                  <a:pt x="594095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508112">
            <a:off x="514679" y="1463528"/>
            <a:ext cx="2513769" cy="4114800"/>
          </a:xfrm>
          <a:custGeom>
            <a:avLst/>
            <a:gdLst/>
            <a:ahLst/>
            <a:cxnLst/>
            <a:rect r="r" b="b" t="t" l="l"/>
            <a:pathLst>
              <a:path h="4114800" w="2513769">
                <a:moveTo>
                  <a:pt x="0" y="0"/>
                </a:moveTo>
                <a:lnTo>
                  <a:pt x="2513769" y="0"/>
                </a:lnTo>
                <a:lnTo>
                  <a:pt x="25137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97649" y="4955866"/>
            <a:ext cx="1979545" cy="1979545"/>
          </a:xfrm>
          <a:custGeom>
            <a:avLst/>
            <a:gdLst/>
            <a:ahLst/>
            <a:cxnLst/>
            <a:rect r="r" b="b" t="t" l="l"/>
            <a:pathLst>
              <a:path h="1979545" w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138617" y="6311403"/>
            <a:ext cx="1119552" cy="1077578"/>
            <a:chOff x="30480" y="591820"/>
            <a:chExt cx="12736830" cy="1225931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2736830" cy="12259310"/>
            </a:xfrm>
            <a:custGeom>
              <a:avLst/>
              <a:gdLst/>
              <a:ahLst/>
              <a:cxnLst/>
              <a:rect r="r" b="b" t="t" l="l"/>
              <a:pathLst>
                <a:path h="12259310" w="1273683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10"/>
              <a:stretch>
                <a:fillRect l="0" t="-20734" r="0" b="-42258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263213">
            <a:off x="12591808" y="1663097"/>
            <a:ext cx="4592383" cy="2215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42"/>
              </a:lnSpc>
            </a:pPr>
            <a:r>
              <a:rPr lang="en-US" sz="701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ICE</a:t>
            </a:r>
          </a:p>
          <a:p>
            <a:pPr algn="ctr">
              <a:lnSpc>
                <a:spcPts val="8842"/>
              </a:lnSpc>
            </a:pPr>
            <a:r>
              <a:rPr lang="en-US" sz="701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BREAKER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714376" y="2869077"/>
            <a:ext cx="4376161" cy="85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8" indent="-269874" lvl="1">
              <a:lnSpc>
                <a:spcPts val="33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What's your favorite color?</a:t>
            </a:r>
          </a:p>
          <a:p>
            <a:pPr algn="l" marL="539748" indent="-269874" lvl="1">
              <a:lnSpc>
                <a:spcPts val="33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What's your favorite film?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097649" y="1904359"/>
            <a:ext cx="7800708" cy="717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631"/>
              </a:lnSpc>
            </a:pPr>
            <a:r>
              <a:rPr lang="en-US" sz="4399" spc="-3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Let's know each other...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402520" y="5338155"/>
            <a:ext cx="1393183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My favorite food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823139" y="2861168"/>
            <a:ext cx="4153690" cy="86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What's your favorite food?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What's your favorite city?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7014903" y="4955866"/>
            <a:ext cx="1979545" cy="1979545"/>
          </a:xfrm>
          <a:custGeom>
            <a:avLst/>
            <a:gdLst/>
            <a:ahLst/>
            <a:cxnLst/>
            <a:rect r="r" b="b" t="t" l="l"/>
            <a:pathLst>
              <a:path h="1979545" w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262845" y="5338155"/>
            <a:ext cx="1483660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My favorite film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0143662" y="4979917"/>
            <a:ext cx="1979545" cy="1979545"/>
          </a:xfrm>
          <a:custGeom>
            <a:avLst/>
            <a:gdLst/>
            <a:ahLst/>
            <a:cxnLst/>
            <a:rect r="r" b="b" t="t" l="l"/>
            <a:pathLst>
              <a:path h="1979545" w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1634498" y="6352727"/>
            <a:ext cx="1101606" cy="1060306"/>
            <a:chOff x="30480" y="591820"/>
            <a:chExt cx="12736830" cy="1225931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736830" cy="12259310"/>
            </a:xfrm>
            <a:custGeom>
              <a:avLst/>
              <a:gdLst/>
              <a:ahLst/>
              <a:cxnLst/>
              <a:rect r="r" b="b" t="t" l="l"/>
              <a:pathLst>
                <a:path h="12259310" w="1273683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15"/>
              <a:stretch>
                <a:fillRect l="0" t="-17871" r="0" b="-17871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0436930" y="5338155"/>
            <a:ext cx="1539899" cy="81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My favorite city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8455659" y="6238407"/>
            <a:ext cx="1077578" cy="1077578"/>
            <a:chOff x="0" y="0"/>
            <a:chExt cx="12700000" cy="127000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-11430" y="857250"/>
              <a:ext cx="13009880" cy="11644630"/>
            </a:xfrm>
            <a:custGeom>
              <a:avLst/>
              <a:gdLst/>
              <a:ahLst/>
              <a:cxnLst/>
              <a:rect r="r" b="b" t="t" l="l"/>
              <a:pathLst>
                <a:path h="11644630" w="1300988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16"/>
              <a:stretch>
                <a:fillRect l="-19656" t="0" r="-19656" b="0"/>
              </a:stretch>
            </a:blipFill>
          </p:spPr>
        </p:sp>
      </p:grpSp>
      <p:sp>
        <p:nvSpPr>
          <p:cNvPr name="Freeform 26" id="26"/>
          <p:cNvSpPr/>
          <p:nvPr/>
        </p:nvSpPr>
        <p:spPr>
          <a:xfrm flipH="false" flipV="false" rot="-4087408">
            <a:off x="1193680" y="7229350"/>
            <a:ext cx="1514128" cy="1379233"/>
          </a:xfrm>
          <a:custGeom>
            <a:avLst/>
            <a:gdLst/>
            <a:ahLst/>
            <a:cxnLst/>
            <a:rect r="r" b="b" t="t" l="l"/>
            <a:pathLst>
              <a:path h="1379233" w="1514128">
                <a:moveTo>
                  <a:pt x="0" y="0"/>
                </a:moveTo>
                <a:lnTo>
                  <a:pt x="1514129" y="0"/>
                </a:lnTo>
                <a:lnTo>
                  <a:pt x="1514129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02849" y="1511590"/>
            <a:ext cx="6003579" cy="7573322"/>
          </a:xfrm>
          <a:custGeom>
            <a:avLst/>
            <a:gdLst/>
            <a:ahLst/>
            <a:cxnLst/>
            <a:rect r="r" b="b" t="t" l="l"/>
            <a:pathLst>
              <a:path h="7573322" w="6003579">
                <a:moveTo>
                  <a:pt x="0" y="0"/>
                </a:moveTo>
                <a:lnTo>
                  <a:pt x="6003579" y="0"/>
                </a:lnTo>
                <a:lnTo>
                  <a:pt x="6003579" y="7573322"/>
                </a:lnTo>
                <a:lnTo>
                  <a:pt x="0" y="7573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794564" y="3742504"/>
            <a:ext cx="554854" cy="554854"/>
            <a:chOff x="0" y="0"/>
            <a:chExt cx="739806" cy="739806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739806" cy="739806"/>
              <a:chOff x="0" y="0"/>
              <a:chExt cx="812800" cy="81280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>
                  <a:lnSpc>
                    <a:spcPts val="4339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113329" y="-14828"/>
              <a:ext cx="513149" cy="7027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1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94564" y="4673789"/>
            <a:ext cx="554854" cy="554854"/>
            <a:chOff x="0" y="0"/>
            <a:chExt cx="739806" cy="739806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739806" cy="739806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EF7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>
                  <a:lnSpc>
                    <a:spcPts val="4339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3329" y="-10795"/>
              <a:ext cx="513149" cy="7027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2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794564" y="5612576"/>
            <a:ext cx="554854" cy="554854"/>
            <a:chOff x="0" y="0"/>
            <a:chExt cx="739806" cy="739806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739806" cy="739806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EF7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>
                  <a:lnSpc>
                    <a:spcPts val="4339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113329" y="-18862"/>
              <a:ext cx="513149" cy="7027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3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794564" y="6572926"/>
            <a:ext cx="554854" cy="559070"/>
            <a:chOff x="0" y="0"/>
            <a:chExt cx="739806" cy="745426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739806" cy="745426"/>
              <a:chOff x="0" y="0"/>
              <a:chExt cx="812800" cy="81897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8975"/>
              </a:xfrm>
              <a:custGeom>
                <a:avLst/>
                <a:gdLst/>
                <a:ahLst/>
                <a:cxnLst/>
                <a:rect r="r" b="b" t="t" l="l"/>
                <a:pathLst>
                  <a:path h="818975" w="812800">
                    <a:moveTo>
                      <a:pt x="406400" y="0"/>
                    </a:moveTo>
                    <a:cubicBezTo>
                      <a:pt x="181951" y="0"/>
                      <a:pt x="0" y="183334"/>
                      <a:pt x="0" y="409487"/>
                    </a:cubicBezTo>
                    <a:cubicBezTo>
                      <a:pt x="0" y="635641"/>
                      <a:pt x="181951" y="818975"/>
                      <a:pt x="406400" y="818975"/>
                    </a:cubicBezTo>
                    <a:cubicBezTo>
                      <a:pt x="630849" y="818975"/>
                      <a:pt x="812800" y="635641"/>
                      <a:pt x="812800" y="409487"/>
                    </a:cubicBezTo>
                    <a:cubicBezTo>
                      <a:pt x="812800" y="18333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EF7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579"/>
                <a:ext cx="660400" cy="741617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>
                  <a:lnSpc>
                    <a:spcPts val="4339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113329" y="22307"/>
              <a:ext cx="513149" cy="70840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4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794564" y="7517901"/>
            <a:ext cx="554854" cy="554854"/>
            <a:chOff x="0" y="0"/>
            <a:chExt cx="739806" cy="739806"/>
          </a:xfrm>
        </p:grpSpPr>
        <p:grpSp>
          <p:nvGrpSpPr>
            <p:cNvPr name="Group 24" id="24"/>
            <p:cNvGrpSpPr/>
            <p:nvPr/>
          </p:nvGrpSpPr>
          <p:grpSpPr>
            <a:xfrm rot="0">
              <a:off x="0" y="0"/>
              <a:ext cx="739806" cy="739806"/>
              <a:chOff x="0" y="0"/>
              <a:chExt cx="812800" cy="81280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EF7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anchor="ctr" rtlCol="false" tIns="0" lIns="0" bIns="0" rIns="0"/>
              <a:lstStyle/>
              <a:p>
                <a:pPr algn="ctr">
                  <a:lnSpc>
                    <a:spcPts val="4339"/>
                  </a:lnSpc>
                </a:pPr>
              </a:p>
            </p:txBody>
          </p:sp>
        </p:grpSp>
        <p:sp>
          <p:nvSpPr>
            <p:cNvPr name="TextBox 27" id="27"/>
            <p:cNvSpPr txBox="true"/>
            <p:nvPr/>
          </p:nvSpPr>
          <p:spPr>
            <a:xfrm rot="0">
              <a:off x="113329" y="-18862"/>
              <a:ext cx="513149" cy="70278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46"/>
                </a:lnSpc>
                <a:spcBef>
                  <a:spcPct val="0"/>
                </a:spcBef>
              </a:pPr>
              <a:r>
                <a:rPr lang="en-US" sz="3176" spc="63">
                  <a:solidFill>
                    <a:srgbClr val="231F20"/>
                  </a:solidFill>
                  <a:latin typeface="Krabuler"/>
                  <a:ea typeface="Krabuler"/>
                  <a:cs typeface="Krabuler"/>
                  <a:sym typeface="Krabuler"/>
                </a:rPr>
                <a:t>5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349303" y="1535607"/>
            <a:ext cx="9289030" cy="7549304"/>
            <a:chOff x="0" y="0"/>
            <a:chExt cx="12654042" cy="10284089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31750" y="31750"/>
              <a:ext cx="12590542" cy="10220589"/>
            </a:xfrm>
            <a:custGeom>
              <a:avLst/>
              <a:gdLst/>
              <a:ahLst/>
              <a:cxnLst/>
              <a:rect r="r" b="b" t="t" l="l"/>
              <a:pathLst>
                <a:path h="10220589" w="12590542">
                  <a:moveTo>
                    <a:pt x="12497832" y="10220589"/>
                  </a:moveTo>
                  <a:lnTo>
                    <a:pt x="92710" y="10220589"/>
                  </a:lnTo>
                  <a:cubicBezTo>
                    <a:pt x="41910" y="10220589"/>
                    <a:pt x="0" y="10178679"/>
                    <a:pt x="0" y="101278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496562" y="0"/>
                  </a:lnTo>
                  <a:cubicBezTo>
                    <a:pt x="12547362" y="0"/>
                    <a:pt x="12589272" y="41910"/>
                    <a:pt x="12589272" y="92710"/>
                  </a:cubicBezTo>
                  <a:lnTo>
                    <a:pt x="12589272" y="10126609"/>
                  </a:lnTo>
                  <a:cubicBezTo>
                    <a:pt x="12590542" y="10178679"/>
                    <a:pt x="12548632" y="10220589"/>
                    <a:pt x="12497832" y="10220589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2654042" cy="10284089"/>
            </a:xfrm>
            <a:custGeom>
              <a:avLst/>
              <a:gdLst/>
              <a:ahLst/>
              <a:cxnLst/>
              <a:rect r="r" b="b" t="t" l="l"/>
              <a:pathLst>
                <a:path h="10284089" w="12654042">
                  <a:moveTo>
                    <a:pt x="12529582" y="59690"/>
                  </a:moveTo>
                  <a:cubicBezTo>
                    <a:pt x="12565142" y="59690"/>
                    <a:pt x="12594352" y="88900"/>
                    <a:pt x="12594352" y="124460"/>
                  </a:cubicBezTo>
                  <a:lnTo>
                    <a:pt x="12594352" y="10159629"/>
                  </a:lnTo>
                  <a:cubicBezTo>
                    <a:pt x="12594352" y="10195189"/>
                    <a:pt x="12565142" y="10224399"/>
                    <a:pt x="12529582" y="10224399"/>
                  </a:cubicBezTo>
                  <a:lnTo>
                    <a:pt x="124460" y="10224399"/>
                  </a:lnTo>
                  <a:cubicBezTo>
                    <a:pt x="88900" y="10224399"/>
                    <a:pt x="59690" y="10195189"/>
                    <a:pt x="59690" y="1015962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529582" y="59690"/>
                  </a:lnTo>
                  <a:moveTo>
                    <a:pt x="1252958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159629"/>
                  </a:lnTo>
                  <a:cubicBezTo>
                    <a:pt x="0" y="10228209"/>
                    <a:pt x="55880" y="10284089"/>
                    <a:pt x="124460" y="10284089"/>
                  </a:cubicBezTo>
                  <a:lnTo>
                    <a:pt x="12529582" y="10284089"/>
                  </a:lnTo>
                  <a:cubicBezTo>
                    <a:pt x="12598162" y="10284089"/>
                    <a:pt x="12654042" y="10228209"/>
                    <a:pt x="12654042" y="10159629"/>
                  </a:cubicBezTo>
                  <a:lnTo>
                    <a:pt x="12654042" y="124460"/>
                  </a:lnTo>
                  <a:cubicBezTo>
                    <a:pt x="12654042" y="55880"/>
                    <a:pt x="12598162" y="0"/>
                    <a:pt x="12529582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7981039" y="2280007"/>
            <a:ext cx="1979545" cy="1979545"/>
          </a:xfrm>
          <a:custGeom>
            <a:avLst/>
            <a:gdLst/>
            <a:ahLst/>
            <a:cxnLst/>
            <a:rect r="r" b="b" t="t" l="l"/>
            <a:pathLst>
              <a:path h="1979545" w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0898293" y="2280007"/>
            <a:ext cx="1979545" cy="1979545"/>
          </a:xfrm>
          <a:custGeom>
            <a:avLst/>
            <a:gdLst/>
            <a:ahLst/>
            <a:cxnLst/>
            <a:rect r="r" b="b" t="t" l="l"/>
            <a:pathLst>
              <a:path h="1979545" w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4027052" y="2304058"/>
            <a:ext cx="1979545" cy="1979545"/>
          </a:xfrm>
          <a:custGeom>
            <a:avLst/>
            <a:gdLst/>
            <a:ahLst/>
            <a:cxnLst/>
            <a:rect r="r" b="b" t="t" l="l"/>
            <a:pathLst>
              <a:path h="1979545" w="1979545">
                <a:moveTo>
                  <a:pt x="0" y="0"/>
                </a:moveTo>
                <a:lnTo>
                  <a:pt x="1979545" y="0"/>
                </a:lnTo>
                <a:lnTo>
                  <a:pt x="1979545" y="1979546"/>
                </a:lnTo>
                <a:lnTo>
                  <a:pt x="0" y="19795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1568932">
            <a:off x="-30836" y="8050291"/>
            <a:ext cx="1443297" cy="2069242"/>
          </a:xfrm>
          <a:custGeom>
            <a:avLst/>
            <a:gdLst/>
            <a:ahLst/>
            <a:cxnLst/>
            <a:rect r="r" b="b" t="t" l="l"/>
            <a:pathLst>
              <a:path h="2069242" w="1443297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5027046">
            <a:off x="16502236" y="496365"/>
            <a:ext cx="1514128" cy="1379233"/>
          </a:xfrm>
          <a:custGeom>
            <a:avLst/>
            <a:gdLst/>
            <a:ahLst/>
            <a:cxnLst/>
            <a:rect r="r" b="b" t="t" l="l"/>
            <a:pathLst>
              <a:path h="1379233" w="1514128">
                <a:moveTo>
                  <a:pt x="0" y="0"/>
                </a:moveTo>
                <a:lnTo>
                  <a:pt x="1514128" y="0"/>
                </a:lnTo>
                <a:lnTo>
                  <a:pt x="1514128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true" rot="-8878474">
            <a:off x="14462783" y="8607260"/>
            <a:ext cx="4427299" cy="1110849"/>
          </a:xfrm>
          <a:custGeom>
            <a:avLst/>
            <a:gdLst/>
            <a:ahLst/>
            <a:cxnLst/>
            <a:rect r="r" b="b" t="t" l="l"/>
            <a:pathLst>
              <a:path h="1110849" w="4427299">
                <a:moveTo>
                  <a:pt x="0" y="1110850"/>
                </a:moveTo>
                <a:lnTo>
                  <a:pt x="4427299" y="1110850"/>
                </a:lnTo>
                <a:lnTo>
                  <a:pt x="4427299" y="0"/>
                </a:lnTo>
                <a:lnTo>
                  <a:pt x="0" y="0"/>
                </a:lnTo>
                <a:lnTo>
                  <a:pt x="0" y="111085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2452583" y="2285802"/>
            <a:ext cx="4081927" cy="880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3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Brainstorming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529779" y="3816158"/>
            <a:ext cx="4158269" cy="54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2"/>
              </a:lnSpc>
            </a:pPr>
            <a:r>
              <a:rPr lang="en-US" sz="13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2529779" y="4754945"/>
            <a:ext cx="4158269" cy="54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2"/>
              </a:lnSpc>
            </a:pPr>
            <a:r>
              <a:rPr lang="en-US" sz="13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2529779" y="5715295"/>
            <a:ext cx="4004731" cy="54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2"/>
              </a:lnSpc>
            </a:pPr>
            <a:r>
              <a:rPr lang="en-US" sz="13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2529779" y="6663414"/>
            <a:ext cx="4158269" cy="54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2"/>
              </a:lnSpc>
            </a:pPr>
            <a:r>
              <a:rPr lang="en-US" sz="13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2529779" y="7619969"/>
            <a:ext cx="4004731" cy="543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82"/>
              </a:lnSpc>
            </a:pPr>
            <a:r>
              <a:rPr lang="en-US" sz="13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491181" y="3099878"/>
            <a:ext cx="4081927" cy="382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MAIN RULES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8177847" y="2743398"/>
            <a:ext cx="1567920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Brilliant idea!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1146235" y="2737928"/>
            <a:ext cx="1578567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Awesome idea!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4306588" y="2743398"/>
            <a:ext cx="1539899" cy="409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4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Creative idea!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122617">
            <a:off x="8504696" y="2247821"/>
            <a:ext cx="1437070" cy="1309040"/>
          </a:xfrm>
          <a:custGeom>
            <a:avLst/>
            <a:gdLst/>
            <a:ahLst/>
            <a:cxnLst/>
            <a:rect r="r" b="b" t="t" l="l"/>
            <a:pathLst>
              <a:path h="1309040" w="143707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610971" y="3743909"/>
            <a:ext cx="5786268" cy="1024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23"/>
              </a:lnSpc>
            </a:pPr>
            <a:r>
              <a:rPr lang="en-US" sz="7700" spc="16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Mind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096809" y="4596588"/>
            <a:ext cx="4868434" cy="1752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72"/>
              </a:lnSpc>
            </a:pPr>
            <a:r>
              <a:rPr lang="en-US" sz="13305" spc="292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MAP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964208" y="1893931"/>
            <a:ext cx="3705330" cy="976981"/>
            <a:chOff x="0" y="0"/>
            <a:chExt cx="1066981" cy="2813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66981" cy="281330"/>
            </a:xfrm>
            <a:custGeom>
              <a:avLst/>
              <a:gdLst/>
              <a:ahLst/>
              <a:cxnLst/>
              <a:rect r="r" b="b" t="t" l="l"/>
              <a:pathLst>
                <a:path h="281330" w="1066981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6111"/>
                  </a:lnTo>
                  <a:cubicBezTo>
                    <a:pt x="1066981" y="226061"/>
                    <a:pt x="1059057" y="245193"/>
                    <a:pt x="1044950" y="259299"/>
                  </a:cubicBezTo>
                  <a:cubicBezTo>
                    <a:pt x="1030844" y="273405"/>
                    <a:pt x="1011712" y="281330"/>
                    <a:pt x="991763" y="281330"/>
                  </a:cubicBezTo>
                  <a:lnTo>
                    <a:pt x="75218" y="281330"/>
                  </a:lnTo>
                  <a:cubicBezTo>
                    <a:pt x="55269" y="281330"/>
                    <a:pt x="36137" y="273405"/>
                    <a:pt x="22031" y="259299"/>
                  </a:cubicBezTo>
                  <a:cubicBezTo>
                    <a:pt x="7925" y="245193"/>
                    <a:pt x="0" y="226061"/>
                    <a:pt x="0" y="206111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C2EBE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28575"/>
              <a:ext cx="1066981" cy="252755"/>
            </a:xfrm>
            <a:prstGeom prst="rect">
              <a:avLst/>
            </a:prstGeom>
          </p:spPr>
          <p:txBody>
            <a:bodyPr anchor="ctr" rtlCol="false" tIns="71438" lIns="71438" bIns="71438" rIns="71438"/>
            <a:lstStyle/>
            <a:p>
              <a:pPr algn="ctr">
                <a:lnSpc>
                  <a:spcPts val="2598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28700" y="4329888"/>
            <a:ext cx="3740501" cy="911138"/>
            <a:chOff x="0" y="0"/>
            <a:chExt cx="1077109" cy="26237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077109" cy="262370"/>
            </a:xfrm>
            <a:custGeom>
              <a:avLst/>
              <a:gdLst/>
              <a:ahLst/>
              <a:cxnLst/>
              <a:rect r="r" b="b" t="t" l="l"/>
              <a:pathLst>
                <a:path h="262370" w="1077109">
                  <a:moveTo>
                    <a:pt x="74511" y="0"/>
                  </a:moveTo>
                  <a:lnTo>
                    <a:pt x="1002598" y="0"/>
                  </a:lnTo>
                  <a:cubicBezTo>
                    <a:pt x="1022359" y="0"/>
                    <a:pt x="1041312" y="7850"/>
                    <a:pt x="1055285" y="21824"/>
                  </a:cubicBezTo>
                  <a:cubicBezTo>
                    <a:pt x="1069259" y="35797"/>
                    <a:pt x="1077109" y="54750"/>
                    <a:pt x="1077109" y="74511"/>
                  </a:cubicBezTo>
                  <a:lnTo>
                    <a:pt x="1077109" y="187859"/>
                  </a:lnTo>
                  <a:cubicBezTo>
                    <a:pt x="1077109" y="207620"/>
                    <a:pt x="1069259" y="226573"/>
                    <a:pt x="1055285" y="240546"/>
                  </a:cubicBezTo>
                  <a:cubicBezTo>
                    <a:pt x="1041312" y="254520"/>
                    <a:pt x="1022359" y="262370"/>
                    <a:pt x="1002598" y="262370"/>
                  </a:cubicBezTo>
                  <a:lnTo>
                    <a:pt x="74511" y="262370"/>
                  </a:lnTo>
                  <a:cubicBezTo>
                    <a:pt x="54750" y="262370"/>
                    <a:pt x="35797" y="254520"/>
                    <a:pt x="21824" y="240546"/>
                  </a:cubicBezTo>
                  <a:cubicBezTo>
                    <a:pt x="7850" y="226573"/>
                    <a:pt x="0" y="207620"/>
                    <a:pt x="0" y="187859"/>
                  </a:cubicBezTo>
                  <a:lnTo>
                    <a:pt x="0" y="74511"/>
                  </a:lnTo>
                  <a:cubicBezTo>
                    <a:pt x="0" y="54750"/>
                    <a:pt x="7850" y="35797"/>
                    <a:pt x="21824" y="21824"/>
                  </a:cubicBezTo>
                  <a:cubicBezTo>
                    <a:pt x="35797" y="7850"/>
                    <a:pt x="54750" y="0"/>
                    <a:pt x="74511" y="0"/>
                  </a:cubicBezTo>
                  <a:close/>
                </a:path>
              </a:pathLst>
            </a:custGeom>
            <a:solidFill>
              <a:srgbClr val="FBC04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28575"/>
              <a:ext cx="1077109" cy="233795"/>
            </a:xfrm>
            <a:prstGeom prst="rect">
              <a:avLst/>
            </a:prstGeom>
          </p:spPr>
          <p:txBody>
            <a:bodyPr anchor="ctr" rtlCol="false" tIns="71438" lIns="71438" bIns="71438" rIns="71438"/>
            <a:lstStyle/>
            <a:p>
              <a:pPr algn="ctr">
                <a:lnSpc>
                  <a:spcPts val="2598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226150" y="6685966"/>
            <a:ext cx="3705330" cy="956919"/>
            <a:chOff x="0" y="0"/>
            <a:chExt cx="1066981" cy="27555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66981" cy="275553"/>
            </a:xfrm>
            <a:custGeom>
              <a:avLst/>
              <a:gdLst/>
              <a:ahLst/>
              <a:cxnLst/>
              <a:rect r="r" b="b" t="t" l="l"/>
              <a:pathLst>
                <a:path h="275553" w="1066981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0335"/>
                  </a:lnTo>
                  <a:cubicBezTo>
                    <a:pt x="1066981" y="220284"/>
                    <a:pt x="1059057" y="239416"/>
                    <a:pt x="1044950" y="253522"/>
                  </a:cubicBezTo>
                  <a:cubicBezTo>
                    <a:pt x="1030844" y="267628"/>
                    <a:pt x="1011712" y="275553"/>
                    <a:pt x="991763" y="275553"/>
                  </a:cubicBezTo>
                  <a:lnTo>
                    <a:pt x="75218" y="275553"/>
                  </a:lnTo>
                  <a:cubicBezTo>
                    <a:pt x="55269" y="275553"/>
                    <a:pt x="36137" y="267628"/>
                    <a:pt x="22031" y="253522"/>
                  </a:cubicBezTo>
                  <a:cubicBezTo>
                    <a:pt x="7925" y="239416"/>
                    <a:pt x="0" y="220284"/>
                    <a:pt x="0" y="200335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28575"/>
              <a:ext cx="1066981" cy="246978"/>
            </a:xfrm>
            <a:prstGeom prst="rect">
              <a:avLst/>
            </a:prstGeom>
          </p:spPr>
          <p:txBody>
            <a:bodyPr anchor="ctr" rtlCol="false" tIns="71438" lIns="71438" bIns="71438" rIns="71438"/>
            <a:lstStyle/>
            <a:p>
              <a:pPr algn="ctr">
                <a:lnSpc>
                  <a:spcPts val="2598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690807" y="1893931"/>
            <a:ext cx="3740501" cy="911138"/>
            <a:chOff x="0" y="0"/>
            <a:chExt cx="1077109" cy="26237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77109" cy="262370"/>
            </a:xfrm>
            <a:custGeom>
              <a:avLst/>
              <a:gdLst/>
              <a:ahLst/>
              <a:cxnLst/>
              <a:rect r="r" b="b" t="t" l="l"/>
              <a:pathLst>
                <a:path h="262370" w="1077109">
                  <a:moveTo>
                    <a:pt x="74511" y="0"/>
                  </a:moveTo>
                  <a:lnTo>
                    <a:pt x="1002598" y="0"/>
                  </a:lnTo>
                  <a:cubicBezTo>
                    <a:pt x="1022359" y="0"/>
                    <a:pt x="1041312" y="7850"/>
                    <a:pt x="1055285" y="21824"/>
                  </a:cubicBezTo>
                  <a:cubicBezTo>
                    <a:pt x="1069259" y="35797"/>
                    <a:pt x="1077109" y="54750"/>
                    <a:pt x="1077109" y="74511"/>
                  </a:cubicBezTo>
                  <a:lnTo>
                    <a:pt x="1077109" y="187859"/>
                  </a:lnTo>
                  <a:cubicBezTo>
                    <a:pt x="1077109" y="207620"/>
                    <a:pt x="1069259" y="226573"/>
                    <a:pt x="1055285" y="240546"/>
                  </a:cubicBezTo>
                  <a:cubicBezTo>
                    <a:pt x="1041312" y="254520"/>
                    <a:pt x="1022359" y="262370"/>
                    <a:pt x="1002598" y="262370"/>
                  </a:cubicBezTo>
                  <a:lnTo>
                    <a:pt x="74511" y="262370"/>
                  </a:lnTo>
                  <a:cubicBezTo>
                    <a:pt x="54750" y="262370"/>
                    <a:pt x="35797" y="254520"/>
                    <a:pt x="21824" y="240546"/>
                  </a:cubicBezTo>
                  <a:cubicBezTo>
                    <a:pt x="7850" y="226573"/>
                    <a:pt x="0" y="207620"/>
                    <a:pt x="0" y="187859"/>
                  </a:cubicBezTo>
                  <a:lnTo>
                    <a:pt x="0" y="74511"/>
                  </a:lnTo>
                  <a:cubicBezTo>
                    <a:pt x="0" y="54750"/>
                    <a:pt x="7850" y="35797"/>
                    <a:pt x="21824" y="21824"/>
                  </a:cubicBezTo>
                  <a:cubicBezTo>
                    <a:pt x="35797" y="7850"/>
                    <a:pt x="54750" y="0"/>
                    <a:pt x="74511" y="0"/>
                  </a:cubicBezTo>
                  <a:close/>
                </a:path>
              </a:pathLst>
            </a:custGeom>
            <a:solidFill>
              <a:srgbClr val="FBC046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28575"/>
              <a:ext cx="1077109" cy="233795"/>
            </a:xfrm>
            <a:prstGeom prst="rect">
              <a:avLst/>
            </a:prstGeom>
          </p:spPr>
          <p:txBody>
            <a:bodyPr anchor="ctr" rtlCol="false" tIns="71438" lIns="71438" bIns="71438" rIns="71438"/>
            <a:lstStyle/>
            <a:p>
              <a:pPr algn="ctr">
                <a:lnSpc>
                  <a:spcPts val="2598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553970" y="4320363"/>
            <a:ext cx="3705330" cy="956919"/>
            <a:chOff x="0" y="0"/>
            <a:chExt cx="1066981" cy="2755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66981" cy="275553"/>
            </a:xfrm>
            <a:custGeom>
              <a:avLst/>
              <a:gdLst/>
              <a:ahLst/>
              <a:cxnLst/>
              <a:rect r="r" b="b" t="t" l="l"/>
              <a:pathLst>
                <a:path h="275553" w="1066981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0335"/>
                  </a:lnTo>
                  <a:cubicBezTo>
                    <a:pt x="1066981" y="220284"/>
                    <a:pt x="1059057" y="239416"/>
                    <a:pt x="1044950" y="253522"/>
                  </a:cubicBezTo>
                  <a:cubicBezTo>
                    <a:pt x="1030844" y="267628"/>
                    <a:pt x="1011712" y="275553"/>
                    <a:pt x="991763" y="275553"/>
                  </a:cubicBezTo>
                  <a:lnTo>
                    <a:pt x="75218" y="275553"/>
                  </a:lnTo>
                  <a:cubicBezTo>
                    <a:pt x="55269" y="275553"/>
                    <a:pt x="36137" y="267628"/>
                    <a:pt x="22031" y="253522"/>
                  </a:cubicBezTo>
                  <a:cubicBezTo>
                    <a:pt x="7925" y="239416"/>
                    <a:pt x="0" y="220284"/>
                    <a:pt x="0" y="200335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28575"/>
              <a:ext cx="1066981" cy="246978"/>
            </a:xfrm>
            <a:prstGeom prst="rect">
              <a:avLst/>
            </a:prstGeom>
          </p:spPr>
          <p:txBody>
            <a:bodyPr anchor="ctr" rtlCol="false" tIns="71438" lIns="71438" bIns="71438" rIns="71438"/>
            <a:lstStyle/>
            <a:p>
              <a:pPr algn="ctr">
                <a:lnSpc>
                  <a:spcPts val="2598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912701" y="6685966"/>
            <a:ext cx="3705330" cy="976981"/>
            <a:chOff x="0" y="0"/>
            <a:chExt cx="1066981" cy="28133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066981" cy="281330"/>
            </a:xfrm>
            <a:custGeom>
              <a:avLst/>
              <a:gdLst/>
              <a:ahLst/>
              <a:cxnLst/>
              <a:rect r="r" b="b" t="t" l="l"/>
              <a:pathLst>
                <a:path h="281330" w="1066981">
                  <a:moveTo>
                    <a:pt x="75218" y="0"/>
                  </a:moveTo>
                  <a:lnTo>
                    <a:pt x="991763" y="0"/>
                  </a:lnTo>
                  <a:cubicBezTo>
                    <a:pt x="1011712" y="0"/>
                    <a:pt x="1030844" y="7925"/>
                    <a:pt x="1044950" y="22031"/>
                  </a:cubicBezTo>
                  <a:cubicBezTo>
                    <a:pt x="1059057" y="36137"/>
                    <a:pt x="1066981" y="55269"/>
                    <a:pt x="1066981" y="75218"/>
                  </a:cubicBezTo>
                  <a:lnTo>
                    <a:pt x="1066981" y="206111"/>
                  </a:lnTo>
                  <a:cubicBezTo>
                    <a:pt x="1066981" y="226061"/>
                    <a:pt x="1059057" y="245193"/>
                    <a:pt x="1044950" y="259299"/>
                  </a:cubicBezTo>
                  <a:cubicBezTo>
                    <a:pt x="1030844" y="273405"/>
                    <a:pt x="1011712" y="281330"/>
                    <a:pt x="991763" y="281330"/>
                  </a:cubicBezTo>
                  <a:lnTo>
                    <a:pt x="75218" y="281330"/>
                  </a:lnTo>
                  <a:cubicBezTo>
                    <a:pt x="55269" y="281330"/>
                    <a:pt x="36137" y="273405"/>
                    <a:pt x="22031" y="259299"/>
                  </a:cubicBezTo>
                  <a:cubicBezTo>
                    <a:pt x="7925" y="245193"/>
                    <a:pt x="0" y="226061"/>
                    <a:pt x="0" y="206111"/>
                  </a:cubicBezTo>
                  <a:lnTo>
                    <a:pt x="0" y="75218"/>
                  </a:lnTo>
                  <a:cubicBezTo>
                    <a:pt x="0" y="55269"/>
                    <a:pt x="7925" y="36137"/>
                    <a:pt x="22031" y="22031"/>
                  </a:cubicBezTo>
                  <a:cubicBezTo>
                    <a:pt x="36137" y="7925"/>
                    <a:pt x="55269" y="0"/>
                    <a:pt x="75218" y="0"/>
                  </a:cubicBezTo>
                  <a:close/>
                </a:path>
              </a:pathLst>
            </a:custGeom>
            <a:solidFill>
              <a:srgbClr val="C2EBE3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28575"/>
              <a:ext cx="1066981" cy="252755"/>
            </a:xfrm>
            <a:prstGeom prst="rect">
              <a:avLst/>
            </a:prstGeom>
          </p:spPr>
          <p:txBody>
            <a:bodyPr anchor="ctr" rtlCol="false" tIns="71438" lIns="71438" bIns="71438" rIns="71438"/>
            <a:lstStyle/>
            <a:p>
              <a:pPr algn="ctr">
                <a:lnSpc>
                  <a:spcPts val="2598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-1643804">
            <a:off x="10477014" y="2895848"/>
            <a:ext cx="2196191" cy="611817"/>
          </a:xfrm>
          <a:custGeom>
            <a:avLst/>
            <a:gdLst/>
            <a:ahLst/>
            <a:cxnLst/>
            <a:rect r="r" b="b" t="t" l="l"/>
            <a:pathLst>
              <a:path h="611817" w="2196191">
                <a:moveTo>
                  <a:pt x="0" y="0"/>
                </a:moveTo>
                <a:lnTo>
                  <a:pt x="2196190" y="0"/>
                </a:lnTo>
                <a:lnTo>
                  <a:pt x="2196190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421951" y="4627306"/>
            <a:ext cx="3088337" cy="422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Analysis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325720" y="2190135"/>
            <a:ext cx="3088337" cy="422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Project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964208" y="3002558"/>
            <a:ext cx="4005500" cy="84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3422" indent="-171711" lvl="1">
              <a:lnSpc>
                <a:spcPts val="1670"/>
              </a:lnSpc>
              <a:buFont typeface="Arial"/>
              <a:buChar char="•"/>
            </a:pPr>
            <a:r>
              <a:rPr lang="en-US" sz="1590" spc="66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534647" y="6990325"/>
            <a:ext cx="3088337" cy="422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Collaboration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3862467" y="4638962"/>
            <a:ext cx="3088337" cy="422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Revision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110847" y="2176740"/>
            <a:ext cx="3088337" cy="430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Planning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314396" y="7012522"/>
            <a:ext cx="3088337" cy="422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8"/>
              </a:lnSpc>
              <a:spcBef>
                <a:spcPct val="0"/>
              </a:spcBef>
            </a:pPr>
            <a:r>
              <a:rPr lang="en-US" sz="3093" spc="129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Presentation</a:t>
            </a:r>
          </a:p>
        </p:txBody>
      </p:sp>
      <p:sp>
        <p:nvSpPr>
          <p:cNvPr name="Freeform 31" id="31"/>
          <p:cNvSpPr/>
          <p:nvPr/>
        </p:nvSpPr>
        <p:spPr>
          <a:xfrm flipH="false" flipV="false" rot="204962">
            <a:off x="11333721" y="4479549"/>
            <a:ext cx="2196191" cy="611817"/>
          </a:xfrm>
          <a:custGeom>
            <a:avLst/>
            <a:gdLst/>
            <a:ahLst/>
            <a:cxnLst/>
            <a:rect r="r" b="b" t="t" l="l"/>
            <a:pathLst>
              <a:path h="611817" w="2196191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1543996">
            <a:off x="10606292" y="6494174"/>
            <a:ext cx="2196191" cy="611817"/>
          </a:xfrm>
          <a:custGeom>
            <a:avLst/>
            <a:gdLst/>
            <a:ahLst/>
            <a:cxnLst/>
            <a:rect r="r" b="b" t="t" l="l"/>
            <a:pathLst>
              <a:path h="611817" w="2196191">
                <a:moveTo>
                  <a:pt x="0" y="0"/>
                </a:moveTo>
                <a:lnTo>
                  <a:pt x="2196190" y="0"/>
                </a:lnTo>
                <a:lnTo>
                  <a:pt x="2196190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-8767587">
            <a:off x="5953077" y="3012795"/>
            <a:ext cx="2196191" cy="611817"/>
          </a:xfrm>
          <a:custGeom>
            <a:avLst/>
            <a:gdLst/>
            <a:ahLst/>
            <a:cxnLst/>
            <a:rect r="r" b="b" t="t" l="l"/>
            <a:pathLst>
              <a:path h="611817" w="2196191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-10366412">
            <a:off x="4870860" y="4744070"/>
            <a:ext cx="2196191" cy="611817"/>
          </a:xfrm>
          <a:custGeom>
            <a:avLst/>
            <a:gdLst/>
            <a:ahLst/>
            <a:cxnLst/>
            <a:rect r="r" b="b" t="t" l="l"/>
            <a:pathLst>
              <a:path h="611817" w="2196191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9139054">
            <a:off x="5920775" y="6494174"/>
            <a:ext cx="2196191" cy="611817"/>
          </a:xfrm>
          <a:custGeom>
            <a:avLst/>
            <a:gdLst/>
            <a:ahLst/>
            <a:cxnLst/>
            <a:rect r="r" b="b" t="t" l="l"/>
            <a:pathLst>
              <a:path h="611817" w="2196191">
                <a:moveTo>
                  <a:pt x="0" y="0"/>
                </a:moveTo>
                <a:lnTo>
                  <a:pt x="2196191" y="0"/>
                </a:lnTo>
                <a:lnTo>
                  <a:pt x="2196191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3085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-8261386">
            <a:off x="8672556" y="6509905"/>
            <a:ext cx="1437070" cy="1309040"/>
          </a:xfrm>
          <a:custGeom>
            <a:avLst/>
            <a:gdLst/>
            <a:ahLst/>
            <a:cxnLst/>
            <a:rect r="r" b="b" t="t" l="l"/>
            <a:pathLst>
              <a:path h="1309040" w="1437070">
                <a:moveTo>
                  <a:pt x="0" y="0"/>
                </a:moveTo>
                <a:lnTo>
                  <a:pt x="1437070" y="0"/>
                </a:lnTo>
                <a:lnTo>
                  <a:pt x="1437070" y="1309041"/>
                </a:lnTo>
                <a:lnTo>
                  <a:pt x="0" y="130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1028700" y="5374377"/>
            <a:ext cx="4005500" cy="84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3422" indent="-171711" lvl="1">
              <a:lnSpc>
                <a:spcPts val="1670"/>
              </a:lnSpc>
              <a:buFont typeface="Arial"/>
              <a:buChar char="•"/>
            </a:pPr>
            <a:r>
              <a:rPr lang="en-US" sz="1590" spc="66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2226150" y="7804810"/>
            <a:ext cx="4005500" cy="84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3422" indent="-171711" lvl="1">
              <a:lnSpc>
                <a:spcPts val="1670"/>
              </a:lnSpc>
              <a:buFont typeface="Arial"/>
              <a:buChar char="•"/>
            </a:pPr>
            <a:r>
              <a:rPr lang="en-US" sz="1590" spc="66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612532" y="2921392"/>
            <a:ext cx="4005500" cy="84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3422" indent="-171711" lvl="1">
              <a:lnSpc>
                <a:spcPts val="1670"/>
              </a:lnSpc>
              <a:buFont typeface="Arial"/>
              <a:buChar char="•"/>
            </a:pPr>
            <a:r>
              <a:rPr lang="en-US" sz="1590" spc="66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3553970" y="5374377"/>
            <a:ext cx="4005500" cy="84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3422" indent="-171711" lvl="1">
              <a:lnSpc>
                <a:spcPts val="1670"/>
              </a:lnSpc>
              <a:buFont typeface="Arial"/>
              <a:buChar char="•"/>
            </a:pPr>
            <a:r>
              <a:rPr lang="en-US" sz="1590" spc="66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2945303" y="7804810"/>
            <a:ext cx="4005500" cy="84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43422" indent="-171711" lvl="1">
              <a:lnSpc>
                <a:spcPts val="1670"/>
              </a:lnSpc>
              <a:buFont typeface="Arial"/>
              <a:buChar char="•"/>
            </a:pPr>
            <a:r>
              <a:rPr lang="en-US" sz="1590" spc="66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E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146806" y="1651269"/>
            <a:ext cx="7864519" cy="916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30"/>
              </a:lnSpc>
            </a:pPr>
            <a:r>
              <a:rPr lang="en-US" sz="6600" spc="277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CONCEPT MAP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7295294" y="5334444"/>
            <a:ext cx="3713137" cy="4248440"/>
          </a:xfrm>
          <a:custGeom>
            <a:avLst/>
            <a:gdLst/>
            <a:ahLst/>
            <a:cxnLst/>
            <a:rect r="r" b="b" t="t" l="l"/>
            <a:pathLst>
              <a:path h="4248440" w="3713137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984554" y="4997318"/>
            <a:ext cx="2763006" cy="1389808"/>
            <a:chOff x="0" y="0"/>
            <a:chExt cx="795631" cy="40020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95631" cy="400207"/>
            </a:xfrm>
            <a:custGeom>
              <a:avLst/>
              <a:gdLst/>
              <a:ahLst/>
              <a:cxnLst/>
              <a:rect r="r" b="b" t="t" l="l"/>
              <a:pathLst>
                <a:path h="400207" w="795631">
                  <a:moveTo>
                    <a:pt x="100872" y="0"/>
                  </a:moveTo>
                  <a:lnTo>
                    <a:pt x="694759" y="0"/>
                  </a:lnTo>
                  <a:cubicBezTo>
                    <a:pt x="750469" y="0"/>
                    <a:pt x="795631" y="45162"/>
                    <a:pt x="795631" y="100872"/>
                  </a:cubicBezTo>
                  <a:lnTo>
                    <a:pt x="795631" y="299335"/>
                  </a:lnTo>
                  <a:cubicBezTo>
                    <a:pt x="795631" y="326088"/>
                    <a:pt x="785004" y="351745"/>
                    <a:pt x="766087" y="370662"/>
                  </a:cubicBezTo>
                  <a:cubicBezTo>
                    <a:pt x="747169" y="389580"/>
                    <a:pt x="721512" y="400207"/>
                    <a:pt x="694759" y="400207"/>
                  </a:cubicBezTo>
                  <a:lnTo>
                    <a:pt x="100872" y="400207"/>
                  </a:lnTo>
                  <a:cubicBezTo>
                    <a:pt x="74119" y="400207"/>
                    <a:pt x="48462" y="389580"/>
                    <a:pt x="29545" y="370662"/>
                  </a:cubicBezTo>
                  <a:cubicBezTo>
                    <a:pt x="10628" y="351745"/>
                    <a:pt x="0" y="326088"/>
                    <a:pt x="0" y="299335"/>
                  </a:cubicBezTo>
                  <a:lnTo>
                    <a:pt x="0" y="100872"/>
                  </a:lnTo>
                  <a:cubicBezTo>
                    <a:pt x="0" y="74119"/>
                    <a:pt x="10628" y="48462"/>
                    <a:pt x="29545" y="29545"/>
                  </a:cubicBezTo>
                  <a:cubicBezTo>
                    <a:pt x="48462" y="10628"/>
                    <a:pt x="74119" y="0"/>
                    <a:pt x="100872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28575"/>
              <a:ext cx="795631" cy="371632"/>
            </a:xfrm>
            <a:prstGeom prst="rect">
              <a:avLst/>
            </a:prstGeom>
          </p:spPr>
          <p:txBody>
            <a:bodyPr anchor="ctr" rtlCol="false" tIns="71438" lIns="71438" bIns="71438" rIns="71438"/>
            <a:lstStyle/>
            <a:p>
              <a:pPr algn="ctr">
                <a:lnSpc>
                  <a:spcPts val="2598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2146395" y="5270603"/>
            <a:ext cx="2601165" cy="90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Simple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idea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2591211">
            <a:off x="14926533" y="7283001"/>
            <a:ext cx="1345939" cy="611817"/>
          </a:xfrm>
          <a:custGeom>
            <a:avLst/>
            <a:gdLst/>
            <a:ahLst/>
            <a:cxnLst/>
            <a:rect r="r" b="b" t="t" l="l"/>
            <a:pathLst>
              <a:path h="611817" w="1345939">
                <a:moveTo>
                  <a:pt x="0" y="0"/>
                </a:moveTo>
                <a:lnTo>
                  <a:pt x="1345938" y="0"/>
                </a:lnTo>
                <a:lnTo>
                  <a:pt x="1345938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2307384" y="7324158"/>
            <a:ext cx="3055365" cy="1389808"/>
            <a:chOff x="0" y="0"/>
            <a:chExt cx="879818" cy="40020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79818" cy="400207"/>
            </a:xfrm>
            <a:custGeom>
              <a:avLst/>
              <a:gdLst/>
              <a:ahLst/>
              <a:cxnLst/>
              <a:rect r="r" b="b" t="t" l="l"/>
              <a:pathLst>
                <a:path h="400207" w="879818">
                  <a:moveTo>
                    <a:pt x="91220" y="0"/>
                  </a:moveTo>
                  <a:lnTo>
                    <a:pt x="788599" y="0"/>
                  </a:lnTo>
                  <a:cubicBezTo>
                    <a:pt x="838978" y="0"/>
                    <a:pt x="879818" y="40840"/>
                    <a:pt x="879818" y="91220"/>
                  </a:cubicBezTo>
                  <a:lnTo>
                    <a:pt x="879818" y="308988"/>
                  </a:lnTo>
                  <a:cubicBezTo>
                    <a:pt x="879818" y="359367"/>
                    <a:pt x="838978" y="400207"/>
                    <a:pt x="788599" y="400207"/>
                  </a:cubicBezTo>
                  <a:lnTo>
                    <a:pt x="91220" y="400207"/>
                  </a:lnTo>
                  <a:cubicBezTo>
                    <a:pt x="67027" y="400207"/>
                    <a:pt x="43825" y="390597"/>
                    <a:pt x="26718" y="373490"/>
                  </a:cubicBezTo>
                  <a:cubicBezTo>
                    <a:pt x="9611" y="356383"/>
                    <a:pt x="0" y="333180"/>
                    <a:pt x="0" y="308988"/>
                  </a:cubicBezTo>
                  <a:lnTo>
                    <a:pt x="0" y="91220"/>
                  </a:lnTo>
                  <a:cubicBezTo>
                    <a:pt x="0" y="40840"/>
                    <a:pt x="40840" y="0"/>
                    <a:pt x="91220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28575"/>
              <a:ext cx="879818" cy="371632"/>
            </a:xfrm>
            <a:prstGeom prst="rect">
              <a:avLst/>
            </a:prstGeom>
          </p:spPr>
          <p:txBody>
            <a:bodyPr anchor="ctr" rtlCol="false" tIns="71438" lIns="71438" bIns="71438" rIns="71438"/>
            <a:lstStyle/>
            <a:p>
              <a:pPr algn="ctr">
                <a:lnSpc>
                  <a:spcPts val="2598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2274412" y="7597443"/>
            <a:ext cx="3088337" cy="90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Awesome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idea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0555791" y="2965719"/>
            <a:ext cx="2926328" cy="1389808"/>
            <a:chOff x="0" y="0"/>
            <a:chExt cx="842661" cy="40020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42661" cy="400207"/>
            </a:xfrm>
            <a:custGeom>
              <a:avLst/>
              <a:gdLst/>
              <a:ahLst/>
              <a:cxnLst/>
              <a:rect r="r" b="b" t="t" l="l"/>
              <a:pathLst>
                <a:path h="400207" w="842661">
                  <a:moveTo>
                    <a:pt x="95242" y="0"/>
                  </a:moveTo>
                  <a:lnTo>
                    <a:pt x="747419" y="0"/>
                  </a:lnTo>
                  <a:cubicBezTo>
                    <a:pt x="800020" y="0"/>
                    <a:pt x="842661" y="42641"/>
                    <a:pt x="842661" y="95242"/>
                  </a:cubicBezTo>
                  <a:lnTo>
                    <a:pt x="842661" y="304965"/>
                  </a:lnTo>
                  <a:cubicBezTo>
                    <a:pt x="842661" y="330225"/>
                    <a:pt x="832627" y="354450"/>
                    <a:pt x="814765" y="372311"/>
                  </a:cubicBezTo>
                  <a:cubicBezTo>
                    <a:pt x="796904" y="390173"/>
                    <a:pt x="772679" y="400207"/>
                    <a:pt x="747419" y="400207"/>
                  </a:cubicBezTo>
                  <a:lnTo>
                    <a:pt x="95242" y="400207"/>
                  </a:lnTo>
                  <a:cubicBezTo>
                    <a:pt x="69982" y="400207"/>
                    <a:pt x="45757" y="390173"/>
                    <a:pt x="27896" y="372311"/>
                  </a:cubicBezTo>
                  <a:cubicBezTo>
                    <a:pt x="10034" y="354450"/>
                    <a:pt x="0" y="330225"/>
                    <a:pt x="0" y="304965"/>
                  </a:cubicBezTo>
                  <a:lnTo>
                    <a:pt x="0" y="95242"/>
                  </a:lnTo>
                  <a:cubicBezTo>
                    <a:pt x="0" y="69982"/>
                    <a:pt x="10034" y="45757"/>
                    <a:pt x="27896" y="27896"/>
                  </a:cubicBezTo>
                  <a:cubicBezTo>
                    <a:pt x="45757" y="10034"/>
                    <a:pt x="69982" y="0"/>
                    <a:pt x="95242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28575"/>
              <a:ext cx="842661" cy="371632"/>
            </a:xfrm>
            <a:prstGeom prst="rect">
              <a:avLst/>
            </a:prstGeom>
          </p:spPr>
          <p:txBody>
            <a:bodyPr anchor="ctr" rtlCol="false" tIns="71438" lIns="71438" bIns="71438" rIns="71438"/>
            <a:lstStyle/>
            <a:p>
              <a:pPr algn="ctr">
                <a:lnSpc>
                  <a:spcPts val="2598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767432" y="3239003"/>
            <a:ext cx="2508333" cy="90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Brilliant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idea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4821399" y="3000300"/>
            <a:ext cx="2876106" cy="1389808"/>
            <a:chOff x="0" y="0"/>
            <a:chExt cx="828199" cy="40020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28199" cy="400207"/>
            </a:xfrm>
            <a:custGeom>
              <a:avLst/>
              <a:gdLst/>
              <a:ahLst/>
              <a:cxnLst/>
              <a:rect r="r" b="b" t="t" l="l"/>
              <a:pathLst>
                <a:path h="400207" w="828199">
                  <a:moveTo>
                    <a:pt x="96905" y="0"/>
                  </a:moveTo>
                  <a:lnTo>
                    <a:pt x="731294" y="0"/>
                  </a:lnTo>
                  <a:cubicBezTo>
                    <a:pt x="784813" y="0"/>
                    <a:pt x="828199" y="43386"/>
                    <a:pt x="828199" y="96905"/>
                  </a:cubicBezTo>
                  <a:lnTo>
                    <a:pt x="828199" y="303302"/>
                  </a:lnTo>
                  <a:cubicBezTo>
                    <a:pt x="828199" y="329003"/>
                    <a:pt x="817990" y="353651"/>
                    <a:pt x="799816" y="371824"/>
                  </a:cubicBezTo>
                  <a:cubicBezTo>
                    <a:pt x="781643" y="389998"/>
                    <a:pt x="756995" y="400207"/>
                    <a:pt x="731294" y="400207"/>
                  </a:cubicBezTo>
                  <a:lnTo>
                    <a:pt x="96905" y="400207"/>
                  </a:lnTo>
                  <a:cubicBezTo>
                    <a:pt x="71204" y="400207"/>
                    <a:pt x="46556" y="389998"/>
                    <a:pt x="28383" y="371824"/>
                  </a:cubicBezTo>
                  <a:cubicBezTo>
                    <a:pt x="10210" y="353651"/>
                    <a:pt x="0" y="329003"/>
                    <a:pt x="0" y="303302"/>
                  </a:cubicBezTo>
                  <a:lnTo>
                    <a:pt x="0" y="96905"/>
                  </a:lnTo>
                  <a:cubicBezTo>
                    <a:pt x="0" y="71204"/>
                    <a:pt x="10210" y="46556"/>
                    <a:pt x="28383" y="28383"/>
                  </a:cubicBezTo>
                  <a:cubicBezTo>
                    <a:pt x="46556" y="10210"/>
                    <a:pt x="71204" y="0"/>
                    <a:pt x="96905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28575"/>
              <a:ext cx="828199" cy="371632"/>
            </a:xfrm>
            <a:prstGeom prst="rect">
              <a:avLst/>
            </a:prstGeom>
          </p:spPr>
          <p:txBody>
            <a:bodyPr anchor="ctr" rtlCol="false" tIns="71438" lIns="71438" bIns="71438" rIns="71438"/>
            <a:lstStyle/>
            <a:p>
              <a:pPr algn="ctr">
                <a:lnSpc>
                  <a:spcPts val="2598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4885180" y="3286921"/>
            <a:ext cx="2683054" cy="90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Creative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idea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3574857" y="5045236"/>
            <a:ext cx="2854492" cy="1389808"/>
            <a:chOff x="0" y="0"/>
            <a:chExt cx="821975" cy="40020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21975" cy="400207"/>
            </a:xfrm>
            <a:custGeom>
              <a:avLst/>
              <a:gdLst/>
              <a:ahLst/>
              <a:cxnLst/>
              <a:rect r="r" b="b" t="t" l="l"/>
              <a:pathLst>
                <a:path h="400207" w="821975">
                  <a:moveTo>
                    <a:pt x="97639" y="0"/>
                  </a:moveTo>
                  <a:lnTo>
                    <a:pt x="724336" y="0"/>
                  </a:lnTo>
                  <a:cubicBezTo>
                    <a:pt x="750232" y="0"/>
                    <a:pt x="775067" y="10287"/>
                    <a:pt x="793377" y="28598"/>
                  </a:cubicBezTo>
                  <a:cubicBezTo>
                    <a:pt x="811688" y="46909"/>
                    <a:pt x="821975" y="71743"/>
                    <a:pt x="821975" y="97639"/>
                  </a:cubicBezTo>
                  <a:lnTo>
                    <a:pt x="821975" y="302568"/>
                  </a:lnTo>
                  <a:cubicBezTo>
                    <a:pt x="821975" y="356493"/>
                    <a:pt x="778261" y="400207"/>
                    <a:pt x="724336" y="400207"/>
                  </a:cubicBezTo>
                  <a:lnTo>
                    <a:pt x="97639" y="400207"/>
                  </a:lnTo>
                  <a:cubicBezTo>
                    <a:pt x="43714" y="400207"/>
                    <a:pt x="0" y="356493"/>
                    <a:pt x="0" y="302568"/>
                  </a:cubicBezTo>
                  <a:lnTo>
                    <a:pt x="0" y="97639"/>
                  </a:lnTo>
                  <a:cubicBezTo>
                    <a:pt x="0" y="43714"/>
                    <a:pt x="43714" y="0"/>
                    <a:pt x="97639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28575"/>
              <a:ext cx="821975" cy="371632"/>
            </a:xfrm>
            <a:prstGeom prst="rect">
              <a:avLst/>
            </a:prstGeom>
          </p:spPr>
          <p:txBody>
            <a:bodyPr anchor="ctr" rtlCol="false" tIns="71438" lIns="71438" bIns="71438" rIns="71438"/>
            <a:lstStyle/>
            <a:p>
              <a:pPr algn="ctr">
                <a:lnSpc>
                  <a:spcPts val="2598"/>
                </a:lnSpc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3617031" y="5318521"/>
            <a:ext cx="2770143" cy="90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Great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idea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3023947" y="7341494"/>
            <a:ext cx="2799569" cy="1389808"/>
            <a:chOff x="0" y="0"/>
            <a:chExt cx="806160" cy="40020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06160" cy="400207"/>
            </a:xfrm>
            <a:custGeom>
              <a:avLst/>
              <a:gdLst/>
              <a:ahLst/>
              <a:cxnLst/>
              <a:rect r="r" b="b" t="t" l="l"/>
              <a:pathLst>
                <a:path h="400207" w="806160">
                  <a:moveTo>
                    <a:pt x="99554" y="0"/>
                  </a:moveTo>
                  <a:lnTo>
                    <a:pt x="706605" y="0"/>
                  </a:lnTo>
                  <a:cubicBezTo>
                    <a:pt x="733009" y="0"/>
                    <a:pt x="758331" y="10489"/>
                    <a:pt x="777001" y="29159"/>
                  </a:cubicBezTo>
                  <a:cubicBezTo>
                    <a:pt x="795671" y="47829"/>
                    <a:pt x="806160" y="73151"/>
                    <a:pt x="806160" y="99554"/>
                  </a:cubicBezTo>
                  <a:lnTo>
                    <a:pt x="806160" y="300653"/>
                  </a:lnTo>
                  <a:cubicBezTo>
                    <a:pt x="806160" y="355635"/>
                    <a:pt x="761588" y="400207"/>
                    <a:pt x="706605" y="400207"/>
                  </a:cubicBezTo>
                  <a:lnTo>
                    <a:pt x="99554" y="400207"/>
                  </a:lnTo>
                  <a:cubicBezTo>
                    <a:pt x="73151" y="400207"/>
                    <a:pt x="47829" y="389718"/>
                    <a:pt x="29159" y="371048"/>
                  </a:cubicBezTo>
                  <a:cubicBezTo>
                    <a:pt x="10489" y="352378"/>
                    <a:pt x="0" y="327056"/>
                    <a:pt x="0" y="300653"/>
                  </a:cubicBezTo>
                  <a:lnTo>
                    <a:pt x="0" y="99554"/>
                  </a:lnTo>
                  <a:cubicBezTo>
                    <a:pt x="0" y="44572"/>
                    <a:pt x="44572" y="0"/>
                    <a:pt x="99554" y="0"/>
                  </a:cubicBezTo>
                  <a:close/>
                </a:path>
              </a:pathLst>
            </a:custGeom>
            <a:solidFill>
              <a:srgbClr val="E6BFE1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28575"/>
              <a:ext cx="806160" cy="371632"/>
            </a:xfrm>
            <a:prstGeom prst="rect">
              <a:avLst/>
            </a:prstGeom>
          </p:spPr>
          <p:txBody>
            <a:bodyPr anchor="ctr" rtlCol="false" tIns="71438" lIns="71438" bIns="71438" rIns="71438"/>
            <a:lstStyle/>
            <a:p>
              <a:pPr algn="ctr">
                <a:lnSpc>
                  <a:spcPts val="2598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3140009" y="7604916"/>
            <a:ext cx="2567445" cy="90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Cool</a:t>
            </a:r>
          </a:p>
          <a:p>
            <a:pPr algn="ctr">
              <a:lnSpc>
                <a:spcPts val="3465"/>
              </a:lnSpc>
              <a:spcBef>
                <a:spcPct val="0"/>
              </a:spcBef>
            </a:pPr>
            <a:r>
              <a:rPr lang="en-US" sz="3300" spc="138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idea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-7790319">
            <a:off x="2437143" y="4987526"/>
            <a:ext cx="1345939" cy="611817"/>
          </a:xfrm>
          <a:custGeom>
            <a:avLst/>
            <a:gdLst/>
            <a:ahLst/>
            <a:cxnLst/>
            <a:rect r="r" b="b" t="t" l="l"/>
            <a:pathLst>
              <a:path h="611817" w="1345939">
                <a:moveTo>
                  <a:pt x="0" y="0"/>
                </a:moveTo>
                <a:lnTo>
                  <a:pt x="1345939" y="0"/>
                </a:lnTo>
                <a:lnTo>
                  <a:pt x="1345939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2638600">
            <a:off x="8660159" y="479015"/>
            <a:ext cx="1206893" cy="1099370"/>
          </a:xfrm>
          <a:custGeom>
            <a:avLst/>
            <a:gdLst/>
            <a:ahLst/>
            <a:cxnLst/>
            <a:rect r="r" b="b" t="t" l="l"/>
            <a:pathLst>
              <a:path h="1099370" w="1206893">
                <a:moveTo>
                  <a:pt x="0" y="0"/>
                </a:moveTo>
                <a:lnTo>
                  <a:pt x="1206893" y="0"/>
                </a:lnTo>
                <a:lnTo>
                  <a:pt x="1206893" y="1099370"/>
                </a:lnTo>
                <a:lnTo>
                  <a:pt x="0" y="10993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-7790319">
            <a:off x="3725241" y="2869765"/>
            <a:ext cx="1307544" cy="595894"/>
          </a:xfrm>
          <a:custGeom>
            <a:avLst/>
            <a:gdLst/>
            <a:ahLst/>
            <a:cxnLst/>
            <a:rect r="r" b="b" t="t" l="l"/>
            <a:pathLst>
              <a:path h="595894" w="1307544">
                <a:moveTo>
                  <a:pt x="0" y="0"/>
                </a:moveTo>
                <a:lnTo>
                  <a:pt x="1307544" y="0"/>
                </a:lnTo>
                <a:lnTo>
                  <a:pt x="1307544" y="595894"/>
                </a:lnTo>
                <a:lnTo>
                  <a:pt x="0" y="59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490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2444097" y="1769670"/>
            <a:ext cx="2702709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9"/>
              </a:lnSpc>
            </a:pPr>
            <a:r>
              <a:rPr lang="en-US" sz="15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291332" y="3843287"/>
            <a:ext cx="2702709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9"/>
              </a:lnSpc>
            </a:pPr>
            <a:r>
              <a:rPr lang="en-US" sz="15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-2591211">
            <a:off x="14532199" y="4926595"/>
            <a:ext cx="1345939" cy="611817"/>
          </a:xfrm>
          <a:custGeom>
            <a:avLst/>
            <a:gdLst/>
            <a:ahLst/>
            <a:cxnLst/>
            <a:rect r="r" b="b" t="t" l="l"/>
            <a:pathLst>
              <a:path h="611817" w="1345939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-2700000">
            <a:off x="13178393" y="2984796"/>
            <a:ext cx="1307544" cy="595894"/>
          </a:xfrm>
          <a:custGeom>
            <a:avLst/>
            <a:gdLst/>
            <a:ahLst/>
            <a:cxnLst/>
            <a:rect r="r" b="b" t="t" l="l"/>
            <a:pathLst>
              <a:path h="595894" w="1307544">
                <a:moveTo>
                  <a:pt x="0" y="0"/>
                </a:moveTo>
                <a:lnTo>
                  <a:pt x="1307544" y="0"/>
                </a:lnTo>
                <a:lnTo>
                  <a:pt x="1307544" y="595893"/>
                </a:lnTo>
                <a:lnTo>
                  <a:pt x="0" y="595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490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3628330" y="1769670"/>
            <a:ext cx="2702709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9"/>
              </a:lnSpc>
            </a:pPr>
            <a:r>
              <a:rPr lang="en-US" sz="15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690410" y="3772696"/>
            <a:ext cx="2702709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9"/>
              </a:lnSpc>
            </a:pPr>
            <a:r>
              <a:rPr lang="en-US" sz="15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-7790319">
            <a:off x="1969717" y="7273476"/>
            <a:ext cx="1345939" cy="611817"/>
          </a:xfrm>
          <a:custGeom>
            <a:avLst/>
            <a:gdLst/>
            <a:ahLst/>
            <a:cxnLst/>
            <a:rect r="r" b="b" t="t" l="l"/>
            <a:pathLst>
              <a:path h="611817" w="1345939">
                <a:moveTo>
                  <a:pt x="0" y="0"/>
                </a:moveTo>
                <a:lnTo>
                  <a:pt x="1345939" y="0"/>
                </a:lnTo>
                <a:lnTo>
                  <a:pt x="1345939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576873" y="6091708"/>
            <a:ext cx="2702709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9"/>
              </a:lnSpc>
            </a:pPr>
            <a:r>
              <a:rPr lang="en-US" sz="15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5131589" y="6091708"/>
            <a:ext cx="2702709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9"/>
              </a:lnSpc>
            </a:pPr>
            <a:r>
              <a:rPr lang="en-US" sz="150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Lorem ipsum dolor sit amet, consectetur adipiscing elit. Sed non orci hendrerit augue interdum lacinia at egestas dolor. Vivamus elementum pulvinar tempus.</a:t>
            </a:r>
          </a:p>
        </p:txBody>
      </p:sp>
      <p:sp>
        <p:nvSpPr>
          <p:cNvPr name="Freeform 41" id="41"/>
          <p:cNvSpPr/>
          <p:nvPr/>
        </p:nvSpPr>
        <p:spPr>
          <a:xfrm flipH="false" flipV="false" rot="-2832155">
            <a:off x="9287896" y="4670333"/>
            <a:ext cx="1307544" cy="595894"/>
          </a:xfrm>
          <a:custGeom>
            <a:avLst/>
            <a:gdLst/>
            <a:ahLst/>
            <a:cxnLst/>
            <a:rect r="r" b="b" t="t" l="l"/>
            <a:pathLst>
              <a:path h="595894" w="1307544">
                <a:moveTo>
                  <a:pt x="0" y="0"/>
                </a:moveTo>
                <a:lnTo>
                  <a:pt x="1307544" y="0"/>
                </a:lnTo>
                <a:lnTo>
                  <a:pt x="1307544" y="595893"/>
                </a:lnTo>
                <a:lnTo>
                  <a:pt x="0" y="595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4900" t="0" r="0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-7162041">
            <a:off x="7776942" y="4688265"/>
            <a:ext cx="1307544" cy="595894"/>
          </a:xfrm>
          <a:custGeom>
            <a:avLst/>
            <a:gdLst/>
            <a:ahLst/>
            <a:cxnLst/>
            <a:rect r="r" b="b" t="t" l="l"/>
            <a:pathLst>
              <a:path h="595894" w="1307544">
                <a:moveTo>
                  <a:pt x="0" y="0"/>
                </a:moveTo>
                <a:lnTo>
                  <a:pt x="1307545" y="0"/>
                </a:lnTo>
                <a:lnTo>
                  <a:pt x="1307545" y="595894"/>
                </a:lnTo>
                <a:lnTo>
                  <a:pt x="0" y="595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490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-7790319">
            <a:off x="6559798" y="5999022"/>
            <a:ext cx="1345939" cy="611817"/>
          </a:xfrm>
          <a:custGeom>
            <a:avLst/>
            <a:gdLst/>
            <a:ahLst/>
            <a:cxnLst/>
            <a:rect r="r" b="b" t="t" l="l"/>
            <a:pathLst>
              <a:path h="611817" w="1345939">
                <a:moveTo>
                  <a:pt x="0" y="0"/>
                </a:moveTo>
                <a:lnTo>
                  <a:pt x="1345938" y="0"/>
                </a:lnTo>
                <a:lnTo>
                  <a:pt x="1345938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-10511353">
            <a:off x="6199011" y="8226739"/>
            <a:ext cx="1345939" cy="611817"/>
          </a:xfrm>
          <a:custGeom>
            <a:avLst/>
            <a:gdLst/>
            <a:ahLst/>
            <a:cxnLst/>
            <a:rect r="r" b="b" t="t" l="l"/>
            <a:pathLst>
              <a:path h="611817" w="1345939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304285">
            <a:off x="10648609" y="8192600"/>
            <a:ext cx="1345939" cy="611817"/>
          </a:xfrm>
          <a:custGeom>
            <a:avLst/>
            <a:gdLst/>
            <a:ahLst/>
            <a:cxnLst/>
            <a:rect r="r" b="b" t="t" l="l"/>
            <a:pathLst>
              <a:path h="611817" w="1345939">
                <a:moveTo>
                  <a:pt x="0" y="0"/>
                </a:moveTo>
                <a:lnTo>
                  <a:pt x="1345939" y="0"/>
                </a:lnTo>
                <a:lnTo>
                  <a:pt x="1345939" y="611816"/>
                </a:lnTo>
                <a:lnTo>
                  <a:pt x="0" y="611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-2591211">
            <a:off x="10459148" y="6028123"/>
            <a:ext cx="1345939" cy="611817"/>
          </a:xfrm>
          <a:custGeom>
            <a:avLst/>
            <a:gdLst/>
            <a:ahLst/>
            <a:cxnLst/>
            <a:rect r="r" b="b" t="t" l="l"/>
            <a:pathLst>
              <a:path h="611817" w="1345939">
                <a:moveTo>
                  <a:pt x="0" y="0"/>
                </a:moveTo>
                <a:lnTo>
                  <a:pt x="1345938" y="0"/>
                </a:lnTo>
                <a:lnTo>
                  <a:pt x="1345938" y="611817"/>
                </a:lnTo>
                <a:lnTo>
                  <a:pt x="0" y="611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43501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7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4146330" y="-145721"/>
            <a:ext cx="13290330" cy="1836482"/>
          </a:xfrm>
          <a:custGeom>
            <a:avLst/>
            <a:gdLst/>
            <a:ahLst/>
            <a:cxnLst/>
            <a:rect r="r" b="b" t="t" l="l"/>
            <a:pathLst>
              <a:path h="1836482" w="13290330">
                <a:moveTo>
                  <a:pt x="13290330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0" y="1836482"/>
                </a:lnTo>
                <a:lnTo>
                  <a:pt x="132903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10800000">
            <a:off x="8209465" y="8823812"/>
            <a:ext cx="13290330" cy="1836482"/>
          </a:xfrm>
          <a:custGeom>
            <a:avLst/>
            <a:gdLst/>
            <a:ahLst/>
            <a:cxnLst/>
            <a:rect r="r" b="b" t="t" l="l"/>
            <a:pathLst>
              <a:path h="1836482" w="13290330">
                <a:moveTo>
                  <a:pt x="13290331" y="0"/>
                </a:moveTo>
                <a:lnTo>
                  <a:pt x="0" y="0"/>
                </a:lnTo>
                <a:lnTo>
                  <a:pt x="0" y="1836482"/>
                </a:lnTo>
                <a:lnTo>
                  <a:pt x="13290331" y="1836482"/>
                </a:lnTo>
                <a:lnTo>
                  <a:pt x="132903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219828"/>
            <a:ext cx="11178862" cy="7847344"/>
            <a:chOff x="0" y="0"/>
            <a:chExt cx="15228478" cy="1069009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31750" y="31750"/>
              <a:ext cx="15164978" cy="10626596"/>
            </a:xfrm>
            <a:custGeom>
              <a:avLst/>
              <a:gdLst/>
              <a:ahLst/>
              <a:cxnLst/>
              <a:rect r="r" b="b" t="t" l="l"/>
              <a:pathLst>
                <a:path h="10626596" w="15164978">
                  <a:moveTo>
                    <a:pt x="15072269" y="10626596"/>
                  </a:moveTo>
                  <a:lnTo>
                    <a:pt x="92710" y="10626596"/>
                  </a:lnTo>
                  <a:cubicBezTo>
                    <a:pt x="41910" y="10626596"/>
                    <a:pt x="0" y="10584686"/>
                    <a:pt x="0" y="1053388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5070998" y="0"/>
                  </a:lnTo>
                  <a:cubicBezTo>
                    <a:pt x="15121798" y="0"/>
                    <a:pt x="15163709" y="41910"/>
                    <a:pt x="15163709" y="92710"/>
                  </a:cubicBezTo>
                  <a:lnTo>
                    <a:pt x="15163709" y="10532617"/>
                  </a:lnTo>
                  <a:cubicBezTo>
                    <a:pt x="15164978" y="10584686"/>
                    <a:pt x="15123069" y="10626596"/>
                    <a:pt x="15072269" y="10626596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228478" cy="10690096"/>
            </a:xfrm>
            <a:custGeom>
              <a:avLst/>
              <a:gdLst/>
              <a:ahLst/>
              <a:cxnLst/>
              <a:rect r="r" b="b" t="t" l="l"/>
              <a:pathLst>
                <a:path h="10690096" w="15228478">
                  <a:moveTo>
                    <a:pt x="15104019" y="59690"/>
                  </a:moveTo>
                  <a:cubicBezTo>
                    <a:pt x="15139578" y="59690"/>
                    <a:pt x="15168789" y="88900"/>
                    <a:pt x="15168789" y="124460"/>
                  </a:cubicBezTo>
                  <a:lnTo>
                    <a:pt x="15168789" y="10565636"/>
                  </a:lnTo>
                  <a:cubicBezTo>
                    <a:pt x="15168789" y="10601196"/>
                    <a:pt x="15139578" y="10630406"/>
                    <a:pt x="15104019" y="10630406"/>
                  </a:cubicBezTo>
                  <a:lnTo>
                    <a:pt x="124460" y="10630406"/>
                  </a:lnTo>
                  <a:cubicBezTo>
                    <a:pt x="88900" y="10630406"/>
                    <a:pt x="59690" y="10601196"/>
                    <a:pt x="59690" y="1056563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5104019" y="59690"/>
                  </a:lnTo>
                  <a:moveTo>
                    <a:pt x="1510401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65636"/>
                  </a:lnTo>
                  <a:cubicBezTo>
                    <a:pt x="0" y="10634217"/>
                    <a:pt x="55880" y="10690096"/>
                    <a:pt x="124460" y="10690096"/>
                  </a:cubicBezTo>
                  <a:lnTo>
                    <a:pt x="15104019" y="10690096"/>
                  </a:lnTo>
                  <a:cubicBezTo>
                    <a:pt x="15172598" y="10690096"/>
                    <a:pt x="15228478" y="10634217"/>
                    <a:pt x="15228478" y="10565636"/>
                  </a:cubicBezTo>
                  <a:lnTo>
                    <a:pt x="15228478" y="124460"/>
                  </a:lnTo>
                  <a:cubicBezTo>
                    <a:pt x="15228478" y="55880"/>
                    <a:pt x="15172598" y="0"/>
                    <a:pt x="15104019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410052" y="1455909"/>
            <a:ext cx="6278382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THE BEST IDEAS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2388537" y="1219828"/>
            <a:ext cx="4870545" cy="7847344"/>
            <a:chOff x="0" y="0"/>
            <a:chExt cx="6634932" cy="1069009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31750" y="31750"/>
              <a:ext cx="6571432" cy="10626596"/>
            </a:xfrm>
            <a:custGeom>
              <a:avLst/>
              <a:gdLst/>
              <a:ahLst/>
              <a:cxnLst/>
              <a:rect r="r" b="b" t="t" l="l"/>
              <a:pathLst>
                <a:path h="10626596" w="6571432">
                  <a:moveTo>
                    <a:pt x="6478722" y="10626596"/>
                  </a:moveTo>
                  <a:lnTo>
                    <a:pt x="92710" y="10626596"/>
                  </a:lnTo>
                  <a:cubicBezTo>
                    <a:pt x="41910" y="10626596"/>
                    <a:pt x="0" y="10584686"/>
                    <a:pt x="0" y="1053388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77452" y="0"/>
                  </a:lnTo>
                  <a:cubicBezTo>
                    <a:pt x="6528252" y="0"/>
                    <a:pt x="6570162" y="41910"/>
                    <a:pt x="6570162" y="92710"/>
                  </a:cubicBezTo>
                  <a:lnTo>
                    <a:pt x="6570162" y="10532617"/>
                  </a:lnTo>
                  <a:cubicBezTo>
                    <a:pt x="6571432" y="10584686"/>
                    <a:pt x="6529522" y="10626596"/>
                    <a:pt x="6478722" y="10626596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634932" cy="10690096"/>
            </a:xfrm>
            <a:custGeom>
              <a:avLst/>
              <a:gdLst/>
              <a:ahLst/>
              <a:cxnLst/>
              <a:rect r="r" b="b" t="t" l="l"/>
              <a:pathLst>
                <a:path h="10690096" w="6634932">
                  <a:moveTo>
                    <a:pt x="6510472" y="59690"/>
                  </a:moveTo>
                  <a:cubicBezTo>
                    <a:pt x="6546032" y="59690"/>
                    <a:pt x="6575242" y="88900"/>
                    <a:pt x="6575242" y="124460"/>
                  </a:cubicBezTo>
                  <a:lnTo>
                    <a:pt x="6575242" y="10565636"/>
                  </a:lnTo>
                  <a:cubicBezTo>
                    <a:pt x="6575242" y="10601196"/>
                    <a:pt x="6546032" y="10630406"/>
                    <a:pt x="6510472" y="10630406"/>
                  </a:cubicBezTo>
                  <a:lnTo>
                    <a:pt x="124460" y="10630406"/>
                  </a:lnTo>
                  <a:cubicBezTo>
                    <a:pt x="88900" y="10630406"/>
                    <a:pt x="59690" y="10601196"/>
                    <a:pt x="59690" y="1056563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510472" y="59690"/>
                  </a:lnTo>
                  <a:moveTo>
                    <a:pt x="651047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65636"/>
                  </a:lnTo>
                  <a:cubicBezTo>
                    <a:pt x="0" y="10634217"/>
                    <a:pt x="55880" y="10690096"/>
                    <a:pt x="124460" y="10690096"/>
                  </a:cubicBezTo>
                  <a:lnTo>
                    <a:pt x="6510472" y="10690096"/>
                  </a:lnTo>
                  <a:cubicBezTo>
                    <a:pt x="6579052" y="10690096"/>
                    <a:pt x="6634932" y="10634217"/>
                    <a:pt x="6634932" y="10565636"/>
                  </a:cubicBezTo>
                  <a:lnTo>
                    <a:pt x="6634932" y="124460"/>
                  </a:lnTo>
                  <a:cubicBezTo>
                    <a:pt x="6634932" y="55880"/>
                    <a:pt x="6579052" y="0"/>
                    <a:pt x="6510472" y="0"/>
                  </a:cubicBezTo>
                  <a:close/>
                </a:path>
              </a:pathLst>
            </a:custGeom>
            <a:solidFill>
              <a:srgbClr val="191919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2844264" y="1455909"/>
            <a:ext cx="4016881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Krabuler"/>
                <a:ea typeface="Krabuler"/>
                <a:cs typeface="Krabuler"/>
                <a:sym typeface="Krabuler"/>
              </a:rPr>
              <a:t>WRONG IDEAS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991987" y="2952270"/>
            <a:ext cx="1979545" cy="1979545"/>
          </a:xfrm>
          <a:custGeom>
            <a:avLst/>
            <a:gdLst/>
            <a:ahLst/>
            <a:cxnLst/>
            <a:rect r="r" b="b" t="t" l="l"/>
            <a:pathLst>
              <a:path h="1979545" w="1979545">
                <a:moveTo>
                  <a:pt x="0" y="0"/>
                </a:moveTo>
                <a:lnTo>
                  <a:pt x="1979545" y="0"/>
                </a:lnTo>
                <a:lnTo>
                  <a:pt x="1979545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359106" y="3440266"/>
            <a:ext cx="1612426" cy="4796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8"/>
              </a:lnSpc>
            </a:pPr>
            <a:r>
              <a:rPr lang="en-US" sz="290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Great idea!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2844264" y="2930172"/>
            <a:ext cx="1979545" cy="1979545"/>
          </a:xfrm>
          <a:custGeom>
            <a:avLst/>
            <a:gdLst/>
            <a:ahLst/>
            <a:cxnLst/>
            <a:rect r="r" b="b" t="t" l="l"/>
            <a:pathLst>
              <a:path h="1979545" w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3267647" y="3302936"/>
            <a:ext cx="1483660" cy="974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7"/>
              </a:lnSpc>
            </a:pPr>
            <a:r>
              <a:rPr lang="en-US" sz="2899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Creative idea!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4549243" y="2952270"/>
            <a:ext cx="1979545" cy="1979545"/>
          </a:xfrm>
          <a:custGeom>
            <a:avLst/>
            <a:gdLst/>
            <a:ahLst/>
            <a:cxnLst/>
            <a:rect r="r" b="b" t="t" l="l"/>
            <a:pathLst>
              <a:path h="1979545" w="1979545">
                <a:moveTo>
                  <a:pt x="0" y="0"/>
                </a:moveTo>
                <a:lnTo>
                  <a:pt x="1979546" y="0"/>
                </a:lnTo>
                <a:lnTo>
                  <a:pt x="1979546" y="1979545"/>
                </a:lnTo>
                <a:lnTo>
                  <a:pt x="0" y="1979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769067" y="3416215"/>
            <a:ext cx="1539899" cy="965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8"/>
              </a:lnSpc>
            </a:pPr>
            <a:r>
              <a:rPr lang="en-US" sz="2900">
                <a:solidFill>
                  <a:srgbClr val="231F20"/>
                </a:solidFill>
                <a:latin typeface="Handy Casual"/>
                <a:ea typeface="Handy Casual"/>
                <a:cs typeface="Handy Casual"/>
                <a:sym typeface="Handy Casual"/>
              </a:rPr>
              <a:t>Awesome idea!</a:t>
            </a:r>
          </a:p>
        </p:txBody>
      </p:sp>
      <p:sp>
        <p:nvSpPr>
          <p:cNvPr name="AutoShape 18" id="18"/>
          <p:cNvSpPr/>
          <p:nvPr/>
        </p:nvSpPr>
        <p:spPr>
          <a:xfrm>
            <a:off x="1028700" y="2314017"/>
            <a:ext cx="1117886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flipH="true">
            <a:off x="12388537" y="2333067"/>
            <a:ext cx="487076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0" id="20"/>
          <p:cNvSpPr/>
          <p:nvPr/>
        </p:nvSpPr>
        <p:spPr>
          <a:xfrm flipH="false" flipV="false" rot="3995677">
            <a:off x="-81553" y="7220088"/>
            <a:ext cx="2983210" cy="2891002"/>
          </a:xfrm>
          <a:custGeom>
            <a:avLst/>
            <a:gdLst/>
            <a:ahLst/>
            <a:cxnLst/>
            <a:rect r="r" b="b" t="t" l="l"/>
            <a:pathLst>
              <a:path h="2891002" w="2983210">
                <a:moveTo>
                  <a:pt x="0" y="0"/>
                </a:moveTo>
                <a:lnTo>
                  <a:pt x="2983210" y="0"/>
                </a:lnTo>
                <a:lnTo>
                  <a:pt x="2983210" y="2891003"/>
                </a:lnTo>
                <a:lnTo>
                  <a:pt x="0" y="28910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DAGRFhxsD_M</dc:identifier>
  <dcterms:modified xsi:type="dcterms:W3CDTF">2011-08-01T06:04:30Z</dcterms:modified>
  <cp:revision>1</cp:revision>
</cp:coreProperties>
</file>