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313" r:id="rId2"/>
    <p:sldId id="370" r:id="rId3"/>
    <p:sldId id="385" r:id="rId4"/>
    <p:sldId id="389" r:id="rId5"/>
    <p:sldId id="386" r:id="rId6"/>
    <p:sldId id="377" r:id="rId7"/>
    <p:sldId id="387" r:id="rId8"/>
    <p:sldId id="38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2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 Efimovsky" initials="AE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181E"/>
    <a:srgbClr val="99C9E7"/>
    <a:srgbClr val="ACCCEA"/>
    <a:srgbClr val="005BAA"/>
    <a:srgbClr val="00B050"/>
    <a:srgbClr val="FFCCCC"/>
    <a:srgbClr val="FFFF99"/>
    <a:srgbClr val="B3CEE5"/>
    <a:srgbClr val="CCFF99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62" autoAdjust="0"/>
    <p:restoredTop sz="96830" autoAdjust="0"/>
  </p:normalViewPr>
  <p:slideViewPr>
    <p:cSldViewPr snapToGrid="0" showGuides="1">
      <p:cViewPr varScale="1">
        <p:scale>
          <a:sx n="110" d="100"/>
          <a:sy n="110" d="100"/>
        </p:scale>
        <p:origin x="1512" y="108"/>
      </p:cViewPr>
      <p:guideLst>
        <p:guide orient="horz" pos="2228"/>
        <p:guide pos="2245"/>
      </p:guideLst>
    </p:cSldViewPr>
  </p:slideViewPr>
  <p:outlineViewPr>
    <p:cViewPr>
      <p:scale>
        <a:sx n="33" d="100"/>
        <a:sy n="33" d="100"/>
      </p:scale>
      <p:origin x="0" y="-1107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7596"/>
    </p:cViewPr>
  </p:sorterViewPr>
  <p:notesViewPr>
    <p:cSldViewPr snapToGrid="0" showGuides="1">
      <p:cViewPr varScale="1">
        <p:scale>
          <a:sx n="97" d="100"/>
          <a:sy n="97" d="100"/>
        </p:scale>
        <p:origin x="64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талья Мищенко" userId="3cf6965608f5c22e" providerId="LiveId" clId="{8D7E0906-B8B5-33F6-894A-99F296603D2C}"/>
    <pc:docChg chg="undo custSel modSld">
      <pc:chgData name="Наталья Мищенко" userId="3cf6965608f5c22e" providerId="LiveId" clId="{8D7E0906-B8B5-33F6-894A-99F296603D2C}" dt="2026-09-14T09:39:22.358" v="53" actId="20577"/>
      <pc:docMkLst>
        <pc:docMk/>
      </pc:docMkLst>
      <pc:sldChg chg="modSp mod">
        <pc:chgData name="Наталья Мищенко" userId="3cf6965608f5c22e" providerId="LiveId" clId="{8D7E0906-B8B5-33F6-894A-99F296603D2C}" dt="2026-09-14T09:39:22.358" v="53" actId="20577"/>
        <pc:sldMkLst>
          <pc:docMk/>
          <pc:sldMk cId="858159618" sldId="370"/>
        </pc:sldMkLst>
        <pc:spChg chg="mod">
          <ac:chgData name="Наталья Мищенко" userId="3cf6965608f5c22e" providerId="LiveId" clId="{8D7E0906-B8B5-33F6-894A-99F296603D2C}" dt="2026-09-14T09:39:22.358" v="53" actId="20577"/>
          <ac:spMkLst>
            <pc:docMk/>
            <pc:sldMk cId="858159618" sldId="370"/>
            <ac:spMk id="3" creationId="{B9CF6FB7-9B67-46DE-8385-CB565A4E2BD7}"/>
          </ac:spMkLst>
        </pc:spChg>
      </pc:sldChg>
      <pc:sldChg chg="addSp modSp mod">
        <pc:chgData name="Наталья Мищенко" userId="3cf6965608f5c22e" providerId="LiveId" clId="{8D7E0906-B8B5-33F6-894A-99F296603D2C}" dt="2026-09-14T09:24:21.248" v="12" actId="1076"/>
        <pc:sldMkLst>
          <pc:docMk/>
          <pc:sldMk cId="2114312850" sldId="377"/>
        </pc:sldMkLst>
        <pc:picChg chg="add mod">
          <ac:chgData name="Наталья Мищенко" userId="3cf6965608f5c22e" providerId="LiveId" clId="{8D7E0906-B8B5-33F6-894A-99F296603D2C}" dt="2026-09-14T09:24:21.248" v="12" actId="1076"/>
          <ac:picMkLst>
            <pc:docMk/>
            <pc:sldMk cId="2114312850" sldId="377"/>
            <ac:picMk id="3" creationId="{70F354B7-95BB-751E-2914-513AE5E861A2}"/>
          </ac:picMkLst>
        </pc:picChg>
      </pc:sldChg>
      <pc:sldChg chg="addSp modSp mod">
        <pc:chgData name="Наталья Мищенко" userId="3cf6965608f5c22e" providerId="LiveId" clId="{8D7E0906-B8B5-33F6-894A-99F296603D2C}" dt="2026-09-14T09:23:18.758" v="2" actId="1076"/>
        <pc:sldMkLst>
          <pc:docMk/>
          <pc:sldMk cId="1486840363" sldId="383"/>
        </pc:sldMkLst>
        <pc:picChg chg="add mod">
          <ac:chgData name="Наталья Мищенко" userId="3cf6965608f5c22e" providerId="LiveId" clId="{8D7E0906-B8B5-33F6-894A-99F296603D2C}" dt="2026-09-14T09:23:18.758" v="2" actId="1076"/>
          <ac:picMkLst>
            <pc:docMk/>
            <pc:sldMk cId="1486840363" sldId="383"/>
            <ac:picMk id="3" creationId="{B02EF4EA-B534-5E67-8898-0A37968E01C0}"/>
          </ac:picMkLst>
        </pc:picChg>
      </pc:sldChg>
      <pc:sldChg chg="addSp delSp modSp mod">
        <pc:chgData name="Наталья Мищенко" userId="3cf6965608f5c22e" providerId="LiveId" clId="{8D7E0906-B8B5-33F6-894A-99F296603D2C}" dt="2026-09-14T09:33:04.505" v="23" actId="1076"/>
        <pc:sldMkLst>
          <pc:docMk/>
          <pc:sldMk cId="4205324177" sldId="384"/>
        </pc:sldMkLst>
        <pc:spChg chg="del">
          <ac:chgData name="Наталья Мищенко" userId="3cf6965608f5c22e" providerId="LiveId" clId="{8D7E0906-B8B5-33F6-894A-99F296603D2C}" dt="2026-09-14T09:23:34.221" v="5" actId="21"/>
          <ac:spMkLst>
            <pc:docMk/>
            <pc:sldMk cId="4205324177" sldId="384"/>
            <ac:spMk id="3" creationId="{1CD96E6F-9025-4370-8F34-BA6BFEF1C42E}"/>
          </ac:spMkLst>
        </pc:spChg>
        <pc:picChg chg="add del mod">
          <ac:chgData name="Наталья Мищенко" userId="3cf6965608f5c22e" providerId="LiveId" clId="{8D7E0906-B8B5-33F6-894A-99F296603D2C}" dt="2026-09-14T09:24:42.057" v="13" actId="21"/>
          <ac:picMkLst>
            <pc:docMk/>
            <pc:sldMk cId="4205324177" sldId="384"/>
            <ac:picMk id="7" creationId="{598F7F27-E79E-DE28-92E7-35CDCCEFBC58}"/>
          </ac:picMkLst>
        </pc:picChg>
        <pc:picChg chg="del">
          <ac:chgData name="Наталья Мищенко" userId="3cf6965608f5c22e" providerId="LiveId" clId="{8D7E0906-B8B5-33F6-894A-99F296603D2C}" dt="2026-09-14T09:23:29.818" v="3" actId="21"/>
          <ac:picMkLst>
            <pc:docMk/>
            <pc:sldMk cId="4205324177" sldId="384"/>
            <ac:picMk id="10" creationId="{6A40C3AC-8CD1-4B5B-838D-584ED9555B25}"/>
          </ac:picMkLst>
        </pc:picChg>
        <pc:picChg chg="add mod">
          <ac:chgData name="Наталья Мищенко" userId="3cf6965608f5c22e" providerId="LiveId" clId="{8D7E0906-B8B5-33F6-894A-99F296603D2C}" dt="2026-09-14T09:33:04.505" v="23" actId="1076"/>
          <ac:picMkLst>
            <pc:docMk/>
            <pc:sldMk cId="4205324177" sldId="384"/>
            <ac:picMk id="11" creationId="{073471BC-C093-01BB-C52A-4533DF133380}"/>
          </ac:picMkLst>
        </pc:picChg>
        <pc:picChg chg="del">
          <ac:chgData name="Наталья Мищенко" userId="3cf6965608f5c22e" providerId="LiveId" clId="{8D7E0906-B8B5-33F6-894A-99F296603D2C}" dt="2026-09-14T09:23:31.905" v="4" actId="21"/>
          <ac:picMkLst>
            <pc:docMk/>
            <pc:sldMk cId="4205324177" sldId="384"/>
            <ac:picMk id="12" creationId="{FF69178B-0161-4FD6-92B6-BB31DA8B952B}"/>
          </ac:picMkLst>
        </pc:picChg>
      </pc:sldChg>
      <pc:sldChg chg="addSp modSp mod">
        <pc:chgData name="Наталья Мищенко" userId="3cf6965608f5c22e" providerId="LiveId" clId="{8D7E0906-B8B5-33F6-894A-99F296603D2C}" dt="2026-09-14T09:34:28.513" v="29" actId="1076"/>
        <pc:sldMkLst>
          <pc:docMk/>
          <pc:sldMk cId="3265757896" sldId="385"/>
        </pc:sldMkLst>
        <pc:picChg chg="mod">
          <ac:chgData name="Наталья Мищенко" userId="3cf6965608f5c22e" providerId="LiveId" clId="{8D7E0906-B8B5-33F6-894A-99F296603D2C}" dt="2026-09-14T09:34:22.960" v="27" actId="1076"/>
          <ac:picMkLst>
            <pc:docMk/>
            <pc:sldMk cId="3265757896" sldId="385"/>
            <ac:picMk id="3" creationId="{73E4A30D-D199-A60E-FDDC-0E67AD771AF3}"/>
          </ac:picMkLst>
        </pc:picChg>
        <pc:picChg chg="add mod">
          <ac:chgData name="Наталья Мищенко" userId="3cf6965608f5c22e" providerId="LiveId" clId="{8D7E0906-B8B5-33F6-894A-99F296603D2C}" dt="2026-09-14T09:34:28.513" v="29" actId="1076"/>
          <ac:picMkLst>
            <pc:docMk/>
            <pc:sldMk cId="3265757896" sldId="385"/>
            <ac:picMk id="7" creationId="{930479E8-A08E-D453-CF1E-1E93EE51F538}"/>
          </ac:picMkLst>
        </pc:picChg>
      </pc:sldChg>
      <pc:sldChg chg="addSp delSp modSp mod">
        <pc:chgData name="Наталья Мищенко" userId="3cf6965608f5c22e" providerId="LiveId" clId="{8D7E0906-B8B5-33F6-894A-99F296603D2C}" dt="2026-09-14T09:28:10.323" v="18" actId="1076"/>
        <pc:sldMkLst>
          <pc:docMk/>
          <pc:sldMk cId="2075813584" sldId="386"/>
        </pc:sldMkLst>
        <pc:picChg chg="del">
          <ac:chgData name="Наталья Мищенко" userId="3cf6965608f5c22e" providerId="LiveId" clId="{8D7E0906-B8B5-33F6-894A-99F296603D2C}" dt="2026-09-14T09:27:46.958" v="14" actId="21"/>
          <ac:picMkLst>
            <pc:docMk/>
            <pc:sldMk cId="2075813584" sldId="386"/>
            <ac:picMk id="3" creationId="{05669035-B617-08C4-2D7D-099735FADAC9}"/>
          </ac:picMkLst>
        </pc:picChg>
        <pc:picChg chg="add mod">
          <ac:chgData name="Наталья Мищенко" userId="3cf6965608f5c22e" providerId="LiveId" clId="{8D7E0906-B8B5-33F6-894A-99F296603D2C}" dt="2026-09-14T09:27:57.529" v="16" actId="1076"/>
          <ac:picMkLst>
            <pc:docMk/>
            <pc:sldMk cId="2075813584" sldId="386"/>
            <ac:picMk id="7" creationId="{B0D1E9DD-B6CE-8519-B872-41CEA40F56DD}"/>
          </ac:picMkLst>
        </pc:picChg>
        <pc:picChg chg="add mod">
          <ac:chgData name="Наталья Мищенко" userId="3cf6965608f5c22e" providerId="LiveId" clId="{8D7E0906-B8B5-33F6-894A-99F296603D2C}" dt="2026-09-14T09:28:10.323" v="18" actId="1076"/>
          <ac:picMkLst>
            <pc:docMk/>
            <pc:sldMk cId="2075813584" sldId="386"/>
            <ac:picMk id="10" creationId="{6B8B1A3A-7B59-1286-4534-2CCAB7C21AE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58752-EDA5-40AB-A891-727AA1C2B917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344027-2C1F-4C73-9A78-FE4A00561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64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21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106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971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459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59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166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119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82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0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973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76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A3E3B-5340-48C2-BBF1-E251CA96180E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2719E-75ED-4A60-9985-4C4236D7F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664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478881-D531-467A-845F-B80C50560B0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3335AA48-24EC-4AED-927B-95AE4A73706C}"/>
              </a:ext>
            </a:extLst>
          </p:cNvPr>
          <p:cNvSpPr txBox="1">
            <a:spLocks/>
          </p:cNvSpPr>
          <p:nvPr/>
        </p:nvSpPr>
        <p:spPr>
          <a:xfrm>
            <a:off x="1500988" y="1068080"/>
            <a:ext cx="6142023" cy="586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№</a:t>
            </a:r>
            <a:r>
              <a:rPr lang="ru-RU" sz="1400" b="1" dirty="0">
                <a:solidFill>
                  <a:sysClr val="windowText" lastClr="000000">
                    <a:lumMod val="95000"/>
                    <a:lumOff val="5000"/>
                  </a:sysClr>
                </a:solidFill>
              </a:rPr>
              <a:t>21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</a:t>
            </a:r>
            <a:r>
              <a:rPr lang="ru-RU" sz="1400" b="1" dirty="0">
                <a:solidFill>
                  <a:sysClr val="windowText" lastClr="000000">
                    <a:lumMod val="95000"/>
                    <a:lumOff val="5000"/>
                  </a:sysClr>
                </a:solidFill>
              </a:rPr>
              <a:t>Светлячок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с. Александровка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D05E392-4BD9-4591-8B2F-8E171E2D7C77}"/>
              </a:ext>
            </a:extLst>
          </p:cNvPr>
          <p:cNvSpPr/>
          <p:nvPr/>
        </p:nvSpPr>
        <p:spPr>
          <a:xfrm>
            <a:off x="1767144" y="1949271"/>
            <a:ext cx="587586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pitchFamily="66" charset="0"/>
              </a:rPr>
              <a:t>Команда юных помощников инспекторов движения дошкольных образовательных организаций</a:t>
            </a:r>
            <a:b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6B5252-75D6-4566-8DB4-B0FA3F0DD246}"/>
              </a:ext>
            </a:extLst>
          </p:cNvPr>
          <p:cNvSpPr txBox="1"/>
          <p:nvPr/>
        </p:nvSpPr>
        <p:spPr>
          <a:xfrm>
            <a:off x="4383171" y="5434687"/>
            <a:ext cx="942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г.</a:t>
            </a:r>
          </a:p>
        </p:txBody>
      </p:sp>
    </p:spTree>
    <p:extLst>
      <p:ext uri="{BB962C8B-B14F-4D97-AF65-F5344CB8AC3E}">
        <p14:creationId xmlns:p14="http://schemas.microsoft.com/office/powerpoint/2010/main" val="378574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EB2BF5-51F2-4D6F-A876-3B3D1FECDA48}"/>
              </a:ext>
            </a:extLst>
          </p:cNvPr>
          <p:cNvSpPr/>
          <p:nvPr/>
        </p:nvSpPr>
        <p:spPr>
          <a:xfrm>
            <a:off x="6933314" y="0"/>
            <a:ext cx="2206318" cy="6896978"/>
          </a:xfrm>
          <a:prstGeom prst="rect">
            <a:avLst/>
          </a:prstGeom>
          <a:solidFill>
            <a:srgbClr val="99C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4"/>
          <a:stretch/>
        </p:blipFill>
        <p:spPr>
          <a:xfrm>
            <a:off x="7128093" y="1024861"/>
            <a:ext cx="1816760" cy="1115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3C3015-60CD-4F0E-8806-26CC4C899CE8}"/>
              </a:ext>
            </a:extLst>
          </p:cNvPr>
          <p:cNvSpPr/>
          <p:nvPr/>
        </p:nvSpPr>
        <p:spPr>
          <a:xfrm>
            <a:off x="7043040" y="256700"/>
            <a:ext cx="221866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ЮПИД</a:t>
            </a:r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E17A309C-5687-4410-9155-D2AB8BC82186}"/>
              </a:ext>
            </a:extLst>
          </p:cNvPr>
          <p:cNvSpPr txBox="1">
            <a:spLocks/>
          </p:cNvSpPr>
          <p:nvPr/>
        </p:nvSpPr>
        <p:spPr>
          <a:xfrm>
            <a:off x="791291" y="280680"/>
            <a:ext cx="6142023" cy="586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CF6FB7-9B67-46DE-8385-CB565A4E2BD7}"/>
              </a:ext>
            </a:extLst>
          </p:cNvPr>
          <p:cNvSpPr txBox="1"/>
          <p:nvPr/>
        </p:nvSpPr>
        <p:spPr>
          <a:xfrm>
            <a:off x="332543" y="372047"/>
            <a:ext cx="642013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команда: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Светлячок»</a:t>
            </a:r>
          </a:p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 девиз: 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ЮИД – это сила, ЮИД –это класс, соблюдать безопасность призываем всех вас!</a:t>
            </a:r>
          </a:p>
          <a:p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F14910-2C8E-4B0C-C610-5F14B8F5C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82" y="3723844"/>
            <a:ext cx="3653250" cy="31341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6FD3E1-E94A-FC5E-EB0D-9A3C356ED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43" y="2586446"/>
            <a:ext cx="5031764" cy="349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59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EB2BF5-51F2-4D6F-A876-3B3D1FECDA48}"/>
              </a:ext>
            </a:extLst>
          </p:cNvPr>
          <p:cNvSpPr/>
          <p:nvPr/>
        </p:nvSpPr>
        <p:spPr>
          <a:xfrm>
            <a:off x="6922953" y="-19489"/>
            <a:ext cx="2206318" cy="6896978"/>
          </a:xfrm>
          <a:prstGeom prst="rect">
            <a:avLst/>
          </a:prstGeom>
          <a:solidFill>
            <a:srgbClr val="99C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4"/>
          <a:stretch/>
        </p:blipFill>
        <p:spPr>
          <a:xfrm>
            <a:off x="7128093" y="1024861"/>
            <a:ext cx="1816760" cy="1115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Овал 16"/>
          <p:cNvSpPr/>
          <p:nvPr/>
        </p:nvSpPr>
        <p:spPr>
          <a:xfrm>
            <a:off x="6392035" y="4093320"/>
            <a:ext cx="2664000" cy="2664000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>
            <a:glow rad="25400">
              <a:schemeClr val="tx1">
                <a:lumMod val="50000"/>
                <a:lumOff val="50000"/>
                <a:alpha val="39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572035" y="4273320"/>
            <a:ext cx="2304000" cy="2304000"/>
          </a:xfrm>
          <a:prstGeom prst="ellipse">
            <a:avLst/>
          </a:prstGeom>
          <a:solidFill>
            <a:srgbClr val="005BAA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219" y="4575291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744" y="4575291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3C3015-60CD-4F0E-8806-26CC4C899CE8}"/>
              </a:ext>
            </a:extLst>
          </p:cNvPr>
          <p:cNvSpPr/>
          <p:nvPr/>
        </p:nvSpPr>
        <p:spPr>
          <a:xfrm>
            <a:off x="7043040" y="256700"/>
            <a:ext cx="221866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ЮПИД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E4A30D-D199-A60E-FDDC-0E67AD771A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73" y="256700"/>
            <a:ext cx="4142827" cy="2664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0479E8-A08E-D453-CF1E-1E93EE51F5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319" y="3646063"/>
            <a:ext cx="3534634" cy="293125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CD57697-E4A9-5A9D-67FA-E0CC376F40EB}"/>
              </a:ext>
            </a:extLst>
          </p:cNvPr>
          <p:cNvSpPr txBox="1"/>
          <p:nvPr/>
        </p:nvSpPr>
        <p:spPr>
          <a:xfrm>
            <a:off x="282605" y="3911362"/>
            <a:ext cx="47310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 Правила дорожные </a:t>
            </a:r>
          </a:p>
          <a:p>
            <a:r>
              <a:rPr lang="ru-RU" b="1" dirty="0"/>
              <a:t>Детям знать положено!</a:t>
            </a:r>
          </a:p>
          <a:p>
            <a:r>
              <a:rPr lang="ru-RU" b="1" dirty="0"/>
              <a:t>И не только твердо знать ,</a:t>
            </a:r>
          </a:p>
          <a:p>
            <a:r>
              <a:rPr lang="ru-RU" b="1" dirty="0"/>
              <a:t>Но еще и соблюдать !</a:t>
            </a:r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ED3E3CF-89D2-64AE-2C8F-70507219D5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5779" y="381942"/>
            <a:ext cx="1326256" cy="254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57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C9A81-245E-8552-BAF3-4C368E490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758F2B-AAB3-5B5E-6CC3-C468EE78C36A}"/>
              </a:ext>
            </a:extLst>
          </p:cNvPr>
          <p:cNvSpPr/>
          <p:nvPr/>
        </p:nvSpPr>
        <p:spPr>
          <a:xfrm>
            <a:off x="6933314" y="0"/>
            <a:ext cx="2206318" cy="6896978"/>
          </a:xfrm>
          <a:prstGeom prst="rect">
            <a:avLst/>
          </a:prstGeom>
          <a:solidFill>
            <a:srgbClr val="99C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CDAA39-A2C4-38E9-919E-85CA514098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76F352-6A6A-F45B-2B3D-1D1B983AAB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4"/>
          <a:stretch/>
        </p:blipFill>
        <p:spPr>
          <a:xfrm>
            <a:off x="7128093" y="1024861"/>
            <a:ext cx="1816760" cy="1115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A0398184-BA4A-C40F-11A1-C08DA911EE3D}"/>
              </a:ext>
            </a:extLst>
          </p:cNvPr>
          <p:cNvSpPr/>
          <p:nvPr/>
        </p:nvSpPr>
        <p:spPr>
          <a:xfrm>
            <a:off x="6392035" y="4093320"/>
            <a:ext cx="2664000" cy="2664000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>
            <a:glow rad="25400">
              <a:schemeClr val="tx1">
                <a:lumMod val="50000"/>
                <a:lumOff val="50000"/>
                <a:alpha val="39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174F492-1281-8E3E-01FE-6A076278FE98}"/>
              </a:ext>
            </a:extLst>
          </p:cNvPr>
          <p:cNvSpPr/>
          <p:nvPr/>
        </p:nvSpPr>
        <p:spPr>
          <a:xfrm>
            <a:off x="6572035" y="4273320"/>
            <a:ext cx="2304000" cy="2304000"/>
          </a:xfrm>
          <a:prstGeom prst="ellipse">
            <a:avLst/>
          </a:prstGeom>
          <a:solidFill>
            <a:srgbClr val="005BAA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6F8BCD-67DC-82FE-239A-F300DD8130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219" y="4575291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FFC692-7A5D-1B4B-6767-251BCAF15E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712" y="4586046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00C85C2-1DBE-5A7A-A9AB-04AF83F808C1}"/>
              </a:ext>
            </a:extLst>
          </p:cNvPr>
          <p:cNvSpPr/>
          <p:nvPr/>
        </p:nvSpPr>
        <p:spPr>
          <a:xfrm>
            <a:off x="7043040" y="256700"/>
            <a:ext cx="221866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ЮПИД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1B2F9D-E51D-1B91-E4FA-F628AE5BB0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323" y="648057"/>
            <a:ext cx="4207352" cy="25245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9660AC-8746-6B5D-B0AD-302CAFA12F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35" y="3785520"/>
            <a:ext cx="3962400" cy="29718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CDF3877-A449-8E36-C120-296CE4506AFD}"/>
              </a:ext>
            </a:extLst>
          </p:cNvPr>
          <p:cNvSpPr txBox="1"/>
          <p:nvPr/>
        </p:nvSpPr>
        <p:spPr>
          <a:xfrm>
            <a:off x="1036395" y="232331"/>
            <a:ext cx="47310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                 Идем безопасной дорогой    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7EEB99C-0DF6-41D2-1907-8D90C7AB4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148" y="697042"/>
            <a:ext cx="2120856" cy="29718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F05559-B3C7-A975-99C8-276BACF2262C}"/>
              </a:ext>
            </a:extLst>
          </p:cNvPr>
          <p:cNvSpPr txBox="1"/>
          <p:nvPr/>
        </p:nvSpPr>
        <p:spPr>
          <a:xfrm>
            <a:off x="4702452" y="3668842"/>
            <a:ext cx="28914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C00000"/>
                </a:solidFill>
              </a:rPr>
              <a:t>Мы- « Светлячки» из сада 21</a:t>
            </a:r>
          </a:p>
          <a:p>
            <a:r>
              <a:rPr lang="ru-RU" sz="1400" dirty="0">
                <a:solidFill>
                  <a:srgbClr val="C00000"/>
                </a:solidFill>
              </a:rPr>
              <a:t>На страже Безопасности стоим. </a:t>
            </a:r>
          </a:p>
          <a:p>
            <a:r>
              <a:rPr lang="ru-RU" sz="1400" dirty="0">
                <a:solidFill>
                  <a:srgbClr val="C00000"/>
                </a:solidFill>
              </a:rPr>
              <a:t>Мы правила дорожные Все знаем  И взрослым их напоминаем!</a:t>
            </a:r>
          </a:p>
        </p:txBody>
      </p:sp>
    </p:spTree>
    <p:extLst>
      <p:ext uri="{BB962C8B-B14F-4D97-AF65-F5344CB8AC3E}">
        <p14:creationId xmlns:p14="http://schemas.microsoft.com/office/powerpoint/2010/main" val="4064623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EB2BF5-51F2-4D6F-A876-3B3D1FECDA48}"/>
              </a:ext>
            </a:extLst>
          </p:cNvPr>
          <p:cNvSpPr/>
          <p:nvPr/>
        </p:nvSpPr>
        <p:spPr>
          <a:xfrm>
            <a:off x="6933314" y="0"/>
            <a:ext cx="2206318" cy="6896978"/>
          </a:xfrm>
          <a:prstGeom prst="rect">
            <a:avLst/>
          </a:prstGeom>
          <a:solidFill>
            <a:srgbClr val="99C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4"/>
          <a:stretch/>
        </p:blipFill>
        <p:spPr>
          <a:xfrm>
            <a:off x="7128093" y="1024861"/>
            <a:ext cx="1816760" cy="1115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Овал 16"/>
          <p:cNvSpPr/>
          <p:nvPr/>
        </p:nvSpPr>
        <p:spPr>
          <a:xfrm>
            <a:off x="6392035" y="4093320"/>
            <a:ext cx="2664000" cy="2664000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>
            <a:glow rad="25400">
              <a:schemeClr val="tx1">
                <a:lumMod val="50000"/>
                <a:lumOff val="50000"/>
                <a:alpha val="39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572035" y="4273320"/>
            <a:ext cx="2304000" cy="2304000"/>
          </a:xfrm>
          <a:prstGeom prst="ellipse">
            <a:avLst/>
          </a:prstGeom>
          <a:solidFill>
            <a:srgbClr val="005BAA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219" y="4575291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744" y="4575291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3C3015-60CD-4F0E-8806-26CC4C899CE8}"/>
              </a:ext>
            </a:extLst>
          </p:cNvPr>
          <p:cNvSpPr/>
          <p:nvPr/>
        </p:nvSpPr>
        <p:spPr>
          <a:xfrm>
            <a:off x="7043040" y="256700"/>
            <a:ext cx="221866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ЮПИД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D1E9DD-B6CE-8519-B872-41CEA40F56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46" y="665474"/>
            <a:ext cx="3551663" cy="30636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8B1A3A-7B59-1286-4534-2CCAB7C21A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405" y="3489672"/>
            <a:ext cx="2524517" cy="31536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A1E5ED-5C76-C8BD-97C0-38F1C210D722}"/>
              </a:ext>
            </a:extLst>
          </p:cNvPr>
          <p:cNvSpPr txBox="1"/>
          <p:nvPr/>
        </p:nvSpPr>
        <p:spPr>
          <a:xfrm>
            <a:off x="829546" y="272088"/>
            <a:ext cx="47310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                Предварительная работа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02FD0D-8580-1671-5021-AC2C72BCA6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45589" y="962387"/>
            <a:ext cx="2206318" cy="22063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92C5612-EDF5-7ABC-25D7-233A6CB34727}"/>
              </a:ext>
            </a:extLst>
          </p:cNvPr>
          <p:cNvSpPr txBox="1"/>
          <p:nvPr/>
        </p:nvSpPr>
        <p:spPr>
          <a:xfrm>
            <a:off x="267965" y="3834967"/>
            <a:ext cx="350425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D7181E"/>
                </a:solidFill>
              </a:rPr>
              <a:t>Отряд ЮПИД мы поздравляем,</a:t>
            </a:r>
          </a:p>
          <a:p>
            <a:r>
              <a:rPr lang="ru-RU" dirty="0">
                <a:solidFill>
                  <a:srgbClr val="D7181E"/>
                </a:solidFill>
              </a:rPr>
              <a:t>И в этот день желаем вам:</a:t>
            </a:r>
          </a:p>
          <a:p>
            <a:r>
              <a:rPr lang="ru-RU" dirty="0">
                <a:solidFill>
                  <a:srgbClr val="D7181E"/>
                </a:solidFill>
              </a:rPr>
              <a:t>Чтоб на дорогах бед не знали Зеленый свет горел делам! </a:t>
            </a:r>
          </a:p>
          <a:p>
            <a:endParaRPr lang="ru-RU" dirty="0">
              <a:solidFill>
                <a:srgbClr val="D7181E"/>
              </a:solidFill>
            </a:endParaRPr>
          </a:p>
          <a:p>
            <a:endParaRPr lang="ru-RU" dirty="0">
              <a:solidFill>
                <a:srgbClr val="D7181E"/>
              </a:solidFill>
            </a:endParaRPr>
          </a:p>
          <a:p>
            <a:endParaRPr lang="ru-RU" dirty="0">
              <a:solidFill>
                <a:srgbClr val="D7181E"/>
              </a:solidFill>
            </a:endParaRPr>
          </a:p>
          <a:p>
            <a:r>
              <a:rPr lang="ru-RU" sz="1200" dirty="0">
                <a:solidFill>
                  <a:srgbClr val="D7181E"/>
                </a:solidFill>
              </a:rPr>
              <a:t>В 2021 году в нашем МБДОУ № 21 « Светлячок» отмечался день рождения ЮПИД</a:t>
            </a:r>
            <a:r>
              <a:rPr lang="ru-RU" dirty="0">
                <a:solidFill>
                  <a:srgbClr val="D7181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5813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EB2BF5-51F2-4D6F-A876-3B3D1FECDA48}"/>
              </a:ext>
            </a:extLst>
          </p:cNvPr>
          <p:cNvSpPr/>
          <p:nvPr/>
        </p:nvSpPr>
        <p:spPr>
          <a:xfrm>
            <a:off x="6933314" y="0"/>
            <a:ext cx="2206318" cy="6896978"/>
          </a:xfrm>
          <a:prstGeom prst="rect">
            <a:avLst/>
          </a:prstGeom>
          <a:solidFill>
            <a:srgbClr val="99C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4"/>
          <a:stretch/>
        </p:blipFill>
        <p:spPr>
          <a:xfrm>
            <a:off x="7128093" y="1024861"/>
            <a:ext cx="1816760" cy="1115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Овал 16"/>
          <p:cNvSpPr/>
          <p:nvPr/>
        </p:nvSpPr>
        <p:spPr>
          <a:xfrm>
            <a:off x="6392035" y="4093320"/>
            <a:ext cx="2664000" cy="2664000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>
            <a:glow rad="25400">
              <a:schemeClr val="tx1">
                <a:lumMod val="50000"/>
                <a:lumOff val="50000"/>
                <a:alpha val="39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572035" y="4273320"/>
            <a:ext cx="2304000" cy="2304000"/>
          </a:xfrm>
          <a:prstGeom prst="ellipse">
            <a:avLst/>
          </a:prstGeom>
          <a:solidFill>
            <a:srgbClr val="005BAA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219" y="4575291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744" y="4575291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63C3015-60CD-4F0E-8806-26CC4C899CE8}"/>
              </a:ext>
            </a:extLst>
          </p:cNvPr>
          <p:cNvSpPr/>
          <p:nvPr/>
        </p:nvSpPr>
        <p:spPr>
          <a:xfrm>
            <a:off x="7043040" y="256700"/>
            <a:ext cx="221866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ЮПИД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3D5531-05D9-952A-2E79-5F3786AE7E4E}"/>
              </a:ext>
            </a:extLst>
          </p:cNvPr>
          <p:cNvSpPr txBox="1"/>
          <p:nvPr/>
        </p:nvSpPr>
        <p:spPr>
          <a:xfrm>
            <a:off x="882407" y="4686656"/>
            <a:ext cx="472875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На снимке запечатлены дети из команды ЮПИД МБДОУ 21, которые с увлечением участвуют в обучении основам безопасного поведения на дороге. </a:t>
            </a:r>
          </a:p>
          <a:p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CC9D86D-2C45-7F94-1697-4B5CCA1DD7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22" y="0"/>
            <a:ext cx="6625592" cy="43908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80D39D-617D-BDF6-D191-56ACE2B538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217" y="3386354"/>
            <a:ext cx="3259501" cy="346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312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1F40B-EE68-103D-4FFB-06288BB46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7F8F1DA-8142-A252-7A97-9199C978E746}"/>
              </a:ext>
            </a:extLst>
          </p:cNvPr>
          <p:cNvSpPr/>
          <p:nvPr/>
        </p:nvSpPr>
        <p:spPr>
          <a:xfrm>
            <a:off x="6933314" y="0"/>
            <a:ext cx="2206318" cy="6896978"/>
          </a:xfrm>
          <a:prstGeom prst="rect">
            <a:avLst/>
          </a:prstGeom>
          <a:solidFill>
            <a:srgbClr val="99C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D69EC7-D7F8-881F-6387-91380F293A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238707-B281-3870-10A6-2DA42815F8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4"/>
          <a:stretch/>
        </p:blipFill>
        <p:spPr>
          <a:xfrm>
            <a:off x="7128093" y="1024861"/>
            <a:ext cx="1816760" cy="1115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2E8A1C44-8D20-3A72-2113-5E3EB6333F9A}"/>
              </a:ext>
            </a:extLst>
          </p:cNvPr>
          <p:cNvSpPr/>
          <p:nvPr/>
        </p:nvSpPr>
        <p:spPr>
          <a:xfrm>
            <a:off x="6392035" y="4093320"/>
            <a:ext cx="2664000" cy="2664000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>
            <a:glow rad="25400">
              <a:schemeClr val="tx1">
                <a:lumMod val="50000"/>
                <a:lumOff val="50000"/>
                <a:alpha val="39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FCE50EBC-4BDD-2759-FEEE-62DFDD5CCDCD}"/>
              </a:ext>
            </a:extLst>
          </p:cNvPr>
          <p:cNvSpPr/>
          <p:nvPr/>
        </p:nvSpPr>
        <p:spPr>
          <a:xfrm>
            <a:off x="6572035" y="4273320"/>
            <a:ext cx="2304000" cy="2304000"/>
          </a:xfrm>
          <a:prstGeom prst="ellipse">
            <a:avLst/>
          </a:prstGeom>
          <a:solidFill>
            <a:srgbClr val="005BAA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FF00A2-FE31-0B77-4790-A2C02CD981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219" y="4575291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C9BE59-63EF-C70E-FD3B-51DF4E59A2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744" y="4575291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D0BB6E9-9042-F931-06EA-68CDAEDCEABD}"/>
              </a:ext>
            </a:extLst>
          </p:cNvPr>
          <p:cNvSpPr/>
          <p:nvPr/>
        </p:nvSpPr>
        <p:spPr>
          <a:xfrm>
            <a:off x="7043040" y="256700"/>
            <a:ext cx="221866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ЮПИД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002B9E-A8A8-D98C-391C-2B31287F00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6281" y="206411"/>
            <a:ext cx="2934958" cy="293495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2C5F97-A970-CFD7-8E8D-1E41D3FC28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147" y="165463"/>
            <a:ext cx="3352877" cy="32830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16F952D-565D-C914-414A-28E97868AC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1562" y="3642362"/>
            <a:ext cx="2868648" cy="29349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0C2EF5-77D6-D13E-A8F9-8D75857BE8E5}"/>
              </a:ext>
            </a:extLst>
          </p:cNvPr>
          <p:cNvSpPr txBox="1"/>
          <p:nvPr/>
        </p:nvSpPr>
        <p:spPr>
          <a:xfrm>
            <a:off x="267965" y="3949481"/>
            <a:ext cx="277132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D7181E"/>
                </a:solidFill>
              </a:rPr>
              <a:t>Для тебя горят огни , Светофорные огни : Красный - стой ,</a:t>
            </a:r>
          </a:p>
          <a:p>
            <a:r>
              <a:rPr lang="ru-RU" dirty="0">
                <a:solidFill>
                  <a:srgbClr val="D7181E"/>
                </a:solidFill>
              </a:rPr>
              <a:t>Желтый – жди</a:t>
            </a:r>
          </a:p>
          <a:p>
            <a:r>
              <a:rPr lang="ru-RU" dirty="0">
                <a:solidFill>
                  <a:srgbClr val="D7181E"/>
                </a:solidFill>
              </a:rPr>
              <a:t>А зеленый – проходи.</a:t>
            </a:r>
          </a:p>
        </p:txBody>
      </p:sp>
    </p:spTree>
    <p:extLst>
      <p:ext uri="{BB962C8B-B14F-4D97-AF65-F5344CB8AC3E}">
        <p14:creationId xmlns:p14="http://schemas.microsoft.com/office/powerpoint/2010/main" val="461502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89905-59CB-2627-2F23-D21E22CD5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5CDB187-C7FD-63DD-0542-43BA15F83188}"/>
              </a:ext>
            </a:extLst>
          </p:cNvPr>
          <p:cNvSpPr/>
          <p:nvPr/>
        </p:nvSpPr>
        <p:spPr>
          <a:xfrm>
            <a:off x="6933314" y="0"/>
            <a:ext cx="2206318" cy="6896978"/>
          </a:xfrm>
          <a:prstGeom prst="rect">
            <a:avLst/>
          </a:prstGeom>
          <a:solidFill>
            <a:srgbClr val="99C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2F3929-51E9-3DCF-46CF-6351E317EF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631" y="4390845"/>
            <a:ext cx="1909322" cy="175056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BEAECB-1D23-D283-AD71-CD82C49E76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4"/>
          <a:stretch/>
        </p:blipFill>
        <p:spPr>
          <a:xfrm>
            <a:off x="7128093" y="1024861"/>
            <a:ext cx="1816760" cy="1115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B28286D1-D3E3-7178-56A7-CED96E023BA7}"/>
              </a:ext>
            </a:extLst>
          </p:cNvPr>
          <p:cNvSpPr/>
          <p:nvPr/>
        </p:nvSpPr>
        <p:spPr>
          <a:xfrm>
            <a:off x="6392035" y="4093320"/>
            <a:ext cx="2664000" cy="2664000"/>
          </a:xfrm>
          <a:prstGeom prst="ellipse">
            <a:avLst/>
          </a:prstGeom>
          <a:solidFill>
            <a:schemeClr val="bg1"/>
          </a:solidFill>
          <a:ln w="76200">
            <a:noFill/>
          </a:ln>
          <a:effectLst>
            <a:glow rad="25400">
              <a:schemeClr val="tx1">
                <a:lumMod val="50000"/>
                <a:lumOff val="50000"/>
                <a:alpha val="39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25B5F104-08A5-8889-758C-8768F6875194}"/>
              </a:ext>
            </a:extLst>
          </p:cNvPr>
          <p:cNvSpPr/>
          <p:nvPr/>
        </p:nvSpPr>
        <p:spPr>
          <a:xfrm>
            <a:off x="6572035" y="4273320"/>
            <a:ext cx="2304000" cy="2304000"/>
          </a:xfrm>
          <a:prstGeom prst="ellipse">
            <a:avLst/>
          </a:prstGeom>
          <a:solidFill>
            <a:srgbClr val="005BAA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C33B642-85E4-E557-20B6-3F90FCAB5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219" y="4575291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1AF599-AAE3-6152-2548-9EC7C4F646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744" y="4575291"/>
            <a:ext cx="873630" cy="1555366"/>
          </a:xfrm>
          <a:prstGeom prst="rect">
            <a:avLst/>
          </a:prstGeom>
          <a:ln>
            <a:noFill/>
          </a:ln>
          <a:effectLst>
            <a:glow rad="25400">
              <a:schemeClr val="tx1">
                <a:lumMod val="50000"/>
                <a:lumOff val="50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5A3D58F-36C1-52DC-388D-5FEB18787168}"/>
              </a:ext>
            </a:extLst>
          </p:cNvPr>
          <p:cNvSpPr/>
          <p:nvPr/>
        </p:nvSpPr>
        <p:spPr>
          <a:xfrm>
            <a:off x="7043040" y="256700"/>
            <a:ext cx="221866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ЮПИД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D6042D-DB0E-7E77-2664-CB9BFF98CA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65" y="0"/>
            <a:ext cx="9056035" cy="675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538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13837</TotalTime>
  <Words>186</Words>
  <Application>Microsoft Office PowerPoint</Application>
  <PresentationFormat>Экран (4:3)</PresentationFormat>
  <Paragraphs>34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Constantia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ВЕЛОСИПЕД</dc:title>
  <dc:creator>Andrew Efimovsky</dc:creator>
  <cp:lastModifiedBy>Пользователь</cp:lastModifiedBy>
  <cp:revision>328</cp:revision>
  <dcterms:created xsi:type="dcterms:W3CDTF">2019-08-19T07:52:16Z</dcterms:created>
  <dcterms:modified xsi:type="dcterms:W3CDTF">2026-09-18T11:09:08Z</dcterms:modified>
</cp:coreProperties>
</file>