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8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B583-E454-4361-914A-F3C18640CE1F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B432-BF9E-4870-A570-22BB5DC69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11568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B583-E454-4361-914A-F3C18640CE1F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B432-BF9E-4870-A570-22BB5DC69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338606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B583-E454-4361-914A-F3C18640CE1F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B432-BF9E-4870-A570-22BB5DC69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7959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B583-E454-4361-914A-F3C18640CE1F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B432-BF9E-4870-A570-22BB5DC69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52745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B583-E454-4361-914A-F3C18640CE1F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B432-BF9E-4870-A570-22BB5DC69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7522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B583-E454-4361-914A-F3C18640CE1F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B432-BF9E-4870-A570-22BB5DC69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275519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B583-E454-4361-914A-F3C18640CE1F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B432-BF9E-4870-A570-22BB5DC69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816696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B583-E454-4361-914A-F3C18640CE1F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B432-BF9E-4870-A570-22BB5DC69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818813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B583-E454-4361-914A-F3C18640CE1F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B432-BF9E-4870-A570-22BB5DC69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40179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B583-E454-4361-914A-F3C18640CE1F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B432-BF9E-4870-A570-22BB5DC69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01121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B583-E454-4361-914A-F3C18640CE1F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B432-BF9E-4870-A570-22BB5DC69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742061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3B583-E454-4361-914A-F3C18640CE1F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EB432-BF9E-4870-A570-22BB5DC6915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78522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4191A-BA81-4CE6-8263-DCCB4CDB6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293" y="539261"/>
            <a:ext cx="4536831" cy="5779477"/>
          </a:xfrm>
        </p:spPr>
        <p:txBody>
          <a:bodyPr>
            <a:noAutofit/>
          </a:bodyPr>
          <a:lstStyle/>
          <a:p>
            <a:r>
              <a:rPr lang="ru-RU" sz="6000" dirty="0"/>
              <a:t>Профессия врача </a:t>
            </a:r>
            <a:br>
              <a:rPr lang="ru-RU" sz="6000" dirty="0"/>
            </a:br>
            <a:r>
              <a:rPr lang="ru-RU" sz="6000" dirty="0"/>
              <a:t>и </a:t>
            </a:r>
            <a:br>
              <a:rPr lang="ru-RU" sz="6000" dirty="0"/>
            </a:br>
            <a:r>
              <a:rPr lang="ru-RU" sz="6000" dirty="0"/>
              <a:t>медсестры </a:t>
            </a:r>
          </a:p>
        </p:txBody>
      </p:sp>
    </p:spTree>
    <p:extLst>
      <p:ext uri="{BB962C8B-B14F-4D97-AF65-F5344CB8AC3E}">
        <p14:creationId xmlns:p14="http://schemas.microsoft.com/office/powerpoint/2010/main" val="2951054307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65CE3-177C-09CA-4ED4-69F989C42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126162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ru-RU" sz="4000" dirty="0"/>
              <a:t>Уважаемые родители данный материал предложен вам, чтоб вы могли в доступной форме рассказать ребёнку о профессиях врача и медсестры</a:t>
            </a:r>
            <a:br>
              <a:rPr lang="ru-RU" sz="4000" dirty="0"/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адачи</a:t>
            </a:r>
            <a:r>
              <a:rPr lang="ru-RU" sz="2000" b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b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 и расширить представления</a:t>
            </a:r>
            <a:r>
              <a:rPr lang="ru-RU" sz="2000" b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 труде медицинских работников. </a:t>
            </a:r>
            <a:br>
              <a:rPr lang="ru-RU" sz="2000" b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представления</a:t>
            </a:r>
            <a:r>
              <a:rPr lang="ru-RU" sz="2000" b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 трудовых действиях, результатах труда, оборудовании. </a:t>
            </a:r>
            <a:br>
              <a:rPr lang="ru-RU" sz="2000" b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словарный запас</a:t>
            </a:r>
            <a:r>
              <a:rPr lang="ru-RU" sz="2000" b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медицинскими терминами посредством ознакомления с        предметами, необходимыми в работе врача и медсестры. </a:t>
            </a:r>
            <a:br>
              <a:rPr lang="ru-RU" sz="2000" b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интерес и уважение</a:t>
            </a:r>
            <a:r>
              <a:rPr lang="ru-RU" sz="2000" b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к профессии, чувство сострадания к больным, желание оказывать им помощь. </a:t>
            </a:r>
            <a:br>
              <a:rPr lang="ru-RU" sz="2000" b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понимание</a:t>
            </a:r>
            <a:r>
              <a:rPr lang="ru-RU" sz="2000" b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необходимости заботиться о своём здоровье, беречь его. </a:t>
            </a:r>
            <a:br>
              <a:rPr lang="ru-RU" sz="2000" b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33073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98EE5-0454-4312-B2D2-64B662D00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3554" y="184327"/>
            <a:ext cx="4481689" cy="854251"/>
          </a:xfrm>
        </p:spPr>
        <p:txBody>
          <a:bodyPr/>
          <a:lstStyle/>
          <a:p>
            <a:r>
              <a:rPr lang="ru-RU" dirty="0"/>
              <a:t>Доктор или врач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CDF81B-428A-4292-826E-B34BEBCAC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54" y="1166018"/>
            <a:ext cx="3439885" cy="5507655"/>
          </a:xfrm>
        </p:spPr>
        <p:txBody>
          <a:bodyPr/>
          <a:lstStyle/>
          <a:p>
            <a:r>
              <a:rPr lang="ru-RU" dirty="0"/>
              <a:t>Врачи – очень умные и добрые люди, они много знают про каждую болезнь, про каждое лекарство. Они помогают людям, которые заболели.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E4934A-69EE-4FC0-A0B0-ED57E3A51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009" y="1408886"/>
            <a:ext cx="7893234" cy="526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24084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7DA6755-759D-4A4D-8784-355A20360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47869"/>
            <a:ext cx="4596882" cy="6176866"/>
          </a:xfrm>
        </p:spPr>
        <p:txBody>
          <a:bodyPr/>
          <a:lstStyle/>
          <a:p>
            <a:r>
              <a:rPr lang="ru-RU" dirty="0"/>
              <a:t>Врач одет в белый халат, на голове у него специальная шапочка. Это врачебная форма. Врач работает в больнице.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5DEEB1-FC79-45A4-BC9E-2664AA3A5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174" y="223934"/>
            <a:ext cx="3512400" cy="641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81685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D315870-960A-4ED8-92F2-D1193BFCF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51" y="429209"/>
            <a:ext cx="3097763" cy="6139542"/>
          </a:xfrm>
        </p:spPr>
        <p:txBody>
          <a:bodyPr/>
          <a:lstStyle/>
          <a:p>
            <a:r>
              <a:rPr lang="ru-RU" dirty="0"/>
              <a:t>Врач должен быть добрым, терпеливым, аккуратным, внимательным, готовым в любое время оказать помощь.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5C0182-BE80-41A5-9C98-B3B6DB03F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990" y="429209"/>
            <a:ext cx="8690059" cy="636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26108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11DCBC-DC66-4F9C-947A-01F5A8D94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354563"/>
            <a:ext cx="2612571" cy="6503437"/>
          </a:xfrm>
        </p:spPr>
        <p:txBody>
          <a:bodyPr/>
          <a:lstStyle/>
          <a:p>
            <a:r>
              <a:rPr lang="ru-RU" dirty="0"/>
              <a:t>Врач-педиатр – это врач, который знает всё о болезнях детей и готов всегда им помочь.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4D16AF-1E5C-481D-897A-962374468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92" y="395555"/>
            <a:ext cx="9108379" cy="606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62762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3B72527-585F-494A-B1CD-37C3AF39B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51" y="242596"/>
            <a:ext cx="3303037" cy="6615403"/>
          </a:xfrm>
        </p:spPr>
        <p:txBody>
          <a:bodyPr/>
          <a:lstStyle/>
          <a:p>
            <a:r>
              <a:rPr lang="ru-RU" dirty="0"/>
              <a:t>Медицинская сестра – это помощник врача, она выполняет врачебные назначения. Она заботится о каждом пациенте. Она всегда готова протянуть руку помощи.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8B4A64-C4F2-43B7-B9E2-771111C26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05" y="592494"/>
            <a:ext cx="8530344" cy="567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75328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0B80AA7-90A3-47BD-9C85-8FA11FE61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53" y="200610"/>
            <a:ext cx="2898710" cy="20573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Для работы врачу нужны инструменты : </a:t>
            </a:r>
            <a:r>
              <a:rPr lang="ru-RU" b="1" dirty="0" err="1"/>
              <a:t>Фанендоскоп</a:t>
            </a: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303488-45D4-4125-AE30-7D8C67337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53" y="2244013"/>
            <a:ext cx="6200424" cy="46139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58E568-C870-4BB5-8F6E-3D2FB6488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300" y="121297"/>
            <a:ext cx="5200953" cy="35106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608BCB-BEAC-43C7-8F96-8F887CC17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555" y="3851469"/>
            <a:ext cx="4509796" cy="300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04238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C94BCFB-B864-496D-A30C-C87B6BE6E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12" y="223935"/>
            <a:ext cx="11849878" cy="663406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Градусник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433974-CAE8-405C-97A7-003D58381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122" y="-1397518"/>
            <a:ext cx="6485812" cy="972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47983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71E0E1-D36A-4C69-BD6D-C5D46EC30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51" y="186613"/>
            <a:ext cx="11868539" cy="667138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Шприц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10C3F8-20B4-44CD-A6D7-445252561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52" y="1792352"/>
            <a:ext cx="5772539" cy="43294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397A0D-BA38-4605-B383-12A627534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204" y="4497243"/>
            <a:ext cx="4354286" cy="23607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8954AA-D9C6-45CD-AE55-3D5570271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1" y="825323"/>
            <a:ext cx="5699107" cy="275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10623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55</TotalTime>
  <Words>226</Words>
  <Application>Microsoft Office PowerPoint</Application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La mente</vt:lpstr>
      <vt:lpstr>Профессия врача  и  медсестры </vt:lpstr>
      <vt:lpstr>Доктор или врач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Уважаемые родители данный материал предложен вам, чтоб вы могли в доступной форме рассказать ребёнку о профессиях врача и медсестры Задачи:  - Обобщить и расширить представления о труде медицинских работников.  - Закрепить представления о трудовых действиях, результатах труда, оборудовании.  - Обогатить словарный запас медицинскими терминами посредством ознакомления с        предметами, необходимыми в работе врача и медсестры.  - Воспитать интерес и уважение к профессии, чувство сострадания к больным, желание оказывать им помощь.  - Сформировать понимание необходимости заботиться о своём здоровье, беречь его.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врача и медсестры </dc:title>
  <dc:creator>dns office</dc:creator>
  <cp:lastModifiedBy>laraderi571@gmail.com</cp:lastModifiedBy>
  <cp:revision>11</cp:revision>
  <dcterms:created xsi:type="dcterms:W3CDTF">2020-09-13T18:06:00Z</dcterms:created>
  <dcterms:modified xsi:type="dcterms:W3CDTF">2026-01-08T18:16:23Z</dcterms:modified>
</cp:coreProperties>
</file>