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6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7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3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09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0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16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7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3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2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2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2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1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9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377EC7-83E4-4934-B93C-AE30627468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B547A3-B9F3-42E9-AD18-E120E670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6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«Зимующие птицы»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1" y="5818908"/>
            <a:ext cx="2927926" cy="972127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№ 258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Анна Ивановна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163" y="19347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5900" b="51531"/>
          <a:stretch/>
        </p:blipFill>
        <p:spPr>
          <a:xfrm>
            <a:off x="246315" y="1788679"/>
            <a:ext cx="2099722" cy="2109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050" t="3664" r="34449" b="52604"/>
          <a:stretch/>
        </p:blipFill>
        <p:spPr>
          <a:xfrm>
            <a:off x="3089561" y="1999760"/>
            <a:ext cx="1958110" cy="1920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5612" t="3262" r="3438" b="53578"/>
          <a:stretch/>
        </p:blipFill>
        <p:spPr>
          <a:xfrm>
            <a:off x="6188363" y="2022763"/>
            <a:ext cx="1902692" cy="1874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21" t="47824" r="67987" b="9819"/>
          <a:stretch/>
        </p:blipFill>
        <p:spPr>
          <a:xfrm>
            <a:off x="8834579" y="1960201"/>
            <a:ext cx="1805710" cy="1845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421" t="48531" r="35897" b="11614"/>
          <a:stretch/>
        </p:blipFill>
        <p:spPr>
          <a:xfrm>
            <a:off x="2613890" y="4434525"/>
            <a:ext cx="1782619" cy="1750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7210" t="47973" r="3614" b="11293"/>
          <a:stretch/>
        </p:blipFill>
        <p:spPr>
          <a:xfrm>
            <a:off x="5874327" y="4417073"/>
            <a:ext cx="1791854" cy="17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699" y="452045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каких птиц ты видишь на картинке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906" y="1679712"/>
            <a:ext cx="7806917" cy="51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185" y="213506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009" y="1530625"/>
            <a:ext cx="7537106" cy="53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934" y="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097" y="1739348"/>
            <a:ext cx="7433224" cy="51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239" y="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птиц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33" t="22785" r="2415" b="2074"/>
          <a:stretch/>
        </p:blipFill>
        <p:spPr>
          <a:xfrm>
            <a:off x="128874" y="1381539"/>
            <a:ext cx="11969981" cy="5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673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находятся птицы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4293704"/>
            <a:ext cx="3493655" cy="24026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 ветке?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под кормушкой?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 стволе дерева?</a:t>
            </a:r>
          </a:p>
          <a:p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на кормушке?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летит к кормушке?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рядом с деревом?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27" y="896046"/>
            <a:ext cx="4460315" cy="59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59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«Зимующие птицы»</vt:lpstr>
      <vt:lpstr>Зимующие птицы</vt:lpstr>
      <vt:lpstr>Назови, каких птиц ты видишь на картинке</vt:lpstr>
      <vt:lpstr>Кто лишний?</vt:lpstr>
      <vt:lpstr>Повтори чистоговорки</vt:lpstr>
      <vt:lpstr>Посчитай птиц</vt:lpstr>
      <vt:lpstr>Где находятся птицы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4</cp:revision>
  <dcterms:created xsi:type="dcterms:W3CDTF">2024-11-19T10:54:08Z</dcterms:created>
  <dcterms:modified xsi:type="dcterms:W3CDTF">2026-01-26T10:54:37Z</dcterms:modified>
</cp:coreProperties>
</file>