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6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2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2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9EE5-6607-4873-B8F3-9B01F3BD5F6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4A87-CA9C-4258-80AA-3F1706954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122" y="17882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растёт количество детей с речевыми нарушениями?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7410" y="5874026"/>
            <a:ext cx="3412434" cy="89452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№ 258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А.И.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"Почему мой ребёнок плохо говорит?" – часто задают этот вопрос родители, обращаясь к логопеду.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6550" cy="30743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✔️ Важно выделить несколько причин речевых нарушений: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Генетические факторы, хронические заболевания родителей.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Ухудшение экологической ситуации.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Влияние гаджетов.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Недостаточное общение с близкими.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Перенесённые заболевания и серьёзные травмы ребёнка в раннем детстве.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15" y="4819444"/>
            <a:ext cx="4333287" cy="1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6065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подтверждают: если в 1970–1980-е каждый 4-й дошкольник имел речевые дефекты, то сегодня трудно найти дошкольника без речевых нарушений. Увеличилось число детей, у которых речь не появляется в возрасте до 3-х лет.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 главной причиной отставания в речевом развитии является недостаточное общение ребёнка со своими родителями.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17" y="420673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0626"/>
            <a:ext cx="6168887" cy="49795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многие родители, занятые и уставшие, не находят времени и желания общаться со своими детьми. Рост числа нарушений развития речи связан с социально-культурными условиями, в которых растут дети.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семьях, сразу после того, как ребёнок научился сидеть, его сажают перед экраном гаджета или телевизора.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становится главным "воспитателем" ребёнка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037" b="11546"/>
          <a:stretch/>
        </p:blipFill>
        <p:spPr>
          <a:xfrm>
            <a:off x="7304739" y="1690688"/>
            <a:ext cx="4781244" cy="32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92417" cy="43366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ЮНЕСКО, 93% детей 3-5 лет смотрят на экран 28 часов в неделю, что намного превосходит время общения с взрослыми.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это, кажущееся безобидным, занятие таит в себе серьёзные опасности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повлечь печальные последствия для здоровья и психического развития ребёнка.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58" y="1236593"/>
            <a:ext cx="50958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0078"/>
            <a:ext cx="3872948" cy="45024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малыша важно не только слышать речь, но и видеть эмоциональное выражение взрослого.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услышанная на экране, не способствует полноценному развитию.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79" y="1825625"/>
            <a:ext cx="6737748" cy="37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ребёнок нуждается в вашем внимании и общении, чтобы развивать свою речь!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340" y="1940580"/>
            <a:ext cx="4926496" cy="49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1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253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Почему растёт количество детей с речевыми нарушениями?</vt:lpstr>
      <vt:lpstr>"Почему мой ребёнок плохо говорит?" – часто задают этот вопрос родители, обращаясь к логопеду.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Помните, ребёнок нуждается в вашем внимании и общении, чтобы развивать свою речь!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растёт количество детей с речевыми нарушениями?</dc:title>
  <dc:creator>Анна</dc:creator>
  <cp:lastModifiedBy>Анна</cp:lastModifiedBy>
  <cp:revision>4</cp:revision>
  <dcterms:created xsi:type="dcterms:W3CDTF">2026-02-17T10:44:14Z</dcterms:created>
  <dcterms:modified xsi:type="dcterms:W3CDTF">2026-02-17T11:18:51Z</dcterms:modified>
</cp:coreProperties>
</file>