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7654-673F-4D41-969D-2BBBADEB72AE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5FFB-9443-4724-BE92-C970813C6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7654-673F-4D41-969D-2BBBADEB72AE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5FFB-9443-4724-BE92-C970813C6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59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7654-673F-4D41-969D-2BBBADEB72AE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5FFB-9443-4724-BE92-C970813C6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1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7654-673F-4D41-969D-2BBBADEB72AE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5FFB-9443-4724-BE92-C970813C6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5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7654-673F-4D41-969D-2BBBADEB72AE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5FFB-9443-4724-BE92-C970813C6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78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7654-673F-4D41-969D-2BBBADEB72AE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5FFB-9443-4724-BE92-C970813C6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6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7654-673F-4D41-969D-2BBBADEB72AE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5FFB-9443-4724-BE92-C970813C6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38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7654-673F-4D41-969D-2BBBADEB72AE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5FFB-9443-4724-BE92-C970813C6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14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7654-673F-4D41-969D-2BBBADEB72AE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5FFB-9443-4724-BE92-C970813C6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69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7654-673F-4D41-969D-2BBBADEB72AE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5FFB-9443-4724-BE92-C970813C6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35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7654-673F-4D41-969D-2BBBADEB72AE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5FFB-9443-4724-BE92-C970813C6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44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B7654-673F-4D41-969D-2BBBADEB72AE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F5FFB-9443-4724-BE92-C970813C6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8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2254" y="221225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Нейроупражнения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развития двусторонней координации движений у детей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5455" y="5772727"/>
            <a:ext cx="2909454" cy="95365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№ 258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Лысенко Анна Ивановна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34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Нейрогимнастика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универсальная система упражнений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191" y="2250497"/>
            <a:ext cx="10291618" cy="34852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нейрогимнастических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упражнений: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Синхронизация развития полушарий;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координации и ловкости;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памяти и внимания;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и мышления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92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нужно указать одновременно на определенных насекомых в каждом ряду первого и второго столбика.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Попросите ребенка указать насекомое в первом ряду столбцов обоими указательными пальцами одновременно.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Затем переходите ко второму ряду, указывая на те же цвета. И так далее.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1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119" y="0"/>
            <a:ext cx="5878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1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2865" y="-1"/>
            <a:ext cx="587828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4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703" y="-1"/>
            <a:ext cx="570521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5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7165" y="-1"/>
            <a:ext cx="5584344" cy="68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17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99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Тема Office</vt:lpstr>
      <vt:lpstr>Нейроупражнения для развития двусторонней координации движений у детей</vt:lpstr>
      <vt:lpstr>Нейрогимнастика – это универсальная система упражнений</vt:lpstr>
      <vt:lpstr>Детям нужно указать одновременно на определенных насекомых в каждом ряду первого и второго столбика.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Нейроупражнения для развития двусторонней координации движений у детей</dc:title>
  <dc:creator>Анна</dc:creator>
  <cp:lastModifiedBy>Анна</cp:lastModifiedBy>
  <cp:revision>5</cp:revision>
  <dcterms:created xsi:type="dcterms:W3CDTF">2026-02-27T06:57:18Z</dcterms:created>
  <dcterms:modified xsi:type="dcterms:W3CDTF">2026-02-27T07:38:41Z</dcterms:modified>
</cp:coreProperties>
</file>