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8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3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46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576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5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91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75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7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1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44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28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85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01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83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1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2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72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C92AF-DBAC-4E47-A5DA-7B549D652C04}" type="datetimeFigureOut">
              <a:rPr lang="ru-RU" smtClean="0"/>
              <a:t>19.04.2026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1CCFD-BBA0-4F15-B772-94ECA863DA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765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D68D4-8D9E-4592-9522-FC5E2E36AF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4"/>
                </a:solidFill>
              </a:rPr>
              <a:t>ИСТОРИЯ КРЕСЛА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2C8310-3D54-445F-B906-B724FE64A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3234" y="6209771"/>
            <a:ext cx="4805531" cy="473251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ПРЕЗЕНТАЦИЯ КОВАЛЁВОЙ З.В.</a:t>
            </a:r>
          </a:p>
        </p:txBody>
      </p:sp>
    </p:spTree>
    <p:extLst>
      <p:ext uri="{BB962C8B-B14F-4D97-AF65-F5344CB8AC3E}">
        <p14:creationId xmlns:p14="http://schemas.microsoft.com/office/powerpoint/2010/main" val="342326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EA1A6D-90A9-4A8C-91C4-1467CBDC3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902" y="156676"/>
            <a:ext cx="8726196" cy="6544647"/>
          </a:xfrm>
        </p:spPr>
      </p:pic>
    </p:spTree>
    <p:extLst>
      <p:ext uri="{BB962C8B-B14F-4D97-AF65-F5344CB8AC3E}">
        <p14:creationId xmlns:p14="http://schemas.microsoft.com/office/powerpoint/2010/main" val="8206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7DAF8-B34E-8CA3-74EC-8D076953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79" y="1066801"/>
            <a:ext cx="10353761" cy="1326321"/>
          </a:xfrm>
        </p:spPr>
        <p:txBody>
          <a:bodyPr>
            <a:normAutofit/>
          </a:bodyPr>
          <a:lstStyle/>
          <a:p>
            <a:r>
              <a:rPr lang="ru-RU" sz="2400" dirty="0"/>
              <a:t>Уважаемые родители данный материал предложен вам, чтоб вы могли в доступной форме рассказать ребёнку о истории кресла.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EA6638-B26C-C780-58A7-01DE8138E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36276"/>
            <a:ext cx="10353762" cy="2754923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</a:rPr>
              <a:t>Цель : </a:t>
            </a:r>
            <a:r>
              <a:rPr lang="ru-RU" sz="2800" dirty="0">
                <a:effectLst/>
              </a:rPr>
              <a:t>расширить представления об объекте окружающего мира — кресле, сформировать элементарные представления об изменении видов человеческого быта на примере его истории.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1322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96AEEF-34EC-434B-AD7D-6B94509A9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692" y="145596"/>
            <a:ext cx="8774615" cy="6566808"/>
          </a:xfrm>
        </p:spPr>
      </p:pic>
    </p:spTree>
    <p:extLst>
      <p:ext uri="{BB962C8B-B14F-4D97-AF65-F5344CB8AC3E}">
        <p14:creationId xmlns:p14="http://schemas.microsoft.com/office/powerpoint/2010/main" val="206043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260C86-BDEB-430E-A6A1-9F54285A1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247" y="159697"/>
            <a:ext cx="8729506" cy="653860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7BE547-6DD3-422F-81E5-301D90AE9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57" y="3041780"/>
            <a:ext cx="3674896" cy="365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4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0B431B-65DB-4F56-8FB9-A63C75EC7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020" y="138015"/>
            <a:ext cx="8775960" cy="6581970"/>
          </a:xfrm>
        </p:spPr>
      </p:pic>
    </p:spTree>
    <p:extLst>
      <p:ext uri="{BB962C8B-B14F-4D97-AF65-F5344CB8AC3E}">
        <p14:creationId xmlns:p14="http://schemas.microsoft.com/office/powerpoint/2010/main" val="320521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ABFF482E-DDC5-4923-BB07-D1CCBD1987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40" y="136072"/>
            <a:ext cx="8751077" cy="6563308"/>
          </a:xfrm>
        </p:spPr>
      </p:pic>
    </p:spTree>
    <p:extLst>
      <p:ext uri="{BB962C8B-B14F-4D97-AF65-F5344CB8AC3E}">
        <p14:creationId xmlns:p14="http://schemas.microsoft.com/office/powerpoint/2010/main" val="357249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60922E-7154-4031-AFD9-D65FDA382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27" y="154732"/>
            <a:ext cx="6253734" cy="655078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600A82-93E3-4C52-8DAA-E7B0AD775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334" y="153606"/>
            <a:ext cx="5381939" cy="65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5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E4580B-5403-4B66-ABDD-ABC754C77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8" y="136071"/>
            <a:ext cx="5531970" cy="553197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8F9061-06C0-4322-97D2-FA60644CD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23" y="1478125"/>
            <a:ext cx="6592059" cy="524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7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120124-6934-473F-B17F-C04F7718E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10" y="496855"/>
            <a:ext cx="11728580" cy="5864290"/>
          </a:xfrm>
        </p:spPr>
      </p:pic>
    </p:spTree>
    <p:extLst>
      <p:ext uri="{BB962C8B-B14F-4D97-AF65-F5344CB8AC3E}">
        <p14:creationId xmlns:p14="http://schemas.microsoft.com/office/powerpoint/2010/main" val="194563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3FAC16-7BD9-4C90-B218-2EA17E4B7C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668" y="184668"/>
            <a:ext cx="6488663" cy="6488663"/>
          </a:xfrm>
        </p:spPr>
      </p:pic>
    </p:spTree>
    <p:extLst>
      <p:ext uri="{BB962C8B-B14F-4D97-AF65-F5344CB8AC3E}">
        <p14:creationId xmlns:p14="http://schemas.microsoft.com/office/powerpoint/2010/main" val="365122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Дамаск</Template>
  <TotalTime>19</TotalTime>
  <Words>51</Words>
  <Application>Microsoft Office PowerPoint</Application>
  <PresentationFormat>Широкоэкранный</PresentationFormat>
  <Paragraphs>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Bookman Old Style</vt:lpstr>
      <vt:lpstr>Rockwell</vt:lpstr>
      <vt:lpstr>Damask</vt:lpstr>
      <vt:lpstr>ИСТОРИЯ КРЕСЛА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Уважаемые родители данный материал предложен вам, чтоб вы могли в доступной форме рассказать ребёнку о истории кресла.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КРЕСЛА</dc:title>
  <dc:creator>dns office</dc:creator>
  <cp:lastModifiedBy>laraderi571@gmail.com</cp:lastModifiedBy>
  <cp:revision>4</cp:revision>
  <dcterms:created xsi:type="dcterms:W3CDTF">2020-09-27T15:52:41Z</dcterms:created>
  <dcterms:modified xsi:type="dcterms:W3CDTF">2026-04-19T15:27:15Z</dcterms:modified>
</cp:coreProperties>
</file>