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87" r:id="rId4"/>
    <p:sldId id="275" r:id="rId5"/>
    <p:sldId id="284" r:id="rId6"/>
    <p:sldId id="276" r:id="rId7"/>
    <p:sldId id="277" r:id="rId8"/>
    <p:sldId id="278" r:id="rId9"/>
    <p:sldId id="282" r:id="rId10"/>
    <p:sldId id="281" r:id="rId11"/>
    <p:sldId id="283" r:id="rId12"/>
    <p:sldId id="279" r:id="rId13"/>
    <p:sldId id="280" r:id="rId14"/>
    <p:sldId id="291" r:id="rId15"/>
    <p:sldId id="285" r:id="rId16"/>
    <p:sldId id="286" r:id="rId17"/>
    <p:sldId id="290" r:id="rId18"/>
    <p:sldId id="292" r:id="rId19"/>
    <p:sldId id="293" r:id="rId20"/>
    <p:sldId id="296" r:id="rId21"/>
    <p:sldId id="294" r:id="rId22"/>
    <p:sldId id="297" r:id="rId23"/>
    <p:sldId id="298" r:id="rId24"/>
    <p:sldId id="304" r:id="rId25"/>
    <p:sldId id="305" r:id="rId26"/>
    <p:sldId id="306" r:id="rId2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9" d="100"/>
          <a:sy n="119" d="100"/>
        </p:scale>
        <p:origin x="-23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95EB-5134-47BE-ADBB-FB867A4A3CE3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7CD1-9600-431C-840D-36722E444FC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93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95EB-5134-47BE-ADBB-FB867A4A3CE3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7CD1-9600-431C-840D-36722E444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95EB-5134-47BE-ADBB-FB867A4A3CE3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7CD1-9600-431C-840D-36722E444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9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95EB-5134-47BE-ADBB-FB867A4A3CE3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7CD1-9600-431C-840D-36722E444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1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95EB-5134-47BE-ADBB-FB867A4A3CE3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7CD1-9600-431C-840D-36722E444FC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92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95EB-5134-47BE-ADBB-FB867A4A3CE3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7CD1-9600-431C-840D-36722E444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3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95EB-5134-47BE-ADBB-FB867A4A3CE3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7CD1-9600-431C-840D-36722E444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95EB-5134-47BE-ADBB-FB867A4A3CE3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7CD1-9600-431C-840D-36722E444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7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95EB-5134-47BE-ADBB-FB867A4A3CE3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7CD1-9600-431C-840D-36722E444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3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EB95EB-5134-47BE-ADBB-FB867A4A3CE3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B67CD1-9600-431C-840D-36722E444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4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95EB-5134-47BE-ADBB-FB867A4A3CE3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7CD1-9600-431C-840D-36722E444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2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EB95EB-5134-47BE-ADBB-FB867A4A3CE3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B67CD1-9600-431C-840D-36722E444FC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68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286603"/>
            <a:ext cx="5686425" cy="1450757"/>
          </a:xfrm>
        </p:spPr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-19050"/>
            <a:ext cx="1143952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15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0" y="758952"/>
            <a:ext cx="3324225" cy="3566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24850" y="5505450"/>
            <a:ext cx="3771899" cy="1190624"/>
          </a:xfrm>
        </p:spPr>
        <p:txBody>
          <a:bodyPr>
            <a:normAutofit/>
          </a:bodyPr>
          <a:lstStyle/>
          <a:p>
            <a:pPr algn="r"/>
            <a:r>
              <a:rPr lang="ru-RU" b="1" dirty="0"/>
              <a:t>Дуэль А.С. Пушкина.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Выстрел Пушкина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962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25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24451"/>
            <a:ext cx="5143500" cy="11906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Дуэль А.С. Пушкина. </a:t>
            </a:r>
            <a:br>
              <a:rPr lang="ru-RU" sz="3200" b="1" dirty="0"/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Выстрел Пушкина.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Ожидающий Дантес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-85726"/>
            <a:ext cx="676275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17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6250" y="6010275"/>
            <a:ext cx="10679430" cy="847724"/>
          </a:xfrm>
        </p:spPr>
        <p:txBody>
          <a:bodyPr/>
          <a:lstStyle/>
          <a:p>
            <a:pPr algn="ctr"/>
            <a:r>
              <a:rPr lang="ru-RU" b="1" dirty="0"/>
              <a:t>Дуэль А.С. Пушкина.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Ведут раненого Пушкина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0"/>
            <a:ext cx="1083945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64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274" y="758952"/>
            <a:ext cx="5029201" cy="356616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1100" y="5895974"/>
            <a:ext cx="10107930" cy="962025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Никита Козлов вносит Пушкина в кабинет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-828676"/>
            <a:ext cx="11410951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64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532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60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580" y="5743575"/>
            <a:ext cx="10058400" cy="10382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Жители Петербурга на набережной Мойки. Известие о смерти поэта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95250"/>
            <a:ext cx="1022032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83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95275"/>
            <a:ext cx="88582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5" y="923925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98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6225" y="286603"/>
            <a:ext cx="3171826" cy="14507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85725"/>
            <a:ext cx="7743825" cy="668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3637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498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15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0"/>
            <a:ext cx="62293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5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5450" y="286603"/>
            <a:ext cx="5650230" cy="14507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4" y="142874"/>
            <a:ext cx="778192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87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34874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89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142876"/>
            <a:ext cx="10803255" cy="12001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Соловейчик С.Л.</a:t>
            </a:r>
            <a:b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Пушкинские проповеди:</a:t>
            </a:r>
            <a:b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нашей жизни, измеренной строками  </a:t>
            </a:r>
            <a:r>
              <a:rPr lang="ru-RU" sz="3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endParaRPr lang="ru-RU" sz="3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6" y="1400175"/>
            <a:ext cx="5410200" cy="5219700"/>
          </a:xfrm>
        </p:spPr>
        <p:txBody>
          <a:bodyPr>
            <a:no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милости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милостыне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добрых чувствах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жестоком веке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свободе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народном признании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нынешней молодёжи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Купидоне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вдохновении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власти над своей речью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чистоте души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косой зависти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05499" y="1166843"/>
            <a:ext cx="555307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пустом привидении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луче бессмертия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утешении в слезах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улыбке спутницы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цене философов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кинжале клеветы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открытой душе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сердечной глубине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добром гении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пустынном сеятеле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мужественности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презрении к обману</a:t>
            </a:r>
          </a:p>
        </p:txBody>
      </p:sp>
    </p:spTree>
    <p:extLst>
      <p:ext uri="{BB962C8B-B14F-4D97-AF65-F5344CB8AC3E}">
        <p14:creationId xmlns:p14="http://schemas.microsoft.com/office/powerpoint/2010/main" val="1058751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4360"/>
            <a:ext cx="4095750" cy="653416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сердечной глубине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1949" y="114299"/>
            <a:ext cx="7896225" cy="660082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У Александра Сергеевича Пушкина много стихотворений,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 обращенных к женщинам.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 Это не обязательно любимые, это просто знакомые ему женщины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 его круга, блиставшие красотой, умом, обаятельные и живые.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Они вызывали чувство восхищения у всех и остались в исторической памяти из-за нескольких строчек великого поэта, им посвященных.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Так и вошло в сочинения поэта имя молодой княгини </a:t>
            </a:r>
          </a:p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Марии Голицыной</a:t>
            </a:r>
            <a:r>
              <a:rPr lang="ru-RU" dirty="0">
                <a:solidFill>
                  <a:srgbClr val="7030A0"/>
                </a:solidFill>
              </a:rPr>
              <a:t>,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внучки полководца Суворова,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 которая, по преданию, однажды пела романс на слова Пушкина.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Благодарный поэт написал </a:t>
            </a:r>
            <a:r>
              <a:rPr lang="ru-RU" dirty="0"/>
              <a:t>стихи: …</a:t>
            </a:r>
          </a:p>
          <a:p>
            <a:pPr algn="ctr"/>
            <a:r>
              <a:rPr lang="ru-RU" dirty="0"/>
              <a:t>Здесь можно долго думать о каждом слове, впитывать его в себя, наслаждаться им. Только вслушаемся: </a:t>
            </a:r>
          </a:p>
          <a:p>
            <a:pPr algn="ctr"/>
            <a:r>
              <a:rPr lang="ru-RU" i="1" dirty="0">
                <a:solidFill>
                  <a:srgbClr val="7030A0"/>
                </a:solidFill>
              </a:rPr>
              <a:t>стих обвороженный, унынья звук живой, отрадой долго было мне… </a:t>
            </a:r>
            <a:r>
              <a:rPr lang="ru-RU" dirty="0"/>
              <a:t>Но остановимся на строчке:</a:t>
            </a:r>
          </a:p>
          <a:p>
            <a:pPr algn="ctr"/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Ношу в сердечной глубине…</a:t>
            </a:r>
          </a:p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сердечной глубине, в глубине моего сердца, </a:t>
            </a:r>
          </a:p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самой глубине сердца</a:t>
            </a:r>
            <a:r>
              <a:rPr lang="ru-RU" dirty="0"/>
              <a:t> —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приходилось ли вам когда-нибудь говорить эти слова?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Чувствуете ли вы глубину своего сердца</a:t>
            </a:r>
            <a:r>
              <a:rPr lang="ru-RU" dirty="0"/>
              <a:t>?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50" y="1714500"/>
            <a:ext cx="3486150" cy="4590704"/>
          </a:xfrm>
        </p:spPr>
        <p:txBody>
          <a:bodyPr>
            <a:norm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 о ней воспоминанье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Ношу в сердечной глубине,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минутное вниманье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Отрадой долго было мне.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Твердил я стих    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обвороженный,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стих, унынья звук        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живой,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мило ею повторенный,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Замеченный ее душой…</a:t>
            </a:r>
          </a:p>
        </p:txBody>
      </p:sp>
    </p:spTree>
    <p:extLst>
      <p:ext uri="{BB962C8B-B14F-4D97-AF65-F5344CB8AC3E}">
        <p14:creationId xmlns:p14="http://schemas.microsoft.com/office/powerpoint/2010/main" val="293847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4360"/>
            <a:ext cx="4095750" cy="653416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сердечной глубине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1949" y="114299"/>
            <a:ext cx="7896225" cy="660082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Мы живем в век, который называют веком информации.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 Главный механизм нашего двадцатого века — компьютер,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который отличается огромной памятью и умением быстро манипулировать с информацией, в эту память заложенной.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И вот многим начинает казаться, что и человек — нечто вроде компьютера, что и в человеке главное — память о фактах.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Но нет, в отличие от компьютера у человека,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 кроме головной памяти, есть еще и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 сердечная — память чувств, добрых и злых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Мы говорим: злопамятный человек.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Он не просто помнит зло, он хранит и лелеет в себе ответное злое чувство. Чем больше зла он помнит, тем злее его сердце.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Но у большинства людей добрые сердца,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в них держатся, содержатся, хранятся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живые добрые чувства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50" y="1714500"/>
            <a:ext cx="3486150" cy="4590704"/>
          </a:xfrm>
        </p:spPr>
        <p:txBody>
          <a:bodyPr>
            <a:norm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 о ней воспоминанье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Ношу в сердечной глубине,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минутное вниманье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Отрадой долго было мне.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Твердил я стих    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обвороженный,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стих, унынья звук        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живой,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мило ею повторенный,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Замеченный ее душой…</a:t>
            </a:r>
          </a:p>
        </p:txBody>
      </p:sp>
    </p:spTree>
    <p:extLst>
      <p:ext uri="{BB962C8B-B14F-4D97-AF65-F5344CB8AC3E}">
        <p14:creationId xmlns:p14="http://schemas.microsoft.com/office/powerpoint/2010/main" val="3583595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4360"/>
            <a:ext cx="4095750" cy="653416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сердечной глубине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1949" y="114299"/>
            <a:ext cx="7896225" cy="660082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Чувство </a:t>
            </a:r>
            <a:r>
              <a:rPr lang="ru-RU" sz="2800" dirty="0">
                <a:solidFill>
                  <a:srgbClr val="7030A0"/>
                </a:solidFill>
              </a:rPr>
              <a:t>хранится не так,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 как сведение из математики или географии, оно не хранится,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 оно 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живет и создает сегодняшнюю жизнь сердца</a:t>
            </a:r>
            <a:r>
              <a:rPr lang="ru-RU" sz="2800" dirty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И как компьютеры отличаются один от другого объемом памяти,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так </a:t>
            </a:r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сердца человеческие отличаются глубиной —</a:t>
            </a:r>
          </a:p>
          <a:p>
            <a:pPr algn="ctr"/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способностью сердца не забывать доброе,</a:t>
            </a:r>
          </a:p>
          <a:p>
            <a:pPr algn="ctr"/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хранить в себе самое сокровенное, свое… </a:t>
            </a:r>
          </a:p>
          <a:p>
            <a:pPr algn="ctr"/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И вот однажды настает серьезная минута жизни,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 и человек заглядывает в самую глубину своего сердца: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что там? Что он там находит?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Пожелаем же друг другу,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 глубине своего сердца каждый из нас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нашел только доброе, только чистое, только высокое…</a:t>
            </a:r>
          </a:p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50" y="1714500"/>
            <a:ext cx="3486150" cy="4590704"/>
          </a:xfrm>
        </p:spPr>
        <p:txBody>
          <a:bodyPr>
            <a:norm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 о ней воспоминанье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Ношу в сердечной глубине,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минутное вниманье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Отрадой долго было мне.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Твердил я стих    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обвороженный,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стих, унынья звук        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живой,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мило ею повторенный,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Замеченный ее душой…</a:t>
            </a:r>
          </a:p>
        </p:txBody>
      </p:sp>
    </p:spTree>
    <p:extLst>
      <p:ext uri="{BB962C8B-B14F-4D97-AF65-F5344CB8AC3E}">
        <p14:creationId xmlns:p14="http://schemas.microsoft.com/office/powerpoint/2010/main" val="3801623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5" y="-85724"/>
            <a:ext cx="11906250" cy="705802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своё отношение к событию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 существительное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ключевое слово, определяющее содержание события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 прилагательных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выражающих главную мысль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 глагола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обозначающих действия в рамках события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фраза, раскрывающая суть события или отношение к ней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 ключевого слова, заключение в форме существительного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12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1324" y="286603"/>
            <a:ext cx="5086351" cy="14507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817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52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«Дуэль»</a:t>
            </a:r>
            <a:b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7030A0"/>
                </a:solidFill>
              </a:rPr>
              <a:t> Дмитрия </a:t>
            </a:r>
            <a:r>
              <a:rPr lang="ru-RU" dirty="0" err="1">
                <a:solidFill>
                  <a:srgbClr val="7030A0"/>
                </a:solidFill>
              </a:rPr>
              <a:t>Белюкина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26" y="1687427"/>
            <a:ext cx="353954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42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600699"/>
            <a:ext cx="10869930" cy="11334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Невский проспект у кондитерской Вольфа и Беранже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5368"/>
            <a:ext cx="10772775" cy="577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68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5676900"/>
            <a:ext cx="10860405" cy="6477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Несостоявшаяся встреча с Н.Н. Пушкиной по дороге на Чёрную речку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76200"/>
            <a:ext cx="10715625" cy="581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54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925" y="5924550"/>
            <a:ext cx="10612755" cy="828674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Приезд. Выбор места дуэли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7624"/>
            <a:ext cx="10591800" cy="583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23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525" y="758952"/>
            <a:ext cx="5076826" cy="3566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0675" y="5905500"/>
            <a:ext cx="8572500" cy="9525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Дуэль А.С. Пушкина. Протаптывают тропинку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85724"/>
            <a:ext cx="8810625" cy="581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04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4189095" cy="3566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8050" y="5476875"/>
            <a:ext cx="4933950" cy="90487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Дуэль А.С. Пушкина. </a:t>
            </a: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Данзас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командует сходиться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708660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10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4424" y="5991224"/>
            <a:ext cx="10041255" cy="962025"/>
          </a:xfrm>
        </p:spPr>
        <p:txBody>
          <a:bodyPr/>
          <a:lstStyle/>
          <a:p>
            <a:pPr algn="ctr"/>
            <a:r>
              <a:rPr lang="ru-RU" b="1" dirty="0"/>
              <a:t>Дуэль А.С. Пушкина.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Выстрел Дантеса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5350" cy="603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19102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714</TotalTime>
  <Words>671</Words>
  <Application>Microsoft Office PowerPoint</Application>
  <PresentationFormat>Произвольный</PresentationFormat>
  <Paragraphs>119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Ретро</vt:lpstr>
      <vt:lpstr>Презентация PowerPoint</vt:lpstr>
      <vt:lpstr>Презентация PowerPoint</vt:lpstr>
      <vt:lpstr>Проект «Дуэль»  Дмитрия Белюкина</vt:lpstr>
      <vt:lpstr>           Невский проспект у кондитерской Вольфа и Беранже </vt:lpstr>
      <vt:lpstr>Несостоявшаяся встреча с Н.Н. Пушкиной по дороге на Чёрную речку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Дуэль А.С. Пушкина.  Выстрел Пушкина.  Ожидающий Дантес</vt:lpstr>
      <vt:lpstr>Презентация PowerPoint</vt:lpstr>
      <vt:lpstr>Презентация PowerPoint</vt:lpstr>
      <vt:lpstr>Презентация PowerPoint</vt:lpstr>
      <vt:lpstr>Жители Петербурга на набережной Мойки. Известие о смерти поэта</vt:lpstr>
      <vt:lpstr>Презентация PowerPoint</vt:lpstr>
      <vt:lpstr>Презентация PowerPoint</vt:lpstr>
      <vt:lpstr>Презентация PowerPoint</vt:lpstr>
      <vt:lpstr>Презентация PowerPoint</vt:lpstr>
      <vt:lpstr>Соловейчик С.Л. Пушкинские проповеди: о нашей жизни, измеренной строками  А.С.Пушкина</vt:lpstr>
      <vt:lpstr>О сердечной глубине</vt:lpstr>
      <vt:lpstr>О сердечной глубине</vt:lpstr>
      <vt:lpstr>О сердечной глубине</vt:lpstr>
      <vt:lpstr>День памяти  А.С.Пушкина определите своё отношение к событию Синквейн 1 строка одно существительное,  ключевое слово, определяющее содержание события  2 строка два прилагательных, выражающих главную мысль  3 строка три глагола, обозначающих действия в рамках события  4 строка фраза, раскрывающая суть события или отношение к ней  5 строка синоним ключевого слова, заключение в форме существительного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Полоролевое поведение ребенка как образ культурной жизни человека</dc:title>
  <dc:creator>Пользователь</dc:creator>
  <cp:lastModifiedBy>Бухгалтерия 1</cp:lastModifiedBy>
  <cp:revision>39</cp:revision>
  <cp:lastPrinted>2026-02-10T08:34:06Z</cp:lastPrinted>
  <dcterms:created xsi:type="dcterms:W3CDTF">2018-10-01T22:21:55Z</dcterms:created>
  <dcterms:modified xsi:type="dcterms:W3CDTF">2026-02-11T11:25:35Z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1497281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S10.9.5</vt:lpwstr>
  </property>
</Properties>
</file>