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6"/>
  </p:notesMasterIdLst>
  <p:sldIdLst>
    <p:sldId id="284" r:id="rId2"/>
    <p:sldId id="306" r:id="rId3"/>
    <p:sldId id="307" r:id="rId4"/>
    <p:sldId id="308" r:id="rId5"/>
    <p:sldId id="30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8A48-FE5C-460E-9AFB-5FA91E5AAEC9}" type="datetimeFigureOut">
              <a:rPr lang="ru-RU" smtClean="0"/>
              <a:t>03.02.2026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B6D7E-B8E1-47C4-B711-0AD48D0A19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6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EED37-0EB7-4B2C-BB43-75238719D6F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94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68C4FF4-6EE1-4A76-9B8F-B2F594D6C8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CBF7A747-1B53-4B3F-B8D2-D8AB0E1281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BD201-5F9C-4593-BEFD-74C971F0B5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E6F0-797A-404D-B2F0-96032D2C16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3035-02C7-4538-A480-C6887B19F5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8664C-3B03-4311-A452-8E87A1DF2E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2DDE1-E9F2-4B50-AB95-1A36B28481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7BA6C-DE82-4922-A007-5CB817EE4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1E686993-3880-40CA-B10C-09BD86200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E0367045-F3FF-479C-AFC6-C8ADE924BC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A105-3B9A-485F-A7BD-B3B1C1BFF9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7202-91A5-4841-8837-12B3422A9C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3E727-7E97-4B76-A273-97C117DFD6D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40D1-42AB-456C-B3EB-2E58162D29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FDA9A-A9AF-4522-BA4E-959710ABA8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C3DF-49FF-4AA4-A1AB-8615103FAE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31E6-6AC6-4E62-806B-D0CB1E8C6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E188-B191-46AC-99B7-5113417AE6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59BE0-226E-4980-AAF5-F1A9DF7C7A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319C-EFFD-43A6-A723-9E31BBA50F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FB44-2B3A-4EA5-B708-4FEB9F41BB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1498-F984-481A-8E8C-4DDFA9BC91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686993-3880-40CA-B10C-09BD862002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367045-F3FF-479C-AFC6-C8ADE924BC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214282" y="285728"/>
            <a:ext cx="8643998" cy="1116866"/>
            <a:chOff x="142844" y="285728"/>
            <a:chExt cx="8786874" cy="1116866"/>
          </a:xfrm>
        </p:grpSpPr>
        <p:pic>
          <p:nvPicPr>
            <p:cNvPr id="17" name="Рисунок 16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142844" y="285728"/>
              <a:ext cx="1627773" cy="1116866"/>
            </a:xfrm>
            <a:prstGeom prst="rect">
              <a:avLst/>
            </a:prstGeom>
          </p:spPr>
        </p:pic>
        <p:pic>
          <p:nvPicPr>
            <p:cNvPr id="18" name="Рисунок 17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1643042" y="285728"/>
              <a:ext cx="1627773" cy="1116866"/>
            </a:xfrm>
            <a:prstGeom prst="rect">
              <a:avLst/>
            </a:prstGeom>
          </p:spPr>
        </p:pic>
        <p:pic>
          <p:nvPicPr>
            <p:cNvPr id="19" name="Рисунок 18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3143240" y="285728"/>
              <a:ext cx="1627773" cy="1116866"/>
            </a:xfrm>
            <a:prstGeom prst="rect">
              <a:avLst/>
            </a:prstGeom>
          </p:spPr>
        </p:pic>
        <p:pic>
          <p:nvPicPr>
            <p:cNvPr id="20" name="Рисунок 19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4643438" y="285728"/>
              <a:ext cx="1627773" cy="1116866"/>
            </a:xfrm>
            <a:prstGeom prst="rect">
              <a:avLst/>
            </a:prstGeom>
          </p:spPr>
        </p:pic>
        <p:pic>
          <p:nvPicPr>
            <p:cNvPr id="21" name="Рисунок 20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6143636" y="285728"/>
              <a:ext cx="1627773" cy="1116866"/>
            </a:xfrm>
            <a:prstGeom prst="rect">
              <a:avLst/>
            </a:prstGeom>
          </p:spPr>
        </p:pic>
        <p:pic>
          <p:nvPicPr>
            <p:cNvPr id="24" name="Рисунок 23" descr="2798941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V="1">
              <a:off x="7643834" y="285728"/>
              <a:ext cx="1285884" cy="111686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27"/>
            <a:ext cx="9144000" cy="68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1368" y="4365104"/>
            <a:ext cx="349188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457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9144000" cy="2285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«Методические разработки и педагогические идеи по организации картинной галереи в детском саду»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6429420" cy="45720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38" y="2857496"/>
            <a:ext cx="3624562" cy="191452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72264" y="357166"/>
            <a:ext cx="2571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МБДОУ №258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1714488"/>
            <a:ext cx="2643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Разработал: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Старынина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Викторовна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8257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575" y="-173038"/>
            <a:ext cx="10725150" cy="721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-146917"/>
            <a:ext cx="5816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Портрет сказочного </a:t>
            </a:r>
            <a:r>
              <a:rPr lang="ru-RU" dirty="0" smtClean="0">
                <a:solidFill>
                  <a:srgbClr val="002060"/>
                </a:solidFill>
              </a:rPr>
              <a:t>героя рисуем разноцветным песком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" y="836712"/>
            <a:ext cx="908901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20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сказочного героя рисуем разноцветным песком </a:t>
            </a:r>
          </a:p>
        </p:txBody>
      </p:sp>
    </p:spTree>
    <p:extLst>
      <p:ext uri="{BB962C8B-B14F-4D97-AF65-F5344CB8AC3E}">
        <p14:creationId xmlns:p14="http://schemas.microsoft.com/office/powerpoint/2010/main" val="117427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9" y="548680"/>
            <a:ext cx="43744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95800" cy="42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69843"/>
            <a:ext cx="383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природного материала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980728"/>
            <a:ext cx="238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салфеток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00256" cy="63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2532" y="0"/>
            <a:ext cx="376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из подручного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8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5589240"/>
            <a:ext cx="8291264" cy="8847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cap="small" dirty="0" smtClean="0">
                <a:solidFill>
                  <a:srgbClr val="C00000"/>
                </a:solidFill>
                <a:ea typeface="+mj-ea"/>
                <a:cs typeface="+mj-cs"/>
              </a:rPr>
              <a:t>Благодарю </a:t>
            </a:r>
            <a:r>
              <a:rPr lang="ru-RU" sz="4300" b="1" cap="small" dirty="0">
                <a:solidFill>
                  <a:srgbClr val="C00000"/>
                </a:solidFill>
                <a:ea typeface="+mj-ea"/>
                <a:cs typeface="+mj-cs"/>
              </a:rPr>
              <a:t>за внимание! </a:t>
            </a:r>
            <a:r>
              <a:rPr lang="ru-RU" sz="2700" b="1" cap="small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2700" b="1" cap="small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sz="2700" b="1" cap="small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1480"/>
            <a:ext cx="892899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БЛАГОДАРИМ ЗА ВНИМАНИЕ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до новых встреч!</a:t>
            </a:r>
            <a:r>
              <a:rPr lang="ru-RU" sz="6600" dirty="0" smtClean="0"/>
              <a:t>!</a:t>
            </a:r>
            <a:endParaRPr lang="ru-RU" sz="6600" dirty="0"/>
          </a:p>
        </p:txBody>
      </p:sp>
      <p:sp>
        <p:nvSpPr>
          <p:cNvPr id="3174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75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75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2391287" y="3254351"/>
            <a:ext cx="4019790" cy="38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3557953" y="4474679"/>
            <a:ext cx="1603368" cy="1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1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" y="404664"/>
            <a:ext cx="9087514" cy="636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9778"/>
            <a:ext cx="662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Портрет сказочного героя из геометрических фигур аппликация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0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2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ухгалтерия 1\Downloads\Аппликации из пластилина на картоне - 71 шаблонов необычных аппликац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8107"/>
            <a:ext cx="6209928" cy="62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16632"/>
            <a:ext cx="6618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Портрет сказочного героя </a:t>
            </a:r>
            <a:r>
              <a:rPr lang="ru-RU" sz="2800" b="1" dirty="0" smtClean="0">
                <a:solidFill>
                  <a:srgbClr val="002060"/>
                </a:solidFill>
              </a:rPr>
              <a:t>из пластилина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6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3787"/>
            <a:ext cx="6457528" cy="644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0458"/>
            <a:ext cx="5539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Портрет сказочного героя </a:t>
            </a:r>
            <a:r>
              <a:rPr lang="ru-RU" b="1" dirty="0" smtClean="0">
                <a:solidFill>
                  <a:srgbClr val="002060"/>
                </a:solidFill>
              </a:rPr>
              <a:t>в стиле Мезенской росписи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6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97688" cy="591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51356"/>
            <a:ext cx="869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Портрет сказочного </a:t>
            </a:r>
            <a:r>
              <a:rPr lang="ru-RU" b="1" dirty="0" smtClean="0">
                <a:solidFill>
                  <a:srgbClr val="002060"/>
                </a:solidFill>
              </a:rPr>
              <a:t>героя нетрадиционное рисование в технике оттиска </a:t>
            </a:r>
            <a:r>
              <a:rPr lang="ru-RU" b="1" dirty="0" err="1" smtClean="0">
                <a:solidFill>
                  <a:srgbClr val="002060"/>
                </a:solidFill>
              </a:rPr>
              <a:t>поралоном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49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924600" cy="660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92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58" y="0"/>
            <a:ext cx="6179220" cy="681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1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467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05343"/>
            <a:ext cx="506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Портрет сказочного </a:t>
            </a:r>
            <a:r>
              <a:rPr lang="ru-RU" b="1" dirty="0" smtClean="0">
                <a:solidFill>
                  <a:srgbClr val="002060"/>
                </a:solidFill>
              </a:rPr>
              <a:t>героя «Песочная анимация»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6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889</TotalTime>
  <Words>97</Words>
  <Application>Microsoft Office PowerPoint</Application>
  <PresentationFormat>Экран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Бухгалтерия 1</cp:lastModifiedBy>
  <cp:revision>100</cp:revision>
  <dcterms:created xsi:type="dcterms:W3CDTF">2014-07-03T06:43:37Z</dcterms:created>
  <dcterms:modified xsi:type="dcterms:W3CDTF">2026-02-03T16:15:43Z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1667928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S10.9.5</vt:lpwstr>
  </property>
</Properties>
</file>