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9492DDF-37F4-40B9-A918-033F0D2C31AC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3BE3BE5-E7B0-4E18-A99F-2D3F2D68D0D5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7630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92DDF-37F4-40B9-A918-033F0D2C31AC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E3BE5-E7B0-4E18-A99F-2D3F2D68D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478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92DDF-37F4-40B9-A918-033F0D2C31AC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E3BE5-E7B0-4E18-A99F-2D3F2D68D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2894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92DDF-37F4-40B9-A918-033F0D2C31AC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E3BE5-E7B0-4E18-A99F-2D3F2D68D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8373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92DDF-37F4-40B9-A918-033F0D2C31AC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E3BE5-E7B0-4E18-A99F-2D3F2D68D0D5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4828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92DDF-37F4-40B9-A918-033F0D2C31AC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E3BE5-E7B0-4E18-A99F-2D3F2D68D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113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92DDF-37F4-40B9-A918-033F0D2C31AC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E3BE5-E7B0-4E18-A99F-2D3F2D68D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018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92DDF-37F4-40B9-A918-033F0D2C31AC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E3BE5-E7B0-4E18-A99F-2D3F2D68D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162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92DDF-37F4-40B9-A918-033F0D2C31AC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E3BE5-E7B0-4E18-A99F-2D3F2D68D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353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92DDF-37F4-40B9-A918-033F0D2C31AC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E3BE5-E7B0-4E18-A99F-2D3F2D68D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6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92DDF-37F4-40B9-A918-033F0D2C31AC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E3BE5-E7B0-4E18-A99F-2D3F2D68D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4800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79492DDF-37F4-40B9-A918-033F0D2C31AC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3BE3BE5-E7B0-4E18-A99F-2D3F2D68D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07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1636" y="-567892"/>
            <a:ext cx="9144000" cy="2387600"/>
          </a:xfrm>
        </p:spPr>
        <p:txBody>
          <a:bodyPr>
            <a:noAutofit/>
          </a:bodyPr>
          <a:lstStyle/>
          <a:p>
            <a:r>
              <a:rPr lang="ru-RU" sz="4400" dirty="0" smtClean="0">
                <a:solidFill>
                  <a:srgbClr val="FF0000"/>
                </a:solidFill>
                <a:latin typeface="Arbor Casual" panose="02000500000000000000" pitchFamily="2" charset="0"/>
              </a:rPr>
              <a:t>Русский народный танец </a:t>
            </a:r>
            <a:br>
              <a:rPr lang="ru-RU" sz="4400" dirty="0" smtClean="0">
                <a:solidFill>
                  <a:srgbClr val="FF0000"/>
                </a:solidFill>
                <a:latin typeface="Arbor Casual" panose="02000500000000000000" pitchFamily="2" charset="0"/>
              </a:rPr>
            </a:br>
            <a:r>
              <a:rPr lang="ru-RU" sz="4400" dirty="0" smtClean="0">
                <a:solidFill>
                  <a:srgbClr val="FF0000"/>
                </a:solidFill>
                <a:latin typeface="Arbor Casual" panose="02000500000000000000" pitchFamily="2" charset="0"/>
              </a:rPr>
              <a:t>в ДОУ</a:t>
            </a:r>
            <a:endParaRPr lang="ru-RU" sz="4400" dirty="0">
              <a:solidFill>
                <a:srgbClr val="FF0000"/>
              </a:solidFill>
              <a:latin typeface="Arbor Casual" panose="02000500000000000000" pitchFamily="2" charset="0"/>
            </a:endParaRPr>
          </a:p>
        </p:txBody>
      </p:sp>
      <p:pic>
        <p:nvPicPr>
          <p:cNvPr id="1026" name="Picture 2" descr="Идеи на тему «Танцы» (9) | танцы, картины, иллюстраци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316" y="1819708"/>
            <a:ext cx="6437145" cy="4650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919881" y="2493818"/>
            <a:ext cx="386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Arbor Casual" panose="02000500000000000000" pitchFamily="2" charset="0"/>
              </a:rPr>
              <a:t>Подготовили музыкальные руководители МБДОУ №258:</a:t>
            </a:r>
          </a:p>
          <a:p>
            <a:pPr algn="r"/>
            <a:r>
              <a:rPr lang="ru-RU" dirty="0" err="1" smtClean="0">
                <a:latin typeface="Arbor Casual" panose="02000500000000000000" pitchFamily="2" charset="0"/>
              </a:rPr>
              <a:t>Передереева</a:t>
            </a:r>
            <a:r>
              <a:rPr lang="ru-RU" dirty="0" smtClean="0">
                <a:latin typeface="Arbor Casual" panose="02000500000000000000" pitchFamily="2" charset="0"/>
              </a:rPr>
              <a:t> В.Н.</a:t>
            </a:r>
          </a:p>
          <a:p>
            <a:pPr algn="r"/>
            <a:r>
              <a:rPr lang="ru-RU" dirty="0" smtClean="0">
                <a:latin typeface="Arbor Casual" panose="02000500000000000000" pitchFamily="2" charset="0"/>
              </a:rPr>
              <a:t>Жукова Е.А.</a:t>
            </a:r>
            <a:endParaRPr lang="ru-RU" dirty="0">
              <a:latin typeface="Arbor Casual" panose="02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6121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020" y="891815"/>
            <a:ext cx="11037455" cy="1902691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Цель: </a:t>
            </a:r>
            <a:r>
              <a:rPr lang="ru-RU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погружение в традиции, развитие координации, музыкальности и любви к Родине через знакомые образы и мелодии (хоровод, кадриль, присядка), что доступно детям и отражает их характер. </a:t>
            </a:r>
            <a:endParaRPr lang="ru-RU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926419" y="3218014"/>
            <a:ext cx="10409381" cy="233391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76176" rIns="0" bIns="10156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Основные задачи: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Знакомство с основами русского народного танца (хлопушки, маятники, присядки, хороводы).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Развитие музыкальности, ритма, координации.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Воспитание патриотизма и уважения к русской культуре.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976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2" t="11430" r="6128" b="7561"/>
          <a:stretch/>
        </p:blipFill>
        <p:spPr>
          <a:xfrm>
            <a:off x="674255" y="2124364"/>
            <a:ext cx="6345381" cy="4304145"/>
          </a:xfrm>
          <a:prstGeom prst="rect">
            <a:avLst/>
          </a:prstGeom>
        </p:spPr>
      </p:pic>
      <p:sp>
        <p:nvSpPr>
          <p:cNvPr id="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35364" y="886690"/>
            <a:ext cx="9875520" cy="13563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0" tIns="76176" rIns="0" bIns="10156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Методы и приемы: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Использование народных песен, мелодий.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Костюмы (сарафаны, кокошники, яркие платки).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Интеграция танца с другими занятиями (рисование, чтение сказок).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58" t="-543" r="7280" b="-1"/>
          <a:stretch/>
        </p:blipFill>
        <p:spPr>
          <a:xfrm>
            <a:off x="7019636" y="2065668"/>
            <a:ext cx="4775200" cy="4335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171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1763" y="277091"/>
            <a:ext cx="9875520" cy="1356360"/>
          </a:xfrm>
        </p:spPr>
        <p:txBody>
          <a:bodyPr/>
          <a:lstStyle/>
          <a:p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виды народного танца:</a:t>
            </a:r>
            <a:endParaRPr lang="ru-RU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9054" y="2510600"/>
            <a:ext cx="43595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Пляска</a:t>
            </a:r>
          </a:p>
          <a:p>
            <a:r>
              <a:rPr lang="ru-RU" dirty="0" smtClean="0"/>
              <a:t>Наиболее распространенный вид русского народного танца. Бывают игровые (когда разыгрывается какой то сюжет) и импровизационные.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 smtClean="0"/>
          </a:p>
        </p:txBody>
      </p:sp>
      <p:pic>
        <p:nvPicPr>
          <p:cNvPr id="3074" name="Picture 2" descr="Скачать картинки Русская плясовая, стоковые фото Русская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8619" y="1829954"/>
            <a:ext cx="5791258" cy="3839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7066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7291" y="1503217"/>
            <a:ext cx="3475182" cy="3447473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Кадриль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Отличается чёткое разделение на пары и фигуры. В кадрили применяется только четное количество пар.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122" name="Picture 2" descr="русские народные танцы: 21 тыс изображений найдено в Яндекс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5902" y="1122074"/>
            <a:ext cx="7010400" cy="4667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6465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6599" y="1302326"/>
            <a:ext cx="2763981" cy="305723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Хоровод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Один из основных и древних видов народного танца. Круговая композиция хоровода подобна солнцу.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6146" name="Picture 2" descr="16 Русских народных танце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793" y="1026535"/>
            <a:ext cx="7620000" cy="5105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9446178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TM03457444[[fn=Базис]]</Template>
  <TotalTime>48</TotalTime>
  <Words>171</Words>
  <Application>Microsoft Office PowerPoint</Application>
  <PresentationFormat>Широкоэкранный</PresentationFormat>
  <Paragraphs>20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Arbor Casual</vt:lpstr>
      <vt:lpstr>Arial</vt:lpstr>
      <vt:lpstr>Corbel</vt:lpstr>
      <vt:lpstr>Google Sans</vt:lpstr>
      <vt:lpstr>Базис</vt:lpstr>
      <vt:lpstr>Русский народный танец  в ДОУ</vt:lpstr>
      <vt:lpstr>Цель: погружение в традиции, развитие координации, музыкальности и любви к Родине через знакомые образы и мелодии (хоровод, кадриль, присядка), что доступно детям и отражает их характер. </vt:lpstr>
      <vt:lpstr>Методы и приемы: Использование народных песен, мелодий. Костюмы (сарафаны, кокошники, яркие платки). Интеграция танца с другими занятиями (рисование, чтение сказок).   </vt:lpstr>
      <vt:lpstr>Основные виды народного танца: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народный танец  в ДОУ</dc:title>
  <dc:creator>RePack by Diakov</dc:creator>
  <cp:lastModifiedBy>RePack by Diakov</cp:lastModifiedBy>
  <cp:revision>8</cp:revision>
  <dcterms:created xsi:type="dcterms:W3CDTF">2026-01-14T06:03:08Z</dcterms:created>
  <dcterms:modified xsi:type="dcterms:W3CDTF">2026-01-14T06:51:10Z</dcterms:modified>
</cp:coreProperties>
</file>