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81" r:id="rId4"/>
    <p:sldId id="28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4" d="100"/>
          <a:sy n="84" d="100"/>
        </p:scale>
        <p:origin x="-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.academic.ru/synonyms/%D0%BB%D1%8E%D0%B1%D0%B8%D0%BC%D0%B0%D1%8F" TargetMode="External"/><Relationship Id="rId13" Type="http://schemas.openxmlformats.org/officeDocument/2006/relationships/hyperlink" Target="https://dic.academic.ru/synonyms/%D1%80%D0%B0%D0%B7%D0%B2%D0%BB%D0%B5%D0%BA%D0%B0%D0%BB%D0%BE%D0%B2%D0%BA%D0%B0" TargetMode="External"/><Relationship Id="rId3" Type="http://schemas.openxmlformats.org/officeDocument/2006/relationships/hyperlink" Target="https://dic.academic.ru/synonyms/%D0%B2%D0%B5%D1%81%D0%B5%D0%BB%D1%8C%D0%B5" TargetMode="External"/><Relationship Id="rId7" Type="http://schemas.openxmlformats.org/officeDocument/2006/relationships/hyperlink" Target="https://dic.academic.ru/synonyms/%D0%B8%D0%B3%D1%80%D1%83%D1%88%D0%BA%D0%B0" TargetMode="External"/><Relationship Id="rId12" Type="http://schemas.openxmlformats.org/officeDocument/2006/relationships/hyperlink" Target="https://dic.academic.ru/synonyms/%D1%80%D0%B0%D0%B4%D0%BE%D1%81%D1%82%D1%8C" TargetMode="External"/><Relationship Id="rId17" Type="http://schemas.openxmlformats.org/officeDocument/2006/relationships/hyperlink" Target="https://dic.academic.ru/synonyms/%D1%88%D1%83%D1%82%D0%BA%D0%B0" TargetMode="External"/><Relationship Id="rId2" Type="http://schemas.openxmlformats.org/officeDocument/2006/relationships/hyperlink" Target="https://dic.academic.ru/synonyms/%D0%B1%D0%B0%D0%BB%D0%BE%D0%B2%D1%81%D1%82%D0%B2%D0%BE" TargetMode="External"/><Relationship Id="rId16" Type="http://schemas.openxmlformats.org/officeDocument/2006/relationships/hyperlink" Target="https://dic.academic.ru/synonyms/%D1%83%D0%B2%D0%B5%D1%81%D0%B5%D0%BB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.academic.ru/synonyms/%D0%B7%D0%B0%D1%82%D0%B5%D1%8F" TargetMode="External"/><Relationship Id="rId11" Type="http://schemas.openxmlformats.org/officeDocument/2006/relationships/hyperlink" Target="https://dic.academic.ru/synonyms/%D0%BF%D0%BE%D1%82%D0%B5%D1%85%D0%B0" TargetMode="External"/><Relationship Id="rId5" Type="http://schemas.openxmlformats.org/officeDocument/2006/relationships/hyperlink" Target="https://dic.academic.ru/synonyms/%D0%B7%D0%B0%D0%B7%D0%BD%D0%BE%D0%B1%D0%B0" TargetMode="External"/><Relationship Id="rId15" Type="http://schemas.openxmlformats.org/officeDocument/2006/relationships/hyperlink" Target="https://dic.academic.ru/synonyms/%D1%83%D1%82%D0%B5%D1%85%D0%B0" TargetMode="External"/><Relationship Id="rId10" Type="http://schemas.openxmlformats.org/officeDocument/2006/relationships/hyperlink" Target="https://dic.academic.ru/synonyms/%D0%BF%D0%B5%D1%80%D0%B5%D1%81%D0%BC%D0%B5%D1%88%D0%BA%D0%B0" TargetMode="External"/><Relationship Id="rId4" Type="http://schemas.openxmlformats.org/officeDocument/2006/relationships/hyperlink" Target="https://dic.academic.ru/synonyms/%D0%B7%D0%B0%D0%B1%D0%B0%D0%B2%D0%BA%D0%B0" TargetMode="External"/><Relationship Id="rId9" Type="http://schemas.openxmlformats.org/officeDocument/2006/relationships/hyperlink" Target="https://dic.academic.ru/synonyms/%D0%BB%D1%8E%D0%B1%D1%83%D1%88%D0%BA%D0%B0" TargetMode="External"/><Relationship Id="rId14" Type="http://schemas.openxmlformats.org/officeDocument/2006/relationships/hyperlink" Target="https://dic.academic.ru/synonyms/%D1%80%D0%B0%D0%B7%D0%B2%D0%BB%D0%B5%D0%BA%D1%83%D1%85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800600" y="1524000"/>
            <a:ext cx="3872427" cy="4448444"/>
            <a:chOff x="1210349" y="2338075"/>
            <a:chExt cx="7070744" cy="484960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0349" y="2338075"/>
              <a:ext cx="7070744" cy="851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10800000" flipV="1">
              <a:off x="2323430" y="5879102"/>
              <a:ext cx="4730595" cy="1308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Подготовила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тьютор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МБДОУ № 258</a:t>
              </a: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Соловова В.Ю.</a:t>
              </a: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2026г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.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71600" y="1524001"/>
            <a:ext cx="701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Зимние забавы.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Зимние виды спорта.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Безопасность.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966641"/>
            <a:ext cx="5588637" cy="109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0908" r="5349"/>
          <a:stretch/>
        </p:blipFill>
        <p:spPr>
          <a:xfrm>
            <a:off x="381000" y="762000"/>
            <a:ext cx="8458200" cy="544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6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r="4419" b="8682"/>
          <a:stretch/>
        </p:blipFill>
        <p:spPr>
          <a:xfrm>
            <a:off x="381001" y="304801"/>
            <a:ext cx="8458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3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4921"/>
            <a:ext cx="772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7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забава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32004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Helvetica"/>
              </a:rPr>
              <a:t>       </a:t>
            </a:r>
            <a:r>
              <a:rPr lang="ru-RU" b="1" dirty="0" smtClean="0">
                <a:solidFill>
                  <a:srgbClr val="000000"/>
                </a:solidFill>
                <a:latin typeface="Helvetica"/>
              </a:rPr>
              <a:t>Это </a:t>
            </a:r>
            <a:r>
              <a:rPr lang="ru-RU" b="1" dirty="0" smtClean="0">
                <a:solidFill>
                  <a:srgbClr val="FF0000"/>
                </a:solidFill>
                <a:latin typeface="Helvetica"/>
              </a:rPr>
              <a:t>развлечение,игра</a:t>
            </a:r>
            <a:r>
              <a:rPr lang="ru-RU" b="1" dirty="0">
                <a:solidFill>
                  <a:srgbClr val="FF0000"/>
                </a:solidFill>
                <a:latin typeface="Helvetica"/>
              </a:rPr>
              <a:t>,</a:t>
            </a:r>
            <a:r>
              <a:rPr lang="ru-RU" b="1" dirty="0" smtClean="0">
                <a:solidFill>
                  <a:srgbClr val="FF0000"/>
                </a:solidFill>
                <a:latin typeface="Helvetica"/>
              </a:rPr>
              <a:t> потех</a:t>
            </a:r>
            <a:r>
              <a:rPr lang="ru-RU" dirty="0" smtClean="0">
                <a:solidFill>
                  <a:srgbClr val="FF0000"/>
                </a:solidFill>
                <a:latin typeface="Helvetica"/>
              </a:rPr>
              <a:t>а</a:t>
            </a:r>
            <a:r>
              <a:rPr lang="ru-RU" dirty="0" smtClean="0">
                <a:solidFill>
                  <a:srgbClr val="000000"/>
                </a:solidFill>
                <a:latin typeface="Helvetica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Helvetica"/>
              </a:rPr>
              <a:t>Синонимы или похожие слова:        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  <a:hlinkClick r:id="rId2"/>
              </a:rPr>
              <a:t>баловство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3"/>
              </a:rPr>
              <a:t>веселье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 err="1">
                <a:solidFill>
                  <a:srgbClr val="5F5DB7"/>
                </a:solidFill>
                <a:latin typeface="Helvetica"/>
                <a:hlinkClick r:id="rId4"/>
              </a:rPr>
              <a:t>забавка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5"/>
              </a:rPr>
              <a:t>зазноба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6"/>
              </a:rPr>
              <a:t>затея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  <a:hlinkClick r:id="rId7"/>
              </a:rPr>
              <a:t>игрушка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8"/>
              </a:rPr>
              <a:t>любимая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9"/>
              </a:rPr>
              <a:t>любушка</a:t>
            </a:r>
            <a:r>
              <a:rPr lang="ru-RU" sz="2800" dirty="0" smtClean="0">
                <a:solidFill>
                  <a:srgbClr val="000000"/>
                </a:solidFill>
                <a:latin typeface="Helvetica"/>
              </a:rPr>
              <a:t>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10"/>
              </a:rPr>
              <a:t>пересмешка</a:t>
            </a:r>
            <a:r>
              <a:rPr lang="ru-RU" sz="2800" dirty="0" smtClean="0">
                <a:solidFill>
                  <a:srgbClr val="000000"/>
                </a:solidFill>
                <a:latin typeface="Helvetica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11"/>
              </a:rPr>
              <a:t>потеха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12"/>
              </a:rPr>
              <a:t>радость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 err="1" smtClean="0">
                <a:solidFill>
                  <a:srgbClr val="5F5DB7"/>
                </a:solidFill>
                <a:latin typeface="Helvetica"/>
                <a:hlinkClick r:id="rId13"/>
              </a:rPr>
              <a:t>развлекаловка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</a:rPr>
              <a:t>,      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 err="1">
                <a:solidFill>
                  <a:srgbClr val="5F5DB7"/>
                </a:solidFill>
                <a:latin typeface="Helvetica"/>
                <a:hlinkClick r:id="rId14"/>
              </a:rPr>
              <a:t>развлекуха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, </a:t>
            </a:r>
            <a:r>
              <a:rPr lang="ru-RU" sz="2800" u="sng" dirty="0" err="1" smtClean="0">
                <a:solidFill>
                  <a:srgbClr val="5F5DB7"/>
                </a:solidFill>
                <a:latin typeface="Helvetica"/>
              </a:rPr>
              <a:t>развлечеие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</a:rPr>
              <a:t>, удовольствие,</a:t>
            </a:r>
            <a:r>
              <a:rPr lang="ru-RU" sz="2800" dirty="0" smtClean="0">
                <a:solidFill>
                  <a:srgbClr val="000000"/>
                </a:solidFill>
                <a:latin typeface="Helvetica"/>
              </a:rPr>
              <a:t> 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Helvetica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  <a:hlinkClick r:id="rId15"/>
              </a:rPr>
              <a:t>утеха</a:t>
            </a:r>
            <a:r>
              <a:rPr lang="ru-RU" sz="2800" dirty="0" smtClean="0">
                <a:solidFill>
                  <a:srgbClr val="000000"/>
                </a:solidFill>
                <a:latin typeface="Helvetica"/>
              </a:rPr>
              <a:t>,</a:t>
            </a:r>
            <a:r>
              <a:rPr lang="ru-RU" sz="2800" u="sng" dirty="0">
                <a:solidFill>
                  <a:srgbClr val="5F5DB7"/>
                </a:solidFill>
                <a:latin typeface="Helvetica"/>
                <a:hlinkClick r:id="rId16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  <a:hlinkClick r:id="rId17"/>
              </a:rPr>
              <a:t>шутка</a:t>
            </a:r>
            <a:r>
              <a:rPr lang="ru-RU" sz="2800" u="sng" dirty="0" smtClean="0">
                <a:solidFill>
                  <a:srgbClr val="5F5DB7"/>
                </a:solidFill>
                <a:latin typeface="Helvetica"/>
              </a:rPr>
              <a:t>,</a:t>
            </a:r>
            <a:endParaRPr lang="ru-RU" sz="2800" dirty="0">
              <a:solidFill>
                <a:srgbClr val="000000"/>
              </a:solidFill>
              <a:latin typeface="Helvetica"/>
            </a:endParaRP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314448"/>
            <a:ext cx="6781801" cy="508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9201" y="381000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Зимние забавы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3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0"/>
            <a:ext cx="8331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6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</p:transition>
    </mc:Choice>
    <mc:Fallback xmlns=""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виды спорта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1" y="1447800"/>
            <a:ext cx="65964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31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6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5433"/>
            <a:ext cx="8534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0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5271"/>
          <a:stretch/>
        </p:blipFill>
        <p:spPr>
          <a:xfrm>
            <a:off x="2147154" y="393404"/>
            <a:ext cx="4849692" cy="610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4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Что такое забава?</vt:lpstr>
      <vt:lpstr>Презентация PowerPoint</vt:lpstr>
      <vt:lpstr>Презентация PowerPoint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65</cp:revision>
  <dcterms:created xsi:type="dcterms:W3CDTF">2014-07-06T18:18:01Z</dcterms:created>
  <dcterms:modified xsi:type="dcterms:W3CDTF">2026-01-28T07:24:52Z</dcterms:modified>
</cp:coreProperties>
</file>