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64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484" autoAdjust="0"/>
  </p:normalViewPr>
  <p:slideViewPr>
    <p:cSldViewPr>
      <p:cViewPr>
        <p:scale>
          <a:sx n="64" d="100"/>
          <a:sy n="64" d="100"/>
        </p:scale>
        <p:origin x="-15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800600" y="1524000"/>
            <a:ext cx="3872427" cy="4971664"/>
            <a:chOff x="1210349" y="2338075"/>
            <a:chExt cx="7070744" cy="54200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0349" y="2338075"/>
              <a:ext cx="7070744" cy="851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10800000" flipV="1">
              <a:off x="2323430" y="5308699"/>
              <a:ext cx="5426271" cy="24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 smtClean="0">
                  <a:cs typeface="Arial" charset="0"/>
                </a:rPr>
                <a:t>Подготовила </a:t>
              </a:r>
              <a:r>
                <a:rPr lang="ru-RU" sz="2800" b="1" i="1" dirty="0" err="1" smtClean="0">
                  <a:cs typeface="Arial" charset="0"/>
                </a:rPr>
                <a:t>тьютор</a:t>
              </a:r>
              <a:r>
                <a:rPr lang="ru-RU" sz="2800" b="1" i="1" dirty="0" smtClean="0"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 smtClean="0">
                  <a:cs typeface="Arial" charset="0"/>
                </a:rPr>
                <a:t>МБДОУ № 258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 smtClean="0">
                  <a:cs typeface="Arial" charset="0"/>
                </a:rPr>
                <a:t>Соловова В.Ю.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i="1" dirty="0" smtClean="0">
                  <a:cs typeface="Arial" charset="0"/>
                </a:rPr>
                <a:t>2026г.</a:t>
              </a:r>
              <a:endParaRPr lang="ru-RU" sz="2800" b="1" i="1" dirty="0"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600" y="545380"/>
            <a:ext cx="7924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Сказкотерапия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 для детей.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  <a:cs typeface="Arial" charset="0"/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Детство трудно представить без сказок.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588637" cy="109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фото\Camera\20240206_165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0704"/>
            <a:ext cx="3810000" cy="35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86600" cy="990600"/>
          </a:xfrm>
        </p:spPr>
        <p:txBody>
          <a:bodyPr/>
          <a:lstStyle/>
          <a:p>
            <a:r>
              <a:rPr lang="ru-RU" sz="3200" b="1" i="1" dirty="0" smtClean="0"/>
              <a:t>Детство трудно представить    без сказок.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47800"/>
            <a:ext cx="7620000" cy="4678363"/>
          </a:xfrm>
        </p:spPr>
        <p:txBody>
          <a:bodyPr/>
          <a:lstStyle/>
          <a:p>
            <a:r>
              <a:rPr lang="ru-RU" sz="2400" dirty="0"/>
              <a:t>С </a:t>
            </a:r>
            <a:r>
              <a:rPr lang="ru-RU" sz="2400" dirty="0" err="1"/>
              <a:t>перывыми</a:t>
            </a:r>
            <a:r>
              <a:rPr lang="ru-RU" sz="2400" dirty="0"/>
              <a:t> </a:t>
            </a:r>
            <a:r>
              <a:rPr lang="ru-RU" sz="2400" dirty="0" err="1"/>
              <a:t>жизнеными</a:t>
            </a:r>
            <a:r>
              <a:rPr lang="ru-RU" sz="2400" dirty="0"/>
              <a:t> правилами и законами мы начинаем знакомиться благодаря сказкам. Уже маленьким детям становится понятно, что хорошо, а что плохо, добро побеждает зло, сказка – ложь, да в ней намек. Но сказки можно не только читать ,в них можно играть, ими можно лечить.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200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7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</a:t>
            </a:r>
            <a:r>
              <a:rPr lang="ru-RU" b="1" dirty="0" err="1" smtClean="0">
                <a:solidFill>
                  <a:schemeClr val="accent4"/>
                </a:solidFill>
              </a:rPr>
              <a:t>сказкотерапия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Helvetica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Helvetica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Helvetica"/>
              </a:rPr>
              <a:t>Это </a:t>
            </a:r>
            <a:r>
              <a:rPr lang="ru-RU" sz="2000" b="1" dirty="0" smtClean="0">
                <a:solidFill>
                  <a:schemeClr val="accent3"/>
                </a:solidFill>
                <a:latin typeface="Helvetica"/>
              </a:rPr>
              <a:t>метод работы со сказочными текстами, который используется в детской психологии и позволяют справиться со страхами, тревогами, агрессивным поведением,  сложностями выражения эмоций и </a:t>
            </a:r>
            <a:r>
              <a:rPr lang="ru-RU" sz="2000" b="1" dirty="0" err="1" smtClean="0">
                <a:solidFill>
                  <a:schemeClr val="accent3"/>
                </a:solidFill>
                <a:latin typeface="Helvetica"/>
              </a:rPr>
              <a:t>комлексами</a:t>
            </a:r>
            <a:r>
              <a:rPr lang="ru-RU" sz="2000" b="1" dirty="0" smtClean="0">
                <a:solidFill>
                  <a:schemeClr val="accent3"/>
                </a:solidFill>
                <a:latin typeface="Helvetica"/>
              </a:rPr>
              <a:t>. Чтение </a:t>
            </a:r>
            <a:r>
              <a:rPr lang="ru-RU" sz="2000" b="1" dirty="0" err="1" smtClean="0">
                <a:solidFill>
                  <a:schemeClr val="accent3"/>
                </a:solidFill>
                <a:latin typeface="Helvetica"/>
              </a:rPr>
              <a:t>сказкок</a:t>
            </a:r>
            <a:r>
              <a:rPr lang="ru-RU" sz="2000" b="1" dirty="0" smtClean="0">
                <a:solidFill>
                  <a:schemeClr val="accent3"/>
                </a:solidFill>
                <a:latin typeface="Helvetica"/>
              </a:rPr>
              <a:t> по ролям позволяет наладить связи межу вымышленными событиями и трудностями, которые ребенок испытывает в реальной жизни.</a:t>
            </a:r>
            <a:endParaRPr lang="ru-RU" sz="2000" dirty="0" smtClean="0">
              <a:solidFill>
                <a:schemeClr val="accent3"/>
              </a:solidFill>
              <a:latin typeface="Helvetic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3744"/>
            <a:ext cx="4876800" cy="324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ребёнка, способности строить и произносить сложные фразы.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в новом коллективе, навыки взаимодействия с другими людьми одного с ним возраста или старше/младше.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представлений о внутреннем мире человека. Умение понимать себя и окружающих.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осознавать свои эмоции и выражать их конструктивно общепринятыми действиями или словами.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Фото сказкотерапия\IMG_20260205_1322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6420"/>
            <a:ext cx="3124200" cy="27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1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495801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страхов, причин их появления и способов комфортного преодоления.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понимать и регулировать собственные эмоции,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коммуницировать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окружающим миром естественным для человека образом.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социальными нормами взаимоотношений и реакций на те или иные ситуации. 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5052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интереса к собственному «Я», формирование адекватной самооценки.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 уровня природной агрессии или тревожности, нервозности. </a:t>
            </a:r>
          </a:p>
        </p:txBody>
      </p:sp>
      <p:pic>
        <p:nvPicPr>
          <p:cNvPr id="7170" name="Picture 2" descr="C:\Users\User\Desktop\фото\Camera\20230920_091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16535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\Camera\20230920_091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1200" y="166878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Camera\20230920_0915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6268435" cy="37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587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145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Презентация PowerPoint</vt:lpstr>
      <vt:lpstr>Детство трудно представить    без сказок.  </vt:lpstr>
      <vt:lpstr>Что такое сказкотерапия?</vt:lpstr>
      <vt:lpstr>   Развитие речи ребёнка, способности строить и произносить сложные фразы.  Адаптация в новом коллективе, навыки взаимодействия с другими людьми одного с ним возраста или старше/младше.  Развитие представлений о внутреннем мире человека. Умение понимать себя и окружающих.  Формирование навыка осознавать свои эмоции и выражать их конструктивно общепринятыми действиями или словами. </vt:lpstr>
      <vt:lpstr>Презентация PowerPoint</vt:lpstr>
      <vt:lpstr>  Развитие интереса к собственному «Я», формирование адекватной самооценки.  Снижение уровня природной агрессии или тревожности, нервозности.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80</cp:revision>
  <dcterms:created xsi:type="dcterms:W3CDTF">2014-07-06T18:18:01Z</dcterms:created>
  <dcterms:modified xsi:type="dcterms:W3CDTF">2026-02-09T10:22:30Z</dcterms:modified>
</cp:coreProperties>
</file>