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8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54" y="584616"/>
            <a:ext cx="11677338" cy="332781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ru-RU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 защитника Отечества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6498" y="4410635"/>
            <a:ext cx="6715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Группа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Дейко Елена Павловна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7" y="2933002"/>
            <a:ext cx="3649662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4588" y="927847"/>
            <a:ext cx="5117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Отечества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Уважает весь народ.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341" y="5021705"/>
            <a:ext cx="47434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Отечества-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 и почёт!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5" y="935002"/>
            <a:ext cx="4943461" cy="372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52" y="2163471"/>
            <a:ext cx="5422993" cy="40831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0400" y="0"/>
            <a:ext cx="6844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ПРАЗДНИКОМ!!!</a:t>
            </a:r>
            <a:endParaRPr lang="ru-RU" sz="4400" b="1" dirty="0">
              <a:ln>
                <a:solidFill>
                  <a:srgbClr val="0070C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744" y="494675"/>
            <a:ext cx="56989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очень важный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 в феврале-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воинов отважных,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мира на земле.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286" r="1043" b="24549"/>
          <a:stretch/>
        </p:blipFill>
        <p:spPr>
          <a:xfrm>
            <a:off x="6400801" y="1525726"/>
            <a:ext cx="5508652" cy="3536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11" r="57" b="30197"/>
          <a:stretch/>
        </p:blipFill>
        <p:spPr>
          <a:xfrm>
            <a:off x="898438" y="2810436"/>
            <a:ext cx="4681608" cy="38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25588" y="0"/>
            <a:ext cx="5916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мальчишек поздравляем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здоровья вам желаем.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деритесь, не кричите</a:t>
            </a:r>
          </a:p>
          <a:p>
            <a:r>
              <a:rPr lang="ru-RU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 с другом вы </a:t>
            </a:r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дружите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" t="12841" r="4692" b="23757"/>
          <a:stretch/>
        </p:blipFill>
        <p:spPr>
          <a:xfrm>
            <a:off x="403412" y="2326341"/>
            <a:ext cx="4719916" cy="4249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61" r="2692" b="22548"/>
          <a:stretch/>
        </p:blipFill>
        <p:spPr>
          <a:xfrm>
            <a:off x="6237911" y="2326341"/>
            <a:ext cx="5326558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988" y="4706470"/>
            <a:ext cx="595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пакет. В нём донесенье.</a:t>
            </a:r>
          </a:p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приказ доставит в срок,</a:t>
            </a:r>
          </a:p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 победа нынче ждёт!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89" r="1772" b="10981"/>
          <a:stretch/>
        </p:blipFill>
        <p:spPr>
          <a:xfrm>
            <a:off x="954741" y="449124"/>
            <a:ext cx="4491318" cy="3865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2941"/>
          <a:stretch/>
        </p:blipFill>
        <p:spPr>
          <a:xfrm>
            <a:off x="6467114" y="946194"/>
            <a:ext cx="5068529" cy="45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0458" y="255494"/>
            <a:ext cx="58315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сильными расти,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Родине цвести,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знать ни войн, ни бед,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мир и солнца свет!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24" y="2649070"/>
            <a:ext cx="5107781" cy="3845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4" y="394668"/>
            <a:ext cx="5107780" cy="38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2953" y="215153"/>
            <a:ext cx="6398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 армии служить,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меткими нам быть!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2160" r="4004"/>
          <a:stretch/>
        </p:blipFill>
        <p:spPr>
          <a:xfrm>
            <a:off x="582864" y="1292371"/>
            <a:ext cx="4298420" cy="4629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24" y="1586753"/>
            <a:ext cx="3746193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813" y="94129"/>
            <a:ext cx="117796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Командам надо постараться,</a:t>
            </a:r>
          </a:p>
          <a:p>
            <a:pPr lvl="0"/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быстроте, ловкости тягаться.</a:t>
            </a:r>
          </a:p>
          <a:p>
            <a:pPr lvl="0"/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Снаряды в руки мы берем,</a:t>
            </a:r>
          </a:p>
          <a:p>
            <a:pPr lvl="0"/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К победе дружно мы идем!</a:t>
            </a:r>
            <a:endParaRPr lang="ru-RU" sz="3200" b="1" dirty="0">
              <a:ln>
                <a:solidFill>
                  <a:srgbClr val="0070C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r="1507"/>
          <a:stretch/>
        </p:blipFill>
        <p:spPr>
          <a:xfrm>
            <a:off x="1667435" y="2156232"/>
            <a:ext cx="6158753" cy="42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4776" y="255495"/>
            <a:ext cx="10476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войне,  как на войне,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Повар-лучший друг вполне!</a:t>
            </a:r>
          </a:p>
          <a:p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Он накормит всех солдат,</a:t>
            </a:r>
          </a:p>
          <a:p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Каждый каше будет рад.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25" r="5281"/>
          <a:stretch/>
        </p:blipFill>
        <p:spPr>
          <a:xfrm>
            <a:off x="456272" y="2102444"/>
            <a:ext cx="4072301" cy="4635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10588"/>
          <a:stretch/>
        </p:blipFill>
        <p:spPr>
          <a:xfrm>
            <a:off x="6255441" y="2317598"/>
            <a:ext cx="5268757" cy="4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31" y="309282"/>
            <a:ext cx="5035154" cy="1640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1" y="2528047"/>
            <a:ext cx="5054203" cy="3805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36" y="766482"/>
            <a:ext cx="5500687" cy="4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208</TotalTime>
  <Words>162</Words>
  <Application>Microsoft Office PowerPoint</Application>
  <PresentationFormat>Широкоэкранный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Corbel</vt:lpstr>
      <vt:lpstr>Times New Roman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Гилязетдинова</dc:creator>
  <cp:lastModifiedBy>odmin</cp:lastModifiedBy>
  <cp:revision>17</cp:revision>
  <dcterms:created xsi:type="dcterms:W3CDTF">2017-03-16T10:15:12Z</dcterms:created>
  <dcterms:modified xsi:type="dcterms:W3CDTF">2026-02-25T17:26:45Z</dcterms:modified>
</cp:coreProperties>
</file>