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2130" y="179512"/>
            <a:ext cx="2401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Чехов – детям!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649" y="755576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Чеховской недели в нашей группе был </a:t>
            </a:r>
          </a:p>
          <a:p>
            <a:r>
              <a:rPr lang="ru-RU" dirty="0" smtClean="0"/>
              <a:t>разработан </a:t>
            </a:r>
            <a:r>
              <a:rPr lang="ru-RU" smtClean="0"/>
              <a:t>и </a:t>
            </a:r>
            <a:r>
              <a:rPr lang="ru-RU" smtClean="0"/>
              <a:t>реализован </a:t>
            </a:r>
            <a:r>
              <a:rPr lang="ru-RU" dirty="0" smtClean="0"/>
              <a:t>проект «Чехов – детям!»</a:t>
            </a:r>
          </a:p>
          <a:p>
            <a:r>
              <a:rPr lang="ru-RU" dirty="0" smtClean="0"/>
              <a:t>Главной целью нашей работы было знакомство детей </a:t>
            </a:r>
          </a:p>
          <a:p>
            <a:r>
              <a:rPr lang="ru-RU" dirty="0" smtClean="0"/>
              <a:t>с личностью знаменитого писателя, его жизнью, семьёй,</a:t>
            </a:r>
          </a:p>
          <a:p>
            <a:r>
              <a:rPr lang="ru-RU" dirty="0"/>
              <a:t>и</a:t>
            </a:r>
            <a:r>
              <a:rPr lang="ru-RU" dirty="0" smtClean="0"/>
              <a:t> , конечно, с его творчеством.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r="34840"/>
          <a:stretch/>
        </p:blipFill>
        <p:spPr>
          <a:xfrm rot="5400000">
            <a:off x="657083" y="1888173"/>
            <a:ext cx="2304276" cy="3207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12939" y="2232904"/>
            <a:ext cx="3435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Ребята узнали, что </a:t>
            </a:r>
            <a:r>
              <a:rPr lang="ru-RU" dirty="0" err="1" smtClean="0"/>
              <a:t>А.П.Чехов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одился и жил в нашем род-</a:t>
            </a:r>
          </a:p>
          <a:p>
            <a:r>
              <a:rPr lang="ru-RU" dirty="0"/>
              <a:t>н</a:t>
            </a:r>
            <a:r>
              <a:rPr lang="ru-RU" dirty="0" smtClean="0"/>
              <a:t>ом городе. Выяснили, что</a:t>
            </a:r>
          </a:p>
          <a:p>
            <a:r>
              <a:rPr lang="ru-RU" dirty="0" smtClean="0"/>
              <a:t>в городе есть множество</a:t>
            </a:r>
          </a:p>
          <a:p>
            <a:r>
              <a:rPr lang="ru-RU" dirty="0"/>
              <a:t>и</a:t>
            </a:r>
            <a:r>
              <a:rPr lang="ru-RU" dirty="0" smtClean="0"/>
              <a:t>нтересных мест и </a:t>
            </a:r>
            <a:r>
              <a:rPr lang="ru-RU" dirty="0" err="1" smtClean="0"/>
              <a:t>памятни</a:t>
            </a:r>
            <a:r>
              <a:rPr lang="ru-RU" dirty="0" smtClean="0"/>
              <a:t>-</a:t>
            </a:r>
          </a:p>
          <a:p>
            <a:r>
              <a:rPr lang="ru-RU" dirty="0" smtClean="0"/>
              <a:t>ков, связанных с ним и героя-</a:t>
            </a:r>
          </a:p>
          <a:p>
            <a:r>
              <a:rPr lang="ru-RU" dirty="0"/>
              <a:t>м</a:t>
            </a:r>
            <a:r>
              <a:rPr lang="ru-RU" dirty="0" smtClean="0"/>
              <a:t>и его произведений.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3" y="4285866"/>
            <a:ext cx="3068960" cy="230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3417" y="4891390"/>
            <a:ext cx="35734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Ребята играли, слушали отрыв-</a:t>
            </a:r>
          </a:p>
          <a:p>
            <a:r>
              <a:rPr lang="ru-RU" dirty="0" err="1" smtClean="0"/>
              <a:t>ки</a:t>
            </a:r>
            <a:r>
              <a:rPr lang="ru-RU" dirty="0" smtClean="0"/>
              <a:t> из повести «Каштанка»,</a:t>
            </a:r>
          </a:p>
          <a:p>
            <a:r>
              <a:rPr lang="ru-RU" dirty="0"/>
              <a:t>у</a:t>
            </a:r>
            <a:r>
              <a:rPr lang="ru-RU" dirty="0" smtClean="0"/>
              <a:t>частвовали в городских кон-</a:t>
            </a:r>
          </a:p>
          <a:p>
            <a:r>
              <a:rPr lang="ru-RU" dirty="0"/>
              <a:t>к</a:t>
            </a:r>
            <a:r>
              <a:rPr lang="ru-RU" dirty="0" smtClean="0"/>
              <a:t>урсах и даже посетили театр</a:t>
            </a:r>
          </a:p>
          <a:p>
            <a:r>
              <a:rPr lang="ru-RU" dirty="0"/>
              <a:t>и</a:t>
            </a:r>
            <a:r>
              <a:rPr lang="ru-RU" dirty="0" smtClean="0"/>
              <a:t>м. </a:t>
            </a:r>
            <a:r>
              <a:rPr lang="ru-RU" dirty="0" err="1" smtClean="0"/>
              <a:t>А.П.Чехова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b="26342"/>
          <a:stretch/>
        </p:blipFill>
        <p:spPr>
          <a:xfrm rot="5400000">
            <a:off x="-142354" y="6771722"/>
            <a:ext cx="2455480" cy="164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30" y="6428676"/>
            <a:ext cx="3233094" cy="242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65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179512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результате проекта у детей сформировалось представление </a:t>
            </a:r>
            <a:r>
              <a:rPr lang="ru-RU" dirty="0"/>
              <a:t>о жизни </a:t>
            </a:r>
            <a:r>
              <a:rPr lang="ru-RU" dirty="0" smtClean="0"/>
              <a:t>и  творчестве </a:t>
            </a:r>
            <a:r>
              <a:rPr lang="ru-RU" dirty="0"/>
              <a:t>А.П. Чехова, </a:t>
            </a:r>
            <a:r>
              <a:rPr lang="ru-RU" dirty="0" smtClean="0"/>
              <a:t>появился интерес </a:t>
            </a:r>
            <a:r>
              <a:rPr lang="ru-RU" dirty="0"/>
              <a:t>к </a:t>
            </a:r>
            <a:r>
              <a:rPr lang="ru-RU" dirty="0" smtClean="0"/>
              <a:t>жизни </a:t>
            </a:r>
            <a:r>
              <a:rPr lang="ru-RU" dirty="0"/>
              <a:t>и </a:t>
            </a:r>
            <a:r>
              <a:rPr lang="ru-RU" dirty="0" smtClean="0"/>
              <a:t>творчеству писателя</a:t>
            </a:r>
            <a:r>
              <a:rPr lang="ru-RU" dirty="0"/>
              <a:t>, его общественной деятельности по отношению к родному </a:t>
            </a:r>
            <a:r>
              <a:rPr lang="ru-RU" dirty="0" smtClean="0"/>
              <a:t>городу, возникло желание </a:t>
            </a:r>
            <a:r>
              <a:rPr lang="ru-RU" dirty="0"/>
              <a:t>отражать </a:t>
            </a:r>
            <a:r>
              <a:rPr lang="ru-RU" dirty="0" smtClean="0"/>
              <a:t>приобретённые знания о его </a:t>
            </a:r>
            <a:r>
              <a:rPr lang="ru-RU" dirty="0"/>
              <a:t>произведениях в собственной творческой 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8" y="2267744"/>
            <a:ext cx="3525011" cy="264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2212" y="2447724"/>
            <a:ext cx="3525011" cy="264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1977" y="5426673"/>
            <a:ext cx="3380995" cy="253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195" y="5889808"/>
            <a:ext cx="2701991" cy="202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5455" r="14144" b="15885"/>
          <a:stretch/>
        </p:blipFill>
        <p:spPr>
          <a:xfrm>
            <a:off x="4956118" y="6108239"/>
            <a:ext cx="1698664" cy="214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212976" y="8676456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Баранова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549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155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2026-02-01T15:19:00Z</dcterms:created>
  <dcterms:modified xsi:type="dcterms:W3CDTF">2026-02-04T11:35:12Z</dcterms:modified>
</cp:coreProperties>
</file>