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5" r:id="rId3"/>
    <p:sldMasterId id="2147483688" r:id="rId4"/>
    <p:sldMasterId id="2147483703" r:id="rId5"/>
  </p:sldMasterIdLst>
  <p:notesMasterIdLst>
    <p:notesMasterId r:id="rId6"/>
  </p:notesMasterIdLst>
  <p:sldIdLst>
    <p:sldId id="256" r:id="rId7"/>
    <p:sldId id="257" r:id="rId8"/>
    <p:sldId id="278" r:id="rId9"/>
    <p:sldId id="279" r:id="rId10"/>
    <p:sldId id="280" r:id="rId11"/>
    <p:sldId id="290" r:id="rId12"/>
    <p:sldId id="291" r:id="rId13"/>
    <p:sldId id="281" r:id="rId14"/>
    <p:sldId id="293" r:id="rId15"/>
    <p:sldId id="292" r:id="rId16"/>
    <p:sldId id="295" r:id="rId17"/>
    <p:sldId id="294" r:id="rId18"/>
    <p:sldId id="296" r:id="rId19"/>
    <p:sldId id="309" r:id="rId20"/>
    <p:sldId id="299" r:id="rId21"/>
    <p:sldId id="298" r:id="rId22"/>
    <p:sldId id="303" r:id="rId23"/>
    <p:sldId id="304" r:id="rId24"/>
    <p:sldId id="305" r:id="rId25"/>
    <p:sldId id="308" r:id="rId26"/>
  </p:sldIdLst>
  <p:sldSz cx="12192000" cy="6858000"/>
  <p:notesSz cx="6858000" cy="9144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slide" Target="slides/slide20.xml" /><Relationship Id="rId27" Type="http://schemas.openxmlformats.org/officeDocument/2006/relationships/tags" Target="tags/tag1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3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notesMaster" Target="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/Relationships>
</file>

<file path=ppt/diagrams/_rels/data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/Relationships>
</file>

<file path=ppt/diagrams/_rels/drawing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/Relationships>
</file>

<file path=ppt/diagrams/colors1.xml><?xml version="1.0" encoding="utf-8"?>
<dgm:colorsDef xmlns:a="http://schemas.openxmlformats.org/drawingml/2006/main" xmlns:dgm="http://schemas.openxmlformats.org/drawingml/2006/diagram" uniqueId="urn:microsoft.com/office/officeart/2005/8/colors/colorful5#3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a="http://schemas.openxmlformats.org/drawingml/2006/main" xmlns:dgm="http://schemas.openxmlformats.org/drawingml/2006/diagram" uniqueId="urn:microsoft.com/office/officeart/2005/8/colors/colorful5#4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a="http://schemas.openxmlformats.org/drawingml/2006/main" xmlns:dgm="http://schemas.openxmlformats.org/drawingml/2006/diagram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281073EB-C1C3-40F8-BD9C-43E56328F1B0}" type="doc">
      <dgm:prSet loTypeId="urn:microsoft.com/office/officeart/2005/8/layout/radial3" loCatId="cycle" qsTypeId="urn:microsoft.com/office/officeart/2005/8/quickstyle/simple1#3" qsCatId="simple" csTypeId="urn:microsoft.com/office/officeart/2005/8/colors/colorful5#3" csCatId="colorful" phldr="1"/>
      <dgm:spPr/>
      <dgm:t>
        <a:bodyPr/>
        <a:lstStyle/>
        <a:p>
          <a:endParaRPr lang="ru-RU"/>
        </a:p>
      </dgm:t>
    </dgm:pt>
    <dgm:pt modelId="{484EA36D-C04A-4788-87FC-1394F5C73A99}" type="parTrans" cxnId="{811EBB7A-F7D0-461D-ADBD-2EF9F33AEF41}">
      <dgm:prSet/>
      <dgm:spPr/>
      <dgm:t>
        <a:bodyPr/>
        <a:lstStyle/>
        <a:p>
          <a:endParaRPr lang="ru-RU"/>
        </a:p>
      </dgm:t>
    </dgm:pt>
    <dgm:pt modelId="{2EFE5AD9-1547-46BF-9FFC-88CAA5920C80}">
      <dgm:prSet phldrT="[Текст]"/>
      <dgm:spPr>
        <a:xfrm>
          <a:off x="3907331" y="1359893"/>
          <a:ext cx="3303609" cy="3303609"/>
        </a:xfrm>
        <a:prstGeom prst="ellipse">
          <a:avLst/>
        </a:prstGeom>
        <a:blipFill rotWithShape="0">
          <a:blip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endParaRPr lang="ru-RU" b="1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EE3CDFD-95FD-40BC-9BFC-A56508242E92}" type="parTrans" cxnId="{F3A97E16-E649-47D6-8203-3A053B90DDA1}">
      <dgm:prSet/>
      <dgm:spPr/>
      <dgm:t>
        <a:bodyPr/>
        <a:lstStyle/>
        <a:p>
          <a:endParaRPr lang="ru-RU"/>
        </a:p>
      </dgm:t>
    </dgm:pt>
    <dgm:pt modelId="{C2FB2659-E9C7-4610-89C1-C4FC9B63C585}">
      <dgm:prSet phldrT="[Текст]"/>
      <dgm:spPr>
        <a:xfrm>
          <a:off x="4733234" y="32665"/>
          <a:ext cx="1651804" cy="1651804"/>
        </a:xfrm>
        <a:prstGeom prst="ellipse">
          <a:avLst/>
        </a:prstGeom>
        <a:solidFill>
          <a:srgbClr val="4BACC6">
            <a:alpha val="50000"/>
            <a:hueOff val="-1103764"/>
            <a:satOff val="4423"/>
            <a:lumOff val="9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«Осознанное родительство»</a:t>
          </a:r>
        </a:p>
      </dgm:t>
    </dgm:pt>
    <dgm:pt modelId="{09218B7A-16B6-42A1-B1E2-D861DAA2092E}" type="sibTrans" cxnId="{F3A97E16-E649-47D6-8203-3A053B90DDA1}">
      <dgm:prSet/>
      <dgm:spPr/>
      <dgm:t>
        <a:bodyPr/>
        <a:lstStyle/>
        <a:p>
          <a:endParaRPr lang="ru-RU"/>
        </a:p>
      </dgm:t>
    </dgm:pt>
    <dgm:pt modelId="{FCB927F4-48C5-4525-8B1E-17D11A5D3F89}" type="parTrans" cxnId="{59CEDC86-446A-4795-BA59-5337706FE0B8}">
      <dgm:prSet/>
      <dgm:spPr/>
      <dgm:t>
        <a:bodyPr/>
        <a:lstStyle/>
        <a:p>
          <a:endParaRPr lang="ru-RU"/>
        </a:p>
      </dgm:t>
    </dgm:pt>
    <dgm:pt modelId="{EAC5AB3B-76C2-43D7-A365-4414221CFC6A}">
      <dgm:prSet/>
      <dgm:spPr>
        <a:xfrm>
          <a:off x="6117240" y="536402"/>
          <a:ext cx="1651804" cy="1651804"/>
        </a:xfrm>
        <a:prstGeom prst="ellipse">
          <a:avLst/>
        </a:prstGeom>
        <a:solidFill>
          <a:srgbClr val="4BACC6">
            <a:alpha val="50000"/>
            <a:hueOff val="-2207528"/>
            <a:satOff val="8847"/>
            <a:lumOff val="191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«Ростов-Эко город», «Эколята-дошколята». </a:t>
          </a:r>
        </a:p>
      </dgm:t>
    </dgm:pt>
    <dgm:pt modelId="{6EA61F71-D415-4C70-B1BB-CDE3B5D193D4}" type="sibTrans" cxnId="{59CEDC86-446A-4795-BA59-5337706FE0B8}">
      <dgm:prSet/>
      <dgm:spPr/>
      <dgm:t>
        <a:bodyPr/>
        <a:lstStyle/>
        <a:p>
          <a:endParaRPr lang="ru-RU"/>
        </a:p>
      </dgm:t>
    </dgm:pt>
    <dgm:pt modelId="{75362DC5-F046-45CC-962C-1F392677A86D}" type="parTrans" cxnId="{8B405FAC-D590-4B16-BFEA-B84C1A5C368F}">
      <dgm:prSet/>
      <dgm:spPr/>
      <dgm:t>
        <a:bodyPr/>
        <a:lstStyle/>
        <a:p>
          <a:endParaRPr lang="ru-RU"/>
        </a:p>
      </dgm:t>
    </dgm:pt>
    <dgm:pt modelId="{4FC2125C-70D1-4D04-A764-83F81F197CF8}">
      <dgm:prSet/>
      <dgm:spPr>
        <a:xfrm>
          <a:off x="6853654" y="1811909"/>
          <a:ext cx="1651804" cy="1651804"/>
        </a:xfrm>
        <a:prstGeom prst="ellipse">
          <a:avLst/>
        </a:prstGeom>
        <a:solidFill>
          <a:srgbClr val="4BACC6">
            <a:alpha val="50000"/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«Юные патриоты»</a:t>
          </a:r>
        </a:p>
      </dgm:t>
    </dgm:pt>
    <dgm:pt modelId="{D732E69B-FBC8-4260-AD30-70AD5D569921}" type="sibTrans" cxnId="{8B405FAC-D590-4B16-BFEA-B84C1A5C368F}">
      <dgm:prSet/>
      <dgm:spPr/>
      <dgm:t>
        <a:bodyPr/>
        <a:lstStyle/>
        <a:p>
          <a:endParaRPr lang="ru-RU"/>
        </a:p>
      </dgm:t>
    </dgm:pt>
    <dgm:pt modelId="{586362AC-22D3-4B2B-A65F-06BD5CA6249F}" type="parTrans" cxnId="{99AD1975-24F8-4BE2-B7B1-E2249D79DB10}">
      <dgm:prSet/>
      <dgm:spPr/>
      <dgm:t>
        <a:bodyPr/>
        <a:lstStyle/>
        <a:p>
          <a:endParaRPr lang="ru-RU"/>
        </a:p>
      </dgm:t>
    </dgm:pt>
    <dgm:pt modelId="{BFCEA184-206B-4C70-9326-51843F5E55A3}">
      <dgm:prSet/>
      <dgm:spPr>
        <a:xfrm>
          <a:off x="6597900" y="3262361"/>
          <a:ext cx="1651804" cy="1651804"/>
        </a:xfrm>
        <a:prstGeom prst="ellipse">
          <a:avLst/>
        </a:prstGeom>
        <a:solidFill>
          <a:srgbClr val="4BACC6">
            <a:alpha val="50000"/>
            <a:hueOff val="-4415056"/>
            <a:satOff val="17694"/>
            <a:lumOff val="383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«Траектория карьеры»</a:t>
          </a:r>
        </a:p>
      </dgm:t>
    </dgm:pt>
    <dgm:pt modelId="{9E13CF35-9E50-4E81-BC51-A61A1F865F17}" type="sibTrans" cxnId="{99AD1975-24F8-4BE2-B7B1-E2249D79DB10}">
      <dgm:prSet/>
      <dgm:spPr/>
      <dgm:t>
        <a:bodyPr/>
        <a:lstStyle/>
        <a:p>
          <a:endParaRPr lang="ru-RU"/>
        </a:p>
      </dgm:t>
    </dgm:pt>
    <dgm:pt modelId="{BF26E5F1-504C-4CD5-87FF-4DA4285AAA01}" type="parTrans" cxnId="{85281B9C-D34B-4218-99AB-5DC75FDD2DFD}">
      <dgm:prSet/>
      <dgm:spPr/>
      <dgm:t>
        <a:bodyPr/>
        <a:lstStyle/>
        <a:p>
          <a:endParaRPr lang="ru-RU"/>
        </a:p>
      </dgm:t>
    </dgm:pt>
    <dgm:pt modelId="{2F26F42B-49CB-43A2-8DC5-B9CD66C85605}">
      <dgm:prSet/>
      <dgm:spPr>
        <a:xfrm>
          <a:off x="5469648" y="4209077"/>
          <a:ext cx="1651804" cy="1651804"/>
        </a:xfrm>
        <a:prstGeom prst="ellipse">
          <a:avLst/>
        </a:prstGeom>
        <a:solidFill>
          <a:srgbClr val="4BACC6">
            <a:alpha val="50000"/>
            <a:hueOff val="-5518820"/>
            <a:satOff val="22117"/>
            <a:lumOff val="479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«Картинная галерея в детском саду»</a:t>
          </a:r>
        </a:p>
      </dgm:t>
    </dgm:pt>
    <dgm:pt modelId="{BA5D4F91-1B23-4D89-A29D-D04C4691CDBB}" type="sibTrans" cxnId="{85281B9C-D34B-4218-99AB-5DC75FDD2DFD}">
      <dgm:prSet/>
      <dgm:spPr/>
      <dgm:t>
        <a:bodyPr/>
        <a:lstStyle/>
        <a:p>
          <a:endParaRPr lang="ru-RU"/>
        </a:p>
      </dgm:t>
    </dgm:pt>
    <dgm:pt modelId="{3582D214-BAD7-47E7-B734-A85005F62AFB}" type="parTrans" cxnId="{59DAFE62-BC42-41BC-8F64-EA6376D1F361}">
      <dgm:prSet/>
      <dgm:spPr/>
      <dgm:t>
        <a:bodyPr/>
        <a:lstStyle/>
        <a:p>
          <a:endParaRPr lang="ru-RU"/>
        </a:p>
      </dgm:t>
    </dgm:pt>
    <dgm:pt modelId="{194A2746-7EE4-4610-93C0-3C72A270FB3F}">
      <dgm:prSet/>
      <dgm:spPr>
        <a:xfrm>
          <a:off x="3996819" y="4209077"/>
          <a:ext cx="1651804" cy="1651804"/>
        </a:xfrm>
        <a:prstGeom prst="ellipse">
          <a:avLst/>
        </a:prstGeom>
        <a:solidFill>
          <a:srgbClr val="4BACC6">
            <a:alpha val="50000"/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Волонтерское движение МБДОУ «Мы вместе»</a:t>
          </a:r>
        </a:p>
      </dgm:t>
    </dgm:pt>
    <dgm:pt modelId="{50051158-AC6F-46C6-AA02-2E1204A0F7A8}" type="sibTrans" cxnId="{59DAFE62-BC42-41BC-8F64-EA6376D1F361}">
      <dgm:prSet/>
      <dgm:spPr/>
      <dgm:t>
        <a:bodyPr/>
        <a:lstStyle/>
        <a:p>
          <a:endParaRPr lang="ru-RU"/>
        </a:p>
      </dgm:t>
    </dgm:pt>
    <dgm:pt modelId="{B5F4ACC9-FA0E-42CC-AECB-A7D02848905D}" type="parTrans" cxnId="{A66927D7-4841-404E-A851-E27026A5C69D}">
      <dgm:prSet/>
      <dgm:spPr/>
      <dgm:t>
        <a:bodyPr/>
        <a:lstStyle/>
        <a:p>
          <a:endParaRPr lang="ru-RU"/>
        </a:p>
      </dgm:t>
    </dgm:pt>
    <dgm:pt modelId="{F261880B-9FAD-4D5D-BD91-BE0C3C7650AE}">
      <dgm:prSet/>
      <dgm:spPr>
        <a:xfrm>
          <a:off x="2868567" y="3262361"/>
          <a:ext cx="1651804" cy="1651804"/>
        </a:xfrm>
        <a:prstGeom prst="ellipse">
          <a:avLst/>
        </a:prstGeom>
        <a:solidFill>
          <a:srgbClr val="4BACC6">
            <a:alpha val="50000"/>
            <a:hueOff val="-7726348"/>
            <a:satOff val="30964"/>
            <a:lumOff val="671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«Большая пятерка для жизни или как найти свой путь в профессии».</a:t>
          </a:r>
        </a:p>
      </dgm:t>
    </dgm:pt>
    <dgm:pt modelId="{8D4D28DF-4707-4E4A-AB0B-B119F2B5FA57}" type="sibTrans" cxnId="{A66927D7-4841-404E-A851-E27026A5C69D}">
      <dgm:prSet/>
      <dgm:spPr/>
      <dgm:t>
        <a:bodyPr/>
        <a:lstStyle/>
        <a:p>
          <a:endParaRPr lang="ru-RU"/>
        </a:p>
      </dgm:t>
    </dgm:pt>
    <dgm:pt modelId="{AAB6E14D-6FEE-455C-9E86-9E87DAE64040}" type="parTrans" cxnId="{26DA9C37-9ADF-42AF-BE59-D40BCF7CBB95}">
      <dgm:prSet/>
      <dgm:spPr/>
      <dgm:t>
        <a:bodyPr/>
        <a:lstStyle/>
        <a:p>
          <a:endParaRPr lang="ru-RU"/>
        </a:p>
      </dgm:t>
    </dgm:pt>
    <dgm:pt modelId="{7CC79785-2FF1-4B88-914D-ED51EEEED0C2}">
      <dgm:prSet/>
      <dgm:spPr>
        <a:xfrm>
          <a:off x="2612813" y="1811909"/>
          <a:ext cx="1651804" cy="1651804"/>
        </a:xfrm>
        <a:prstGeom prst="ellipse">
          <a:avLst/>
        </a:prstGeom>
        <a:solidFill>
          <a:srgbClr val="4BACC6">
            <a:alpha val="50000"/>
            <a:hueOff val="-8830112"/>
            <a:satOff val="35388"/>
            <a:lumOff val="766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 «Военно-патриотическая игра «Защитник»</a:t>
          </a:r>
        </a:p>
      </dgm:t>
    </dgm:pt>
    <dgm:pt modelId="{C5A91D25-658B-43B0-A03C-31D3C71A454C}" type="sibTrans" cxnId="{26DA9C37-9ADF-42AF-BE59-D40BCF7CBB95}">
      <dgm:prSet/>
      <dgm:spPr/>
      <dgm:t>
        <a:bodyPr/>
        <a:lstStyle/>
        <a:p>
          <a:endParaRPr lang="ru-RU"/>
        </a:p>
      </dgm:t>
    </dgm:pt>
    <dgm:pt modelId="{D2953B77-9EFE-4D86-B4E7-1CC7153AA3C5}" type="parTrans" cxnId="{FEC54FE4-905B-4F75-98F1-3709EC512FB0}">
      <dgm:prSet/>
      <dgm:spPr/>
      <dgm:t>
        <a:bodyPr/>
        <a:lstStyle/>
        <a:p>
          <a:endParaRPr lang="ru-RU"/>
        </a:p>
      </dgm:t>
    </dgm:pt>
    <dgm:pt modelId="{144B14C0-AC3D-4BDC-9F21-2C91F52228FE}">
      <dgm:prSet/>
      <dgm:spPr>
        <a:xfrm>
          <a:off x="3349227" y="536402"/>
          <a:ext cx="1651804" cy="1651804"/>
        </a:xfrm>
        <a:prstGeom prst="ellipse">
          <a:avLst/>
        </a:prstGeom>
        <a:solidFill>
          <a:srgbClr val="4BACC6">
            <a:alpha val="50000"/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</dgm:spPr>
      <dgm:t>
        <a:bodyPr/>
        <a:lstStyle/>
        <a:p>
          <a:pPr>
            <a:buNone/>
          </a:pPr>
          <a:r>
            <a:rPr lang="ru-RU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«Зеленые крылья»</a:t>
          </a:r>
        </a:p>
      </dgm:t>
    </dgm:pt>
    <dgm:pt modelId="{3BF027B8-5EA4-430A-BFA6-22EDF832B8B8}" type="sibTrans" cxnId="{FEC54FE4-905B-4F75-98F1-3709EC512FB0}">
      <dgm:prSet/>
      <dgm:spPr/>
      <dgm:t>
        <a:bodyPr/>
        <a:lstStyle/>
        <a:p>
          <a:endParaRPr lang="ru-RU"/>
        </a:p>
      </dgm:t>
    </dgm:pt>
    <dgm:pt modelId="{92F6B2ED-8BA9-41FD-A4E0-739D3C23E326}" type="sibTrans" cxnId="{811EBB7A-F7D0-461D-ADBD-2EF9F33AEF41}">
      <dgm:prSet/>
      <dgm:spPr/>
      <dgm:t>
        <a:bodyPr/>
        <a:lstStyle/>
        <a:p>
          <a:endParaRPr lang="ru-RU"/>
        </a:p>
      </dgm:t>
    </dgm:pt>
    <dgm:pt modelId="{58B90BA6-33ED-4036-92F5-5817E3E46E89}" type="pres">
      <dgm:prSet presAssocID="{281073EB-C1C3-40F8-BD9C-43E56328F1B0}" presName="composite">
        <dgm:presLayoutVars>
          <dgm:chMax val="1"/>
          <dgm:dir/>
          <dgm:resizeHandles val="exact"/>
        </dgm:presLayoutVars>
      </dgm:prSet>
      <dgm:spPr/>
      <dgm:t>
        <a:bodyPr/>
        <a:lstStyle/>
        <a:p/>
      </dgm:t>
    </dgm:pt>
    <dgm:pt modelId="{D7D842E4-388D-4575-942F-8C26F893DAA3}" type="pres">
      <dgm:prSet presAssocID="{281073EB-C1C3-40F8-BD9C-43E56328F1B0}" presName="radial">
        <dgm:presLayoutVars>
          <dgm:animLvl val="ctr"/>
        </dgm:presLayoutVars>
      </dgm:prSet>
      <dgm:spPr/>
      <dgm:t>
        <a:bodyPr/>
        <a:lstStyle/>
        <a:p/>
      </dgm:t>
    </dgm:pt>
    <dgm:pt modelId="{35029C05-27CC-4FF6-ACB4-5CC6C830D634}" type="pres">
      <dgm:prSet presAssocID="{2EFE5AD9-1547-46BF-9FFC-88CAA5920C80}" presName="centerShape" presStyleLbl="vennNode1" presStyleCnt="10" custScaleX="90146" custScaleY="86410" custLinFactNeighborX="1010" custLinFactNeighborY="2359"/>
      <dgm:spPr/>
      <dgm:t>
        <a:bodyPr/>
        <a:lstStyle/>
        <a:p/>
      </dgm:t>
    </dgm:pt>
    <dgm:pt modelId="{971DBAAA-1ED2-499F-9119-E50D27D16A15}" type="pres">
      <dgm:prSet presAssocID="{C2FB2659-E9C7-4610-89C1-C4FC9B63C585}" presName="node" presStyleLbl="vennNode1" presStyleIdx="1" presStyleCnt="10">
        <dgm:presLayoutVars>
          <dgm:bulletEnabled val="1"/>
        </dgm:presLayoutVars>
      </dgm:prSet>
      <dgm:spPr/>
      <dgm:t>
        <a:bodyPr/>
        <a:lstStyle/>
        <a:p/>
      </dgm:t>
    </dgm:pt>
    <dgm:pt modelId="{B2EACEE7-4617-4C23-881E-3E8FBFBE7300}" type="pres">
      <dgm:prSet presAssocID="{EAC5AB3B-76C2-43D7-A365-4414221CFC6A}" presName="node" presStyleLbl="vennNode1" presStyleIdx="2" presStyleCnt="10">
        <dgm:presLayoutVars>
          <dgm:bulletEnabled val="1"/>
        </dgm:presLayoutVars>
      </dgm:prSet>
      <dgm:spPr/>
      <dgm:t>
        <a:bodyPr/>
        <a:lstStyle/>
        <a:p/>
      </dgm:t>
    </dgm:pt>
    <dgm:pt modelId="{78303897-522B-433C-B740-E565DAD10563}" type="pres">
      <dgm:prSet presAssocID="{4FC2125C-70D1-4D04-A764-83F81F197CF8}" presName="node" presStyleLbl="vennNode1" presStyleIdx="3" presStyleCnt="10">
        <dgm:presLayoutVars>
          <dgm:bulletEnabled val="1"/>
        </dgm:presLayoutVars>
      </dgm:prSet>
      <dgm:spPr/>
      <dgm:t>
        <a:bodyPr/>
        <a:lstStyle/>
        <a:p/>
      </dgm:t>
    </dgm:pt>
    <dgm:pt modelId="{064D3C34-7F6A-4B6B-9276-48BDD790D4DD}" type="pres">
      <dgm:prSet presAssocID="{BFCEA184-206B-4C70-9326-51843F5E55A3}" presName="node" presStyleLbl="vennNode1" presStyleIdx="4" presStyleCnt="10">
        <dgm:presLayoutVars>
          <dgm:bulletEnabled val="1"/>
        </dgm:presLayoutVars>
      </dgm:prSet>
      <dgm:spPr/>
      <dgm:t>
        <a:bodyPr/>
        <a:lstStyle/>
        <a:p/>
      </dgm:t>
    </dgm:pt>
    <dgm:pt modelId="{076F6F05-3EED-4D3D-B2A4-64047928273B}" type="pres">
      <dgm:prSet presAssocID="{2F26F42B-49CB-43A2-8DC5-B9CD66C85605}" presName="node" presStyleLbl="vennNode1" presStyleIdx="5" presStyleCnt="10">
        <dgm:presLayoutVars>
          <dgm:bulletEnabled val="1"/>
        </dgm:presLayoutVars>
      </dgm:prSet>
      <dgm:spPr/>
      <dgm:t>
        <a:bodyPr/>
        <a:lstStyle/>
        <a:p/>
      </dgm:t>
    </dgm:pt>
    <dgm:pt modelId="{DEF85492-F8BA-4C2F-96FD-39EB87D5241D}" type="pres">
      <dgm:prSet presAssocID="{194A2746-7EE4-4610-93C0-3C72A270FB3F}" presName="node" presStyleLbl="vennNode1" presStyleIdx="6" presStyleCnt="10">
        <dgm:presLayoutVars>
          <dgm:bulletEnabled val="1"/>
        </dgm:presLayoutVars>
      </dgm:prSet>
      <dgm:spPr/>
      <dgm:t>
        <a:bodyPr/>
        <a:lstStyle/>
        <a:p/>
      </dgm:t>
    </dgm:pt>
    <dgm:pt modelId="{CC82441B-8BC1-490A-8BAE-84A0914F6B98}" type="pres">
      <dgm:prSet presAssocID="{F261880B-9FAD-4D5D-BD91-BE0C3C7650AE}" presName="node" presStyleLbl="vennNode1" presStyleIdx="7" presStyleCnt="10">
        <dgm:presLayoutVars>
          <dgm:bulletEnabled val="1"/>
        </dgm:presLayoutVars>
      </dgm:prSet>
      <dgm:spPr/>
      <dgm:t>
        <a:bodyPr/>
        <a:lstStyle/>
        <a:p/>
      </dgm:t>
    </dgm:pt>
    <dgm:pt modelId="{691F4B6B-6C31-4355-A689-5CAFCEE7B86D}" type="pres">
      <dgm:prSet presAssocID="{7CC79785-2FF1-4B88-914D-ED51EEEED0C2}" presName="node" presStyleLbl="vennNode1" presStyleIdx="8" presStyleCnt="10">
        <dgm:presLayoutVars>
          <dgm:bulletEnabled val="1"/>
        </dgm:presLayoutVars>
      </dgm:prSet>
      <dgm:spPr/>
      <dgm:t>
        <a:bodyPr/>
        <a:lstStyle/>
        <a:p/>
      </dgm:t>
    </dgm:pt>
    <dgm:pt modelId="{0CC69AE7-E226-4D95-9746-A679AD51DA82}" type="pres">
      <dgm:prSet presAssocID="{144B14C0-AC3D-4BDC-9F21-2C91F52228FE}" presName="node" presStyleLbl="vennNode1" presStyleIdx="9" presStyleCnt="10">
        <dgm:presLayoutVars>
          <dgm:bulletEnabled val="1"/>
        </dgm:presLayoutVars>
      </dgm:prSet>
      <dgm:spPr/>
      <dgm:t>
        <a:bodyPr/>
        <a:lstStyle/>
        <a:p/>
      </dgm:t>
    </dgm:pt>
  </dgm:ptLst>
  <dgm:cxnLst>
    <dgm:cxn modelId="{811EBB7A-F7D0-461D-ADBD-2EF9F33AEF41}" srcId="{281073EB-C1C3-40F8-BD9C-43E56328F1B0}" destId="{2EFE5AD9-1547-46BF-9FFC-88CAA5920C80}" srcOrd="0" destOrd="0" parTransId="{484EA36D-C04A-4788-87FC-1394F5C73A99}" sibTransId="{92F6B2ED-8BA9-41FD-A4E0-739D3C23E326}"/>
    <dgm:cxn modelId="{F3A97E16-E649-47D6-8203-3A053B90DDA1}" srcId="{2EFE5AD9-1547-46BF-9FFC-88CAA5920C80}" destId="{C2FB2659-E9C7-4610-89C1-C4FC9B63C585}" srcOrd="0" destOrd="0" parTransId="{6EE3CDFD-95FD-40BC-9BFC-A56508242E92}" sibTransId="{09218B7A-16B6-42A1-B1E2-D861DAA2092E}"/>
    <dgm:cxn modelId="{59CEDC86-446A-4795-BA59-5337706FE0B8}" srcId="{2EFE5AD9-1547-46BF-9FFC-88CAA5920C80}" destId="{EAC5AB3B-76C2-43D7-A365-4414221CFC6A}" srcOrd="1" destOrd="0" parTransId="{FCB927F4-48C5-4525-8B1E-17D11A5D3F89}" sibTransId="{6EA61F71-D415-4C70-B1BB-CDE3B5D193D4}"/>
    <dgm:cxn modelId="{8B405FAC-D590-4B16-BFEA-B84C1A5C368F}" srcId="{2EFE5AD9-1547-46BF-9FFC-88CAA5920C80}" destId="{4FC2125C-70D1-4D04-A764-83F81F197CF8}" srcOrd="2" destOrd="0" parTransId="{75362DC5-F046-45CC-962C-1F392677A86D}" sibTransId="{D732E69B-FBC8-4260-AD30-70AD5D569921}"/>
    <dgm:cxn modelId="{99AD1975-24F8-4BE2-B7B1-E2249D79DB10}" srcId="{2EFE5AD9-1547-46BF-9FFC-88CAA5920C80}" destId="{BFCEA184-206B-4C70-9326-51843F5E55A3}" srcOrd="3" destOrd="0" parTransId="{586362AC-22D3-4B2B-A65F-06BD5CA6249F}" sibTransId="{9E13CF35-9E50-4E81-BC51-A61A1F865F17}"/>
    <dgm:cxn modelId="{85281B9C-D34B-4218-99AB-5DC75FDD2DFD}" srcId="{2EFE5AD9-1547-46BF-9FFC-88CAA5920C80}" destId="{2F26F42B-49CB-43A2-8DC5-B9CD66C85605}" srcOrd="4" destOrd="0" parTransId="{BF26E5F1-504C-4CD5-87FF-4DA4285AAA01}" sibTransId="{BA5D4F91-1B23-4D89-A29D-D04C4691CDBB}"/>
    <dgm:cxn modelId="{59DAFE62-BC42-41BC-8F64-EA6376D1F361}" srcId="{2EFE5AD9-1547-46BF-9FFC-88CAA5920C80}" destId="{194A2746-7EE4-4610-93C0-3C72A270FB3F}" srcOrd="5" destOrd="0" parTransId="{3582D214-BAD7-47E7-B734-A85005F62AFB}" sibTransId="{50051158-AC6F-46C6-AA02-2E1204A0F7A8}"/>
    <dgm:cxn modelId="{A66927D7-4841-404E-A851-E27026A5C69D}" srcId="{2EFE5AD9-1547-46BF-9FFC-88CAA5920C80}" destId="{F261880B-9FAD-4D5D-BD91-BE0C3C7650AE}" srcOrd="6" destOrd="0" parTransId="{B5F4ACC9-FA0E-42CC-AECB-A7D02848905D}" sibTransId="{8D4D28DF-4707-4E4A-AB0B-B119F2B5FA57}"/>
    <dgm:cxn modelId="{26DA9C37-9ADF-42AF-BE59-D40BCF7CBB95}" srcId="{2EFE5AD9-1547-46BF-9FFC-88CAA5920C80}" destId="{7CC79785-2FF1-4B88-914D-ED51EEEED0C2}" srcOrd="7" destOrd="0" parTransId="{AAB6E14D-6FEE-455C-9E86-9E87DAE64040}" sibTransId="{C5A91D25-658B-43B0-A03C-31D3C71A454C}"/>
    <dgm:cxn modelId="{FEC54FE4-905B-4F75-98F1-3709EC512FB0}" srcId="{2EFE5AD9-1547-46BF-9FFC-88CAA5920C80}" destId="{144B14C0-AC3D-4BDC-9F21-2C91F52228FE}" srcOrd="8" destOrd="0" parTransId="{D2953B77-9EFE-4D86-B4E7-1CC7153AA3C5}" sibTransId="{3BF027B8-5EA4-430A-BFA6-22EDF832B8B8}"/>
    <dgm:cxn modelId="{D1F5909F-A87B-4C37-9348-C5200207AC4D}" type="presOf" srcId="{281073EB-C1C3-40F8-BD9C-43E56328F1B0}" destId="{58B90BA6-33ED-4036-92F5-5817E3E46E89}" srcOrd="0" destOrd="0" presId="urn:microsoft.com/office/officeart/2005/8/layout/radial3"/>
    <dgm:cxn modelId="{6C4864FB-A763-4518-B021-F8071E51435C}" type="presParOf" srcId="{58B90BA6-33ED-4036-92F5-5817E3E46E89}" destId="{D7D842E4-388D-4575-942F-8C26F893DAA3}" srcOrd="0" destOrd="0" presId="urn:microsoft.com/office/officeart/2005/8/layout/radial3"/>
    <dgm:cxn modelId="{D4B4679B-F482-4071-9948-0B80660EE8E2}" type="presParOf" srcId="{D7D842E4-388D-4575-942F-8C26F893DAA3}" destId="{35029C05-27CC-4FF6-ACB4-5CC6C830D634}" srcOrd="0" destOrd="0" presId="urn:microsoft.com/office/officeart/2005/8/layout/radial3"/>
    <dgm:cxn modelId="{6B962509-0962-463B-A6B2-27B30C7B9F48}" type="presOf" srcId="{2EFE5AD9-1547-46BF-9FFC-88CAA5920C80}" destId="{35029C05-27CC-4FF6-ACB4-5CC6C830D634}" srcOrd="0" destOrd="0" presId="urn:microsoft.com/office/officeart/2005/8/layout/radial3"/>
    <dgm:cxn modelId="{2546B6D2-F25D-46EE-9BC6-CA01E9BE5C8C}" type="presParOf" srcId="{D7D842E4-388D-4575-942F-8C26F893DAA3}" destId="{971DBAAA-1ED2-499F-9119-E50D27D16A15}" srcOrd="1" destOrd="0" presId="urn:microsoft.com/office/officeart/2005/8/layout/radial3"/>
    <dgm:cxn modelId="{41D07DE7-1F35-47E5-84E3-2335652086ED}" type="presOf" srcId="{C2FB2659-E9C7-4610-89C1-C4FC9B63C585}" destId="{971DBAAA-1ED2-499F-9119-E50D27D16A15}" srcOrd="0" destOrd="0" presId="urn:microsoft.com/office/officeart/2005/8/layout/radial3"/>
    <dgm:cxn modelId="{3532BD8D-7B6D-45D0-B3AE-B578A6838849}" type="presParOf" srcId="{D7D842E4-388D-4575-942F-8C26F893DAA3}" destId="{B2EACEE7-4617-4C23-881E-3E8FBFBE7300}" srcOrd="2" destOrd="0" presId="urn:microsoft.com/office/officeart/2005/8/layout/radial3"/>
    <dgm:cxn modelId="{A31735C8-4D33-48FC-8F90-695A3544D2E5}" type="presOf" srcId="{EAC5AB3B-76C2-43D7-A365-4414221CFC6A}" destId="{B2EACEE7-4617-4C23-881E-3E8FBFBE7300}" srcOrd="0" destOrd="0" presId="urn:microsoft.com/office/officeart/2005/8/layout/radial3"/>
    <dgm:cxn modelId="{9198F40C-6F18-4114-912C-55821BFA3867}" type="presParOf" srcId="{D7D842E4-388D-4575-942F-8C26F893DAA3}" destId="{78303897-522B-433C-B740-E565DAD10563}" srcOrd="3" destOrd="0" presId="urn:microsoft.com/office/officeart/2005/8/layout/radial3"/>
    <dgm:cxn modelId="{B6C9BCF3-B3CC-4F4E-8748-E7C5D934C66B}" type="presOf" srcId="{4FC2125C-70D1-4D04-A764-83F81F197CF8}" destId="{78303897-522B-433C-B740-E565DAD10563}" srcOrd="0" destOrd="0" presId="urn:microsoft.com/office/officeart/2005/8/layout/radial3"/>
    <dgm:cxn modelId="{D59078A5-A92E-4113-8E9D-50B69ACF367A}" type="presParOf" srcId="{D7D842E4-388D-4575-942F-8C26F893DAA3}" destId="{064D3C34-7F6A-4B6B-9276-48BDD790D4DD}" srcOrd="4" destOrd="0" presId="urn:microsoft.com/office/officeart/2005/8/layout/radial3"/>
    <dgm:cxn modelId="{18B3B2D3-C3A7-4E0F-B208-28B255A6C24B}" type="presOf" srcId="{BFCEA184-206B-4C70-9326-51843F5E55A3}" destId="{064D3C34-7F6A-4B6B-9276-48BDD790D4DD}" srcOrd="0" destOrd="0" presId="urn:microsoft.com/office/officeart/2005/8/layout/radial3"/>
    <dgm:cxn modelId="{64DD4C89-E009-41A0-B461-6D945786AD3E}" type="presParOf" srcId="{D7D842E4-388D-4575-942F-8C26F893DAA3}" destId="{076F6F05-3EED-4D3D-B2A4-64047928273B}" srcOrd="5" destOrd="0" presId="urn:microsoft.com/office/officeart/2005/8/layout/radial3"/>
    <dgm:cxn modelId="{BF7B5E2F-F78D-4E41-87C3-1FB4E550B531}" type="presOf" srcId="{2F26F42B-49CB-43A2-8DC5-B9CD66C85605}" destId="{076F6F05-3EED-4D3D-B2A4-64047928273B}" srcOrd="0" destOrd="0" presId="urn:microsoft.com/office/officeart/2005/8/layout/radial3"/>
    <dgm:cxn modelId="{7AB3F5DA-52E5-4DFB-B3FD-A95A3E89761D}" type="presParOf" srcId="{D7D842E4-388D-4575-942F-8C26F893DAA3}" destId="{DEF85492-F8BA-4C2F-96FD-39EB87D5241D}" srcOrd="6" destOrd="0" presId="urn:microsoft.com/office/officeart/2005/8/layout/radial3"/>
    <dgm:cxn modelId="{E25D430F-2A13-480C-91B1-C676831C4BC3}" type="presOf" srcId="{194A2746-7EE4-4610-93C0-3C72A270FB3F}" destId="{DEF85492-F8BA-4C2F-96FD-39EB87D5241D}" srcOrd="0" destOrd="0" presId="urn:microsoft.com/office/officeart/2005/8/layout/radial3"/>
    <dgm:cxn modelId="{52037067-9C2A-43C3-9A9D-82F1CEE84718}" type="presParOf" srcId="{D7D842E4-388D-4575-942F-8C26F893DAA3}" destId="{CC82441B-8BC1-490A-8BAE-84A0914F6B98}" srcOrd="7" destOrd="0" presId="urn:microsoft.com/office/officeart/2005/8/layout/radial3"/>
    <dgm:cxn modelId="{969607A1-E198-4175-AA0A-A7B313A971FD}" type="presOf" srcId="{F261880B-9FAD-4D5D-BD91-BE0C3C7650AE}" destId="{CC82441B-8BC1-490A-8BAE-84A0914F6B98}" srcOrd="0" destOrd="0" presId="urn:microsoft.com/office/officeart/2005/8/layout/radial3"/>
    <dgm:cxn modelId="{9594D084-40EB-4BFF-B631-831524E5324E}" type="presParOf" srcId="{D7D842E4-388D-4575-942F-8C26F893DAA3}" destId="{691F4B6B-6C31-4355-A689-5CAFCEE7B86D}" srcOrd="8" destOrd="0" presId="urn:microsoft.com/office/officeart/2005/8/layout/radial3"/>
    <dgm:cxn modelId="{43356F56-7786-42E2-B618-EDBA013FC614}" type="presOf" srcId="{7CC79785-2FF1-4B88-914D-ED51EEEED0C2}" destId="{691F4B6B-6C31-4355-A689-5CAFCEE7B86D}" srcOrd="0" destOrd="0" presId="urn:microsoft.com/office/officeart/2005/8/layout/radial3"/>
    <dgm:cxn modelId="{D98D71B0-A8FC-4A1D-9B52-96F2EEBA4F2A}" type="presParOf" srcId="{D7D842E4-388D-4575-942F-8C26F893DAA3}" destId="{0CC69AE7-E226-4D95-9746-A679AD51DA82}" srcOrd="9" destOrd="0" presId="urn:microsoft.com/office/officeart/2005/8/layout/radial3"/>
    <dgm:cxn modelId="{D55ABC12-BC88-46C8-ADF9-27D9D0D31E7F}" type="presOf" srcId="{144B14C0-AC3D-4BDC-9F21-2C91F52228FE}" destId="{0CC69AE7-E226-4D95-9746-A679AD51DA82}" srcOrd="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ata2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E7A5662E-E801-428E-9AB2-C0DAA4449B9B}" type="doc">
      <dgm:prSet loTypeId="urn:microsoft.com/office/officeart/2005/8/layout/chevron1" loCatId="process" qsTypeId="urn:microsoft.com/office/officeart/2005/8/quickstyle/simple1#4" qsCatId="simple" csTypeId="urn:microsoft.com/office/officeart/2005/8/colors/colorful5#4" csCatId="colorful" phldr="1"/>
      <dgm:spPr/>
      <dgm:t>
        <a:bodyPr/>
        <a:lstStyle/>
        <a:p/>
      </dgm:t>
    </dgm:pt>
    <dgm:pt modelId="{D352B300-9056-4CF8-A7B3-A39E5EB1365E}" type="parTrans" cxnId="{DC2F81AF-3BF6-408D-8034-22A7B1980F52}">
      <dgm:prSet/>
      <dgm:spPr/>
      <dgm:t>
        <a:bodyPr/>
        <a:lstStyle/>
        <a:p>
          <a:endParaRPr lang="ru-RU"/>
        </a:p>
      </dgm:t>
    </dgm:pt>
    <dgm:pt modelId="{910D5E0B-1C2D-43F0-8D5A-6C2C848FF906}">
      <dgm:prSet phldrT="[Текст]"/>
      <dgm:spPr/>
      <dgm:t>
        <a:bodyPr/>
        <a:lstStyle/>
        <a:p>
          <a:r>
            <a:rPr lang="ru-RU"/>
            <a:t>Схема </a:t>
          </a:r>
        </a:p>
      </dgm:t>
    </dgm:pt>
    <dgm:pt modelId="{90A512C7-37BC-448D-97A5-0190E62DD255}" type="sibTrans" cxnId="{DC2F81AF-3BF6-408D-8034-22A7B1980F52}">
      <dgm:prSet/>
      <dgm:spPr/>
      <dgm:t>
        <a:bodyPr/>
        <a:lstStyle/>
        <a:p>
          <a:endParaRPr lang="ru-RU"/>
        </a:p>
      </dgm:t>
    </dgm:pt>
    <dgm:pt modelId="{AA6E779A-9375-4E1A-9E7E-745A7DEE2AB2}" type="parTrans" cxnId="{BCA86E4B-ECD7-44B1-97A3-CF3423360825}">
      <dgm:prSet/>
      <dgm:spPr/>
      <dgm:t>
        <a:bodyPr/>
        <a:lstStyle/>
        <a:p>
          <a:endParaRPr lang="ru-RU"/>
        </a:p>
      </dgm:t>
    </dgm:pt>
    <dgm:pt modelId="{D8CFBF4E-594C-4B2C-9412-95710C28DFED}">
      <dgm:prSet phldrT="[Текст]"/>
      <dgm:spPr/>
      <dgm:t>
        <a:bodyPr/>
        <a:lstStyle/>
        <a:p>
          <a:r>
            <a:rPr lang="ru-RU"/>
            <a:t>Посадка</a:t>
          </a:r>
        </a:p>
      </dgm:t>
    </dgm:pt>
    <dgm:pt modelId="{C643164F-F24A-4748-8749-D81AF1A9A430}" type="sibTrans" cxnId="{BCA86E4B-ECD7-44B1-97A3-CF3423360825}">
      <dgm:prSet/>
      <dgm:spPr/>
      <dgm:t>
        <a:bodyPr/>
        <a:lstStyle/>
        <a:p>
          <a:endParaRPr lang="ru-RU"/>
        </a:p>
      </dgm:t>
    </dgm:pt>
    <dgm:pt modelId="{5910AB27-5D9C-4E5A-88AE-75BEF0311B86}" type="parTrans" cxnId="{672E480B-1A97-41FB-BAED-E4F23C2A5AE6}">
      <dgm:prSet/>
      <dgm:spPr/>
      <dgm:t>
        <a:bodyPr/>
        <a:lstStyle/>
        <a:p>
          <a:endParaRPr lang="ru-RU"/>
        </a:p>
      </dgm:t>
    </dgm:pt>
    <dgm:pt modelId="{F5D214C6-98A2-493A-898E-70638681881C}">
      <dgm:prSet phldrT="[Текст]"/>
      <dgm:spPr/>
      <dgm:t>
        <a:bodyPr/>
        <a:lstStyle/>
        <a:p>
          <a:r>
            <a:rPr lang="ru-RU"/>
            <a:t>Результат</a:t>
          </a:r>
        </a:p>
      </dgm:t>
    </dgm:pt>
    <dgm:pt modelId="{29E66BF6-F247-4AE9-8BD4-E0246422D8CE}" type="sibTrans" cxnId="{672E480B-1A97-41FB-BAED-E4F23C2A5AE6}">
      <dgm:prSet/>
      <dgm:spPr/>
      <dgm:t>
        <a:bodyPr/>
        <a:lstStyle/>
        <a:p>
          <a:endParaRPr lang="ru-RU"/>
        </a:p>
      </dgm:t>
    </dgm:pt>
    <dgm:pt modelId="{04ED16ED-60E5-4297-ADFD-1E4AB41773AC}" type="pres">
      <dgm:prSet presAssocID="{E7A5662E-E801-428E-9AB2-C0DAA4449B9B}" presName="Name0">
        <dgm:presLayoutVars>
          <dgm:dir/>
          <dgm:animLvl val="lvl"/>
          <dgm:resizeHandles val="exact"/>
        </dgm:presLayoutVars>
      </dgm:prSet>
      <dgm:spPr/>
      <dgm:t>
        <a:bodyPr/>
        <a:lstStyle/>
        <a:p/>
      </dgm:t>
    </dgm:pt>
    <dgm:pt modelId="{31DF6384-C7D8-4EA1-903B-EC96F78F96B8}" type="pres">
      <dgm:prSet presAssocID="{910D5E0B-1C2D-43F0-8D5A-6C2C848FF906}" presName="parTxOnly" presStyleLbl="node1" presStyleCnt="3" custScaleY="73012" custLinFactX="-38687" custLinFactY="100000" custLinFactNeighborX="-100000" custLinFactNeighborY="123547">
        <dgm:presLayoutVars>
          <dgm:chMax val="0"/>
          <dgm:chPref val="0"/>
          <dgm:bulletEnabled val="1"/>
        </dgm:presLayoutVars>
      </dgm:prSet>
      <dgm:spPr/>
      <dgm:t>
        <a:bodyPr/>
        <a:lstStyle/>
        <a:p/>
      </dgm:t>
    </dgm:pt>
    <dgm:pt modelId="{61A2DA33-E956-4E91-9A73-C9097ADB1B14}" type="pres">
      <dgm:prSet presAssocID="{90A512C7-37BC-448D-97A5-0190E62DD255}" presName="parTxOnlySpace"/>
      <dgm:spPr/>
      <dgm:t>
        <a:bodyPr/>
        <a:lstStyle/>
        <a:p/>
      </dgm:t>
    </dgm:pt>
    <dgm:pt modelId="{B2A3BDFF-2AFD-4510-A14A-7AEF45925599}" type="pres">
      <dgm:prSet presAssocID="{D8CFBF4E-594C-4B2C-9412-95710C28DFED}" presName="parTxOnly" presStyleLbl="node1" presStyleIdx="1" presStyleCnt="3" custScaleY="73012" custLinFactY="100000" custLinFactNeighborX="-38677" custLinFactNeighborY="102565">
        <dgm:presLayoutVars>
          <dgm:chMax val="0"/>
          <dgm:chPref val="0"/>
          <dgm:bulletEnabled val="1"/>
        </dgm:presLayoutVars>
      </dgm:prSet>
      <dgm:spPr/>
      <dgm:t>
        <a:bodyPr/>
        <a:lstStyle/>
        <a:p/>
      </dgm:t>
    </dgm:pt>
    <dgm:pt modelId="{2D737535-255B-44C8-BF8A-87640B060E33}" type="pres">
      <dgm:prSet presAssocID="{C643164F-F24A-4748-8749-D81AF1A9A430}" presName="parTxOnlySpace"/>
      <dgm:spPr/>
      <dgm:t>
        <a:bodyPr/>
        <a:lstStyle/>
        <a:p/>
      </dgm:t>
    </dgm:pt>
    <dgm:pt modelId="{A8652F59-9D62-4124-B1B6-4F38B1F8BD9F}" type="pres">
      <dgm:prSet presAssocID="{F5D214C6-98A2-493A-898E-70638681881C}" presName="parTxOnly" presStyleLbl="node1" presStyleIdx="2" presStyleCnt="3" custScaleY="73012" custLinFactY="73548" custLinFactNeighborX="-86741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/>
      </dgm:t>
    </dgm:pt>
  </dgm:ptLst>
  <dgm:cxnLst>
    <dgm:cxn modelId="{DC2F81AF-3BF6-408D-8034-22A7B1980F52}" srcId="{E7A5662E-E801-428E-9AB2-C0DAA4449B9B}" destId="{910D5E0B-1C2D-43F0-8D5A-6C2C848FF906}" srcOrd="0" destOrd="0" parTransId="{D352B300-9056-4CF8-A7B3-A39E5EB1365E}" sibTransId="{90A512C7-37BC-448D-97A5-0190E62DD255}"/>
    <dgm:cxn modelId="{BCA86E4B-ECD7-44B1-97A3-CF3423360825}" srcId="{E7A5662E-E801-428E-9AB2-C0DAA4449B9B}" destId="{D8CFBF4E-594C-4B2C-9412-95710C28DFED}" srcOrd="1" destOrd="0" parTransId="{AA6E779A-9375-4E1A-9E7E-745A7DEE2AB2}" sibTransId="{C643164F-F24A-4748-8749-D81AF1A9A430}"/>
    <dgm:cxn modelId="{672E480B-1A97-41FB-BAED-E4F23C2A5AE6}" srcId="{E7A5662E-E801-428E-9AB2-C0DAA4449B9B}" destId="{F5D214C6-98A2-493A-898E-70638681881C}" srcOrd="2" destOrd="0" parTransId="{5910AB27-5D9C-4E5A-88AE-75BEF0311B86}" sibTransId="{29E66BF6-F247-4AE9-8BD4-E0246422D8CE}"/>
    <dgm:cxn modelId="{88F9664C-0713-4F81-97AE-C0541F6F41D0}" type="presOf" srcId="{E7A5662E-E801-428E-9AB2-C0DAA4449B9B}" destId="{04ED16ED-60E5-4297-ADFD-1E4AB41773AC}" srcOrd="0" destOrd="0" presId="urn:microsoft.com/office/officeart/2005/8/layout/chevron1"/>
    <dgm:cxn modelId="{D7361B23-D7C3-4F25-920C-80AB2FF6FA21}" type="presParOf" srcId="{04ED16ED-60E5-4297-ADFD-1E4AB41773AC}" destId="{31DF6384-C7D8-4EA1-903B-EC96F78F96B8}" srcOrd="0" destOrd="0" presId="urn:microsoft.com/office/officeart/2005/8/layout/chevron1"/>
    <dgm:cxn modelId="{3C3C046C-7808-4EE4-A350-7A173534CD74}" type="presOf" srcId="{910D5E0B-1C2D-43F0-8D5A-6C2C848FF906}" destId="{31DF6384-C7D8-4EA1-903B-EC96F78F96B8}" srcOrd="0" destOrd="0" presId="urn:microsoft.com/office/officeart/2005/8/layout/chevron1"/>
    <dgm:cxn modelId="{C81DF1F9-BAE7-4928-95D0-461A82AF4ACB}" type="presParOf" srcId="{04ED16ED-60E5-4297-ADFD-1E4AB41773AC}" destId="{61A2DA33-E956-4E91-9A73-C9097ADB1B14}" srcOrd="1" destOrd="0" presId="urn:microsoft.com/office/officeart/2005/8/layout/chevron1"/>
    <dgm:cxn modelId="{ACF90F26-C41B-4011-A9AB-37BBB74DC5E4}" type="presParOf" srcId="{04ED16ED-60E5-4297-ADFD-1E4AB41773AC}" destId="{B2A3BDFF-2AFD-4510-A14A-7AEF45925599}" srcOrd="2" destOrd="0" presId="urn:microsoft.com/office/officeart/2005/8/layout/chevron1"/>
    <dgm:cxn modelId="{63F4E151-C96E-4D42-A4F7-365AF4210398}" type="presOf" srcId="{D8CFBF4E-594C-4B2C-9412-95710C28DFED}" destId="{B2A3BDFF-2AFD-4510-A14A-7AEF45925599}" srcOrd="0" destOrd="0" presId="urn:microsoft.com/office/officeart/2005/8/layout/chevron1"/>
    <dgm:cxn modelId="{6FFF98CE-B5B4-4FE0-BE69-4A76AE47C10B}" type="presParOf" srcId="{04ED16ED-60E5-4297-ADFD-1E4AB41773AC}" destId="{2D737535-255B-44C8-BF8A-87640B060E33}" srcOrd="3" destOrd="0" presId="urn:microsoft.com/office/officeart/2005/8/layout/chevron1"/>
    <dgm:cxn modelId="{7504DD92-0DBD-4799-833E-5B9CE841B731}" type="presParOf" srcId="{04ED16ED-60E5-4297-ADFD-1E4AB41773AC}" destId="{A8652F59-9D62-4124-B1B6-4F38B1F8BD9F}" srcOrd="4" destOrd="0" presId="urn:microsoft.com/office/officeart/2005/8/layout/chevron1"/>
    <dgm:cxn modelId="{563C7B7A-E8B9-45D8-9E4B-AB4F335D9478}" type="presOf" srcId="{F5D214C6-98A2-493A-898E-70638681881C}" destId="{A8652F59-9D62-4124-B1B6-4F38B1F8BD9F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main"/>
    </a:ext>
  </dgm:extLst>
</dgm:dataModel>
</file>

<file path=ppt/diagrams/data3.xml><?xml version="1.0" encoding="utf-8"?>
<dgm:dataModel xmlns:a="http://schemas.openxmlformats.org/drawingml/2006/main" xmlns:r="http://schemas.openxmlformats.org/officeDocument/2006/relationships" xmlns:dgm="http://schemas.openxmlformats.org/drawingml/2006/diagram">
  <dgm:ptLst>
    <dgm:pt modelId="{72A52380-8F0A-49CD-ADE4-F48C372CE2BC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11CCD0B-D22A-48EF-AD9A-FC90E2AE3F05}" type="parTrans" cxnId="{AA8E84D0-E67A-4770-B21C-46AD85E3032D}">
      <dgm:prSet/>
      <dgm:spPr/>
      <dgm:t>
        <a:bodyPr/>
        <a:lstStyle/>
        <a:p>
          <a:endParaRPr lang="ru-RU"/>
        </a:p>
      </dgm:t>
    </dgm:pt>
    <dgm:pt modelId="{A67429FF-853D-4D78-9F72-A9AEA0CA6306}">
      <dgm:prSet phldrT="[Текст]" custT="1"/>
      <dgm:spPr/>
      <dgm:t>
        <a:bodyPr/>
        <a:lstStyle/>
        <a:p>
          <a:r>
            <a:rPr lang="ru-RU" sz="1100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</a:t>
          </a:r>
          <a:r>
            <a:rPr lang="ru-RU" sz="1050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 </a:t>
          </a:r>
          <a:r>
            <a:rPr lang="ru-RU" sz="1100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«Цифровая Образовательная Среда ПиктоМир»</a:t>
          </a:r>
          <a:endParaRPr lang="ru-RU" sz="1050">
            <a:solidFill>
              <a:schemeClr val="tx1"/>
            </a:solidFill>
          </a:endParaRPr>
        </a:p>
      </dgm:t>
    </dgm:pt>
    <dgm:pt modelId="{46B1B6FB-B500-4882-84C6-70001F1A3DFB}" type="parTrans" cxnId="{1E1995FE-67E9-402B-8357-D703A064C32C}">
      <dgm:prSet/>
      <dgm:spPr/>
      <dgm:t>
        <a:bodyPr/>
        <a:lstStyle/>
        <a:p>
          <a:endParaRPr lang="ru-RU"/>
        </a:p>
      </dgm:t>
    </dgm:pt>
    <dgm:pt modelId="{3ED8C25A-DD7A-401F-B482-31378E5B99DB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Данная цифровая платформа позволяет детям познакомиться с основами программирования и робототехники в игре. Через совместную работу родитель и ребенок получают дополнительные возможности для изучения современных технологий и приобретения новых цифровых навыков.</a:t>
          </a:r>
        </a:p>
      </dgm:t>
    </dgm:pt>
    <dgm:pt modelId="{865729FE-95DB-4721-984C-E0DFD6169667}" type="sibTrans" cxnId="{1E1995FE-67E9-402B-8357-D703A064C32C}">
      <dgm:prSet/>
      <dgm:spPr/>
      <dgm:t>
        <a:bodyPr/>
        <a:lstStyle/>
        <a:p>
          <a:endParaRPr lang="ru-RU"/>
        </a:p>
      </dgm:t>
    </dgm:pt>
    <dgm:pt modelId="{54CAE355-0C01-4633-BAEA-B3B165121CD3}" type="sibTrans" cxnId="{AA8E84D0-E67A-4770-B21C-46AD85E3032D}">
      <dgm:prSet/>
      <dgm:spPr/>
      <dgm:t>
        <a:bodyPr/>
        <a:lstStyle/>
        <a:p>
          <a:endParaRPr lang="ru-RU"/>
        </a:p>
      </dgm:t>
    </dgm:pt>
    <dgm:pt modelId="{E85077BA-8B86-4DD4-9C08-C2DDCD97F53F}" type="parTrans" cxnId="{57979868-3F74-4288-B5C4-0FA2CA530A70}">
      <dgm:prSet/>
      <dgm:spPr/>
      <dgm:t>
        <a:bodyPr/>
        <a:lstStyle/>
        <a:p>
          <a:endParaRPr lang="ru-RU"/>
        </a:p>
      </dgm:t>
    </dgm:pt>
    <dgm:pt modelId="{F49B3EFB-28CA-450F-928E-DA29304C99A6}">
      <dgm:prSet phldrT="[Текст]"/>
      <dgm:spPr/>
      <dgm:t>
        <a:bodyPr/>
        <a:lstStyle/>
        <a:p>
          <a:r>
            <a:rPr lang="ru-RU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«Военно-патриотическая игра «Защитник»</a:t>
          </a:r>
          <a:endParaRPr lang="ru-RU">
            <a:solidFill>
              <a:schemeClr val="tx1"/>
            </a:solidFill>
          </a:endParaRPr>
        </a:p>
      </dgm:t>
    </dgm:pt>
    <dgm:pt modelId="{80068ED2-4718-4AEB-B6CB-A1ADCFC8858D}" type="parTrans" cxnId="{9C997CC4-AB58-4280-A039-B301082D8385}">
      <dgm:prSet/>
      <dgm:spPr/>
      <dgm:t>
        <a:bodyPr/>
        <a:lstStyle/>
        <a:p>
          <a:endParaRPr lang="ru-RU"/>
        </a:p>
      </dgm:t>
    </dgm:pt>
    <dgm:pt modelId="{3A5A7D0E-3A2C-4B22-B13D-2D907A0765EB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Родители принимают активное участие в игре, которая направлена на формирование у дошкольников патриотизма и уважительного отношения к истории своей страны</a:t>
          </a:r>
          <a:endParaRPr lang="ru-RU">
            <a:solidFill>
              <a:schemeClr val="tx1"/>
            </a:solidFill>
          </a:endParaRPr>
        </a:p>
      </dgm:t>
    </dgm:pt>
    <dgm:pt modelId="{6DAB07AB-3220-47D4-9007-4877BDDE9B5C}" type="sibTrans" cxnId="{9C997CC4-AB58-4280-A039-B301082D8385}">
      <dgm:prSet/>
      <dgm:spPr/>
      <dgm:t>
        <a:bodyPr/>
        <a:lstStyle/>
        <a:p>
          <a:endParaRPr lang="ru-RU"/>
        </a:p>
      </dgm:t>
    </dgm:pt>
    <dgm:pt modelId="{5FF47FCF-ECD2-44D5-A54C-6D75CDC2CD8E}" type="sibTrans" cxnId="{57979868-3F74-4288-B5C4-0FA2CA530A70}">
      <dgm:prSet/>
      <dgm:spPr/>
      <dgm:t>
        <a:bodyPr/>
        <a:lstStyle/>
        <a:p>
          <a:endParaRPr lang="ru-RU"/>
        </a:p>
      </dgm:t>
    </dgm:pt>
    <dgm:pt modelId="{06A150BA-95F1-4351-843D-E5058AF2CE29}" type="parTrans" cxnId="{0E29A36F-B4A1-4D76-961B-4C10CAFBD815}">
      <dgm:prSet/>
      <dgm:spPr/>
      <dgm:t>
        <a:bodyPr/>
        <a:lstStyle/>
        <a:p>
          <a:endParaRPr lang="ru-RU"/>
        </a:p>
      </dgm:t>
    </dgm:pt>
    <dgm:pt modelId="{C93C35E3-930C-40F5-BFEB-5D6EF6070BE6}">
      <dgm:prSet phldrT="[Текст]"/>
      <dgm:spPr/>
      <dgm:t>
        <a:bodyPr/>
        <a:lstStyle/>
        <a:p>
          <a:r>
            <a:rPr lang="ru-RU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Патриотический проект «Юнармейский Марш»</a:t>
          </a:r>
          <a:endParaRPr lang="ru-RU">
            <a:solidFill>
              <a:schemeClr val="tx1"/>
            </a:solidFill>
          </a:endParaRPr>
        </a:p>
      </dgm:t>
    </dgm:pt>
    <dgm:pt modelId="{85FE3ECC-BC6D-4050-A241-10B1348BF50F}" type="parTrans" cxnId="{44DB51A8-DA8D-4BE7-AA35-9112A1988D3A}">
      <dgm:prSet/>
      <dgm:spPr/>
      <dgm:t>
        <a:bodyPr/>
        <a:lstStyle/>
        <a:p>
          <a:endParaRPr lang="ru-RU"/>
        </a:p>
      </dgm:t>
    </dgm:pt>
    <dgm:pt modelId="{5EFA51B1-64E8-4BA5-B2A3-939280252549}">
      <dgm:prSet phldrT="[Текст]"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Интеграция с проектом «Осознанный Родитель» помогает вовлечь семьи в мероприятия, направленные на воспитание уважения к героическому прошлому нашей страны.</a:t>
          </a:r>
          <a:endParaRPr lang="ru-RU">
            <a:solidFill>
              <a:schemeClr val="tx1"/>
            </a:solidFill>
          </a:endParaRPr>
        </a:p>
      </dgm:t>
    </dgm:pt>
    <dgm:pt modelId="{E94B1B1B-73C6-4207-A00B-5522FD7A545A}" type="sibTrans" cxnId="{44DB51A8-DA8D-4BE7-AA35-9112A1988D3A}">
      <dgm:prSet/>
      <dgm:spPr/>
      <dgm:t>
        <a:bodyPr/>
        <a:lstStyle/>
        <a:p>
          <a:endParaRPr lang="ru-RU"/>
        </a:p>
      </dgm:t>
    </dgm:pt>
    <dgm:pt modelId="{88B6CB75-BC28-45B9-ACCB-4E446CCCE8A3}" type="sibTrans" cxnId="{0E29A36F-B4A1-4D76-961B-4C10CAFBD815}">
      <dgm:prSet/>
      <dgm:spPr/>
      <dgm:t>
        <a:bodyPr/>
        <a:lstStyle/>
        <a:p>
          <a:endParaRPr lang="ru-RU"/>
        </a:p>
      </dgm:t>
    </dgm:pt>
    <dgm:pt modelId="{BBD1A448-06B9-453C-BB9F-0D18C9340E9E}" type="parTrans" cxnId="{8870145B-82EF-4783-8697-FEF9E7671C7C}">
      <dgm:prSet/>
      <dgm:spPr/>
      <dgm:t>
        <a:bodyPr/>
        <a:lstStyle/>
        <a:p>
          <a:endParaRPr lang="ru-RU"/>
        </a:p>
      </dgm:t>
    </dgm:pt>
    <dgm:pt modelId="{4A67269A-BEA0-4822-A111-2A795BC3C43C}">
      <dgm:prSet phldrT="[Текст]"/>
      <dgm:spPr/>
      <dgm:t>
        <a:bodyPr/>
        <a:lstStyle/>
        <a:p>
          <a:r>
            <a:rPr lang="ru-RU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«Ростов-ЭКОгород»</a:t>
          </a:r>
          <a:endParaRPr lang="ru-RU">
            <a:solidFill>
              <a:schemeClr val="tx1"/>
            </a:solidFill>
          </a:endParaRPr>
        </a:p>
      </dgm:t>
    </dgm:pt>
    <dgm:pt modelId="{E634FE46-297C-4F15-BFAE-2494FF4A6086}" type="parTrans" cxnId="{BADE56E8-E96D-4525-897C-A0F55773E2F1}">
      <dgm:prSet/>
      <dgm:spPr/>
      <dgm:t>
        <a:bodyPr/>
        <a:lstStyle/>
        <a:p>
          <a:endParaRPr lang="ru-RU"/>
        </a:p>
      </dgm:t>
    </dgm:pt>
    <dgm:pt modelId="{86AB0B8E-80A1-46A0-96D2-CEF4FA2158FB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реализуется через организацию экологических акций, экскурсий и просветительных мероприятий с семьями, направленных на сохранение окружающей среды.</a:t>
          </a:r>
        </a:p>
      </dgm:t>
    </dgm:pt>
    <dgm:pt modelId="{FBF2EFC8-EF31-4478-BB6F-BD9FE3F133B7}" type="sibTrans" cxnId="{BADE56E8-E96D-4525-897C-A0F55773E2F1}">
      <dgm:prSet/>
      <dgm:spPr/>
      <dgm:t>
        <a:bodyPr/>
        <a:lstStyle/>
        <a:p>
          <a:endParaRPr lang="ru-RU"/>
        </a:p>
      </dgm:t>
    </dgm:pt>
    <dgm:pt modelId="{45AF373F-A6F2-4727-9F60-5C02F6156D3E}" type="sibTrans" cxnId="{8870145B-82EF-4783-8697-FEF9E7671C7C}">
      <dgm:prSet/>
      <dgm:spPr/>
      <dgm:t>
        <a:bodyPr/>
        <a:lstStyle/>
        <a:p>
          <a:endParaRPr lang="ru-RU"/>
        </a:p>
      </dgm:t>
    </dgm:pt>
    <dgm:pt modelId="{51241CF6-2484-4405-ADBF-50F642CAC20D}" type="parTrans" cxnId="{8F67C4F0-B3C3-434E-A23A-DF4FDE7FCD91}">
      <dgm:prSet/>
      <dgm:spPr/>
      <dgm:t>
        <a:bodyPr/>
        <a:lstStyle/>
        <a:p>
          <a:endParaRPr lang="ru-RU"/>
        </a:p>
      </dgm:t>
    </dgm:pt>
    <dgm:pt modelId="{DC0D41B6-FE8A-49E0-B792-E7C99F591161}">
      <dgm:prSet phldrT="[Текст]"/>
      <dgm:spPr/>
      <dgm:t>
        <a:bodyPr/>
        <a:lstStyle/>
        <a:p>
          <a:r>
            <a:rPr lang="ru-RU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«Театр, где играют дети»</a:t>
          </a:r>
          <a:endParaRPr lang="ru-RU">
            <a:solidFill>
              <a:schemeClr val="tx1"/>
            </a:solidFill>
          </a:endParaRPr>
        </a:p>
      </dgm:t>
    </dgm:pt>
    <dgm:pt modelId="{5F4471A5-8593-4EF5-B6B2-2E8168D493AA}" type="parTrans" cxnId="{D4D79EB3-41A3-42DA-8A57-EED8D9269817}">
      <dgm:prSet/>
      <dgm:spPr/>
      <dgm:t>
        <a:bodyPr/>
        <a:lstStyle/>
        <a:p>
          <a:endParaRPr lang="ru-RU"/>
        </a:p>
      </dgm:t>
    </dgm:pt>
    <dgm:pt modelId="{ECBB0710-22AF-45B7-88B7-E8DC434C9753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помогает развивать творческое начало у детей через театр. Взаимодействие с родителями в данном проекте осуществляется через подготовку и участие детей в спектаклях и обсуждениях и совместного творчества.</a:t>
          </a:r>
          <a:endParaRPr lang="ru-RU">
            <a:solidFill>
              <a:schemeClr val="tx1"/>
            </a:solidFill>
          </a:endParaRPr>
        </a:p>
      </dgm:t>
    </dgm:pt>
    <dgm:pt modelId="{6FB6D27F-73BE-4CE0-9BC2-C00DFE6B4601}" type="sibTrans" cxnId="{D4D79EB3-41A3-42DA-8A57-EED8D9269817}">
      <dgm:prSet/>
      <dgm:spPr/>
      <dgm:t>
        <a:bodyPr/>
        <a:lstStyle/>
        <a:p>
          <a:endParaRPr lang="ru-RU"/>
        </a:p>
      </dgm:t>
    </dgm:pt>
    <dgm:pt modelId="{174B9361-4D4A-4FBA-ACED-AFDBBE5711F6}" type="sibTrans" cxnId="{8F67C4F0-B3C3-434E-A23A-DF4FDE7FCD91}">
      <dgm:prSet/>
      <dgm:spPr/>
      <dgm:t>
        <a:bodyPr/>
        <a:lstStyle/>
        <a:p>
          <a:endParaRPr lang="ru-RU"/>
        </a:p>
      </dgm:t>
    </dgm:pt>
    <dgm:pt modelId="{9739B06B-47A9-41D0-8E8D-46FA555836F1}" type="parTrans" cxnId="{31DAE8AD-189C-44B7-999E-AC906E189930}">
      <dgm:prSet/>
      <dgm:spPr/>
      <dgm:t>
        <a:bodyPr/>
        <a:lstStyle/>
        <a:p>
          <a:endParaRPr lang="ru-RU"/>
        </a:p>
      </dgm:t>
    </dgm:pt>
    <dgm:pt modelId="{163EF84A-73A1-445F-BF29-539A8500C554}">
      <dgm:prSet/>
      <dgm:spPr/>
      <dgm:t>
        <a:bodyPr/>
        <a:lstStyle/>
        <a:p>
          <a:r>
            <a:rPr lang="ru-RU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«Юный Мастер»</a:t>
          </a:r>
          <a:endParaRPr lang="ru-RU">
            <a:solidFill>
              <a:schemeClr val="tx1"/>
            </a:solidFill>
          </a:endParaRPr>
        </a:p>
      </dgm:t>
    </dgm:pt>
    <dgm:pt modelId="{1B1C8931-A2CD-453A-83E9-85423DE0E3F4}" type="parTrans" cxnId="{0D1CD876-C96A-4B7A-9EF2-15B523866D48}">
      <dgm:prSet/>
      <dgm:spPr/>
      <dgm:t>
        <a:bodyPr/>
        <a:lstStyle/>
        <a:p>
          <a:endParaRPr lang="ru-RU"/>
        </a:p>
      </dgm:t>
    </dgm:pt>
    <dgm:pt modelId="{772C9A7C-3957-4892-A4F5-B546EEAF6D04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Интеграция с проектом «Осознанный Родитель» создает условия для активного семейного сопровождения талантов детей в области различных профессий и создает условия для ранней профориентации дошкольников.</a:t>
          </a:r>
        </a:p>
      </dgm:t>
    </dgm:pt>
    <dgm:pt modelId="{20301CD1-239E-4D3E-8F49-C1578780E0F7}" type="sibTrans" cxnId="{0D1CD876-C96A-4B7A-9EF2-15B523866D48}">
      <dgm:prSet/>
      <dgm:spPr/>
      <dgm:t>
        <a:bodyPr/>
        <a:lstStyle/>
        <a:p>
          <a:endParaRPr lang="ru-RU"/>
        </a:p>
      </dgm:t>
    </dgm:pt>
    <dgm:pt modelId="{FC2934DA-612E-4977-951B-7B6590A16728}" type="sibTrans" cxnId="{31DAE8AD-189C-44B7-999E-AC906E189930}">
      <dgm:prSet/>
      <dgm:spPr/>
      <dgm:t>
        <a:bodyPr/>
        <a:lstStyle/>
        <a:p>
          <a:endParaRPr lang="ru-RU"/>
        </a:p>
      </dgm:t>
    </dgm:pt>
    <dgm:pt modelId="{BC1A9A63-0D5D-4C74-A0C1-BA22C2CDF639}" type="parTrans" cxnId="{0423AF5A-B94A-44FA-9362-7262C58130D8}">
      <dgm:prSet/>
      <dgm:spPr/>
      <dgm:t>
        <a:bodyPr/>
        <a:lstStyle/>
        <a:p>
          <a:endParaRPr lang="ru-RU"/>
        </a:p>
      </dgm:t>
    </dgm:pt>
    <dgm:pt modelId="{92B40318-E17C-4180-9C6D-A6BFE459ED7C}">
      <dgm:prSet/>
      <dgm:spPr/>
      <dgm:t>
        <a:bodyPr/>
        <a:lstStyle/>
        <a:p>
          <a:r>
            <a:rPr lang="ru-RU" i="1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«Картинная Галерея в Детском Саду»</a:t>
          </a:r>
          <a:endParaRPr lang="ru-RU">
            <a:solidFill>
              <a:schemeClr val="tx1"/>
            </a:solidFill>
            <a:latin typeface="Times New Roman" panose="02020603050405020304" charset="0"/>
            <a:ea typeface="Calibri"/>
          </a:endParaRPr>
        </a:p>
      </dgm:t>
    </dgm:pt>
    <dgm:pt modelId="{5003CFC3-B343-4DAC-8242-AAE3256B94D1}" type="parTrans" cxnId="{ECCF0B92-D0B4-4D74-A353-6B8066690580}">
      <dgm:prSet/>
      <dgm:spPr/>
      <dgm:t>
        <a:bodyPr/>
        <a:lstStyle/>
        <a:p>
          <a:endParaRPr lang="ru-RU"/>
        </a:p>
      </dgm:t>
    </dgm:pt>
    <dgm:pt modelId="{FE5C0DD2-E9E7-40BA-A90B-0937DC62CFFC}">
      <dgm:prSet/>
      <dgm:spPr/>
      <dgm:t>
        <a:bodyPr/>
        <a:lstStyle/>
        <a:p>
          <a:r>
            <a:rPr lang="ru-RU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Интеграция этих проектов позволяет семьям знакомиться с произведениями искусства, создавать собственные картины и развивать художественное мышление дошкольников, повышать их эстетическое восприятие и творческие способности.</a:t>
          </a:r>
        </a:p>
      </dgm:t>
    </dgm:pt>
    <dgm:pt modelId="{40CECA45-6292-4553-912B-71BC7AAB821C}" type="sibTrans" cxnId="{ECCF0B92-D0B4-4D74-A353-6B8066690580}">
      <dgm:prSet/>
      <dgm:spPr/>
      <dgm:t>
        <a:bodyPr/>
        <a:lstStyle/>
        <a:p>
          <a:endParaRPr lang="ru-RU"/>
        </a:p>
      </dgm:t>
    </dgm:pt>
    <dgm:pt modelId="{92F04758-2723-420B-9FE1-679E1515F7E9}" type="sibTrans" cxnId="{0423AF5A-B94A-44FA-9362-7262C58130D8}">
      <dgm:prSet/>
      <dgm:spPr/>
      <dgm:t>
        <a:bodyPr/>
        <a:lstStyle/>
        <a:p>
          <a:endParaRPr lang="ru-RU"/>
        </a:p>
      </dgm:t>
    </dgm:pt>
    <dgm:pt modelId="{FA686DE7-6EC4-49BA-A267-11F6D55D88A8}" type="pres">
      <dgm:prSet presAssocID="{72A52380-8F0A-49CD-ADE4-F48C372CE2BC}" presName="Name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/>
      </dgm:t>
    </dgm:pt>
    <dgm:pt modelId="{09E10E0E-E4E4-4BA6-986E-1178B27BBE1D}" type="pres">
      <dgm:prSet presAssocID="{A67429FF-853D-4D78-9F72-A9AEA0CA6306}" presName="horFlow"/>
      <dgm:spPr/>
      <dgm:t>
        <a:bodyPr/>
        <a:lstStyle/>
        <a:p/>
      </dgm:t>
    </dgm:pt>
    <dgm:pt modelId="{099911D7-5BF8-4BD1-9C71-6FA51CAE662F}" type="pres">
      <dgm:prSet presAssocID="{A67429FF-853D-4D78-9F72-A9AEA0CA6306}" presName="bigChev" presStyleLbl="node1" presStyleCnt="7" custScaleX="106284"/>
      <dgm:spPr/>
      <dgm:t>
        <a:bodyPr/>
        <a:lstStyle/>
        <a:p/>
      </dgm:t>
    </dgm:pt>
    <dgm:pt modelId="{08336FF2-2CAE-41F1-85D0-3244394B7E82}" type="pres">
      <dgm:prSet presAssocID="{46B1B6FB-B500-4882-84C6-70001F1A3DFB}" presName="parTrans"/>
      <dgm:spPr/>
      <dgm:t>
        <a:bodyPr/>
        <a:lstStyle/>
        <a:p/>
      </dgm:t>
    </dgm:pt>
    <dgm:pt modelId="{610868B4-6AD2-4E85-8392-8A9DB77F556F}" type="pres">
      <dgm:prSet presAssocID="{3ED8C25A-DD7A-401F-B482-31378E5B99DB}" presName="node" presStyleLbl="alignAccFollowNode1" presStyleCnt="7" custScaleX="509615">
        <dgm:presLayoutVars>
          <dgm:bulletEnabled val="1"/>
        </dgm:presLayoutVars>
      </dgm:prSet>
      <dgm:spPr/>
      <dgm:t>
        <a:bodyPr/>
        <a:lstStyle/>
        <a:p/>
      </dgm:t>
    </dgm:pt>
    <dgm:pt modelId="{56BE1915-6801-4DD0-8256-0BA132C5B59A}" type="pres">
      <dgm:prSet presAssocID="{A67429FF-853D-4D78-9F72-A9AEA0CA6306}" presName="vSp"/>
      <dgm:spPr/>
      <dgm:t>
        <a:bodyPr/>
        <a:lstStyle/>
        <a:p/>
      </dgm:t>
    </dgm:pt>
    <dgm:pt modelId="{E384EE29-14D3-44B8-834E-CFF9EF4B9336}" type="pres">
      <dgm:prSet presAssocID="{F49B3EFB-28CA-450F-928E-DA29304C99A6}" presName="horFlow"/>
      <dgm:spPr/>
      <dgm:t>
        <a:bodyPr/>
        <a:lstStyle/>
        <a:p/>
      </dgm:t>
    </dgm:pt>
    <dgm:pt modelId="{2E2C471B-CF81-461B-B62D-F073D915F7EE}" type="pres">
      <dgm:prSet presAssocID="{F49B3EFB-28CA-450F-928E-DA29304C99A6}" presName="bigChev" presStyleLbl="node1" presStyleIdx="1" presStyleCnt="7" custScaleX="110868"/>
      <dgm:spPr/>
      <dgm:t>
        <a:bodyPr/>
        <a:lstStyle/>
        <a:p/>
      </dgm:t>
    </dgm:pt>
    <dgm:pt modelId="{A7C1635C-160D-412F-A838-1588B9507292}" type="pres">
      <dgm:prSet presAssocID="{80068ED2-4718-4AEB-B6CB-A1ADCFC8858D}" presName="parTrans"/>
      <dgm:spPr/>
      <dgm:t>
        <a:bodyPr/>
        <a:lstStyle/>
        <a:p/>
      </dgm:t>
    </dgm:pt>
    <dgm:pt modelId="{A8E5EE2C-7702-4F17-A4C0-595E21A86953}" type="pres">
      <dgm:prSet presAssocID="{3A5A7D0E-3A2C-4B22-B13D-2D907A0765EB}" presName="node" presStyleLbl="alignAccFollowNode1" presStyleIdx="1" presStyleCnt="7" custScaleX="513757">
        <dgm:presLayoutVars>
          <dgm:bulletEnabled val="1"/>
        </dgm:presLayoutVars>
      </dgm:prSet>
      <dgm:spPr/>
      <dgm:t>
        <a:bodyPr/>
        <a:lstStyle/>
        <a:p/>
      </dgm:t>
    </dgm:pt>
    <dgm:pt modelId="{D5333C7C-B2E8-488E-80D4-DF9B715E4A2E}" type="pres">
      <dgm:prSet presAssocID="{F49B3EFB-28CA-450F-928E-DA29304C99A6}" presName="vSp"/>
      <dgm:spPr/>
      <dgm:t>
        <a:bodyPr/>
        <a:lstStyle/>
        <a:p/>
      </dgm:t>
    </dgm:pt>
    <dgm:pt modelId="{7A164D81-F978-4A10-91C5-27A7D99F2FCC}" type="pres">
      <dgm:prSet presAssocID="{C93C35E3-930C-40F5-BFEB-5D6EF6070BE6}" presName="horFlow"/>
      <dgm:spPr/>
      <dgm:t>
        <a:bodyPr/>
        <a:lstStyle/>
        <a:p/>
      </dgm:t>
    </dgm:pt>
    <dgm:pt modelId="{A4AF2358-5BAC-46AA-BB09-65B41D1B1FB8}" type="pres">
      <dgm:prSet presAssocID="{C93C35E3-930C-40F5-BFEB-5D6EF6070BE6}" presName="bigChev" presStyleLbl="node1" presStyleIdx="2" presStyleCnt="7" custScaleX="110276"/>
      <dgm:spPr/>
      <dgm:t>
        <a:bodyPr/>
        <a:lstStyle/>
        <a:p/>
      </dgm:t>
    </dgm:pt>
    <dgm:pt modelId="{5B8DECDB-5E06-417A-97B9-663CE2FEE752}" type="pres">
      <dgm:prSet presAssocID="{85FE3ECC-BC6D-4050-A241-10B1348BF50F}" presName="parTrans"/>
      <dgm:spPr/>
      <dgm:t>
        <a:bodyPr/>
        <a:lstStyle/>
        <a:p/>
      </dgm:t>
    </dgm:pt>
    <dgm:pt modelId="{D13F4C6F-EFB7-47FC-A938-4BD931D60045}" type="pres">
      <dgm:prSet presAssocID="{5EFA51B1-64E8-4BA5-B2A3-939280252549}" presName="node" presStyleLbl="alignAccFollowNode1" presStyleIdx="2" presStyleCnt="7" custScaleX="515138">
        <dgm:presLayoutVars>
          <dgm:bulletEnabled val="1"/>
        </dgm:presLayoutVars>
      </dgm:prSet>
      <dgm:spPr/>
      <dgm:t>
        <a:bodyPr/>
        <a:lstStyle/>
        <a:p/>
      </dgm:t>
    </dgm:pt>
    <dgm:pt modelId="{3B4D66DD-5DC9-43AB-A71D-46C756163191}" type="pres">
      <dgm:prSet presAssocID="{C93C35E3-930C-40F5-BFEB-5D6EF6070BE6}" presName="vSp"/>
      <dgm:spPr/>
      <dgm:t>
        <a:bodyPr/>
        <a:lstStyle/>
        <a:p/>
      </dgm:t>
    </dgm:pt>
    <dgm:pt modelId="{7AF463FB-4497-4CE9-8BA7-1A2653C93B91}" type="pres">
      <dgm:prSet presAssocID="{4A67269A-BEA0-4822-A111-2A795BC3C43C}" presName="horFlow"/>
      <dgm:spPr/>
      <dgm:t>
        <a:bodyPr/>
        <a:lstStyle/>
        <a:p/>
      </dgm:t>
    </dgm:pt>
    <dgm:pt modelId="{BEEA183B-04DA-4D06-9417-4BFA5C5A98F2}" type="pres">
      <dgm:prSet presAssocID="{4A67269A-BEA0-4822-A111-2A795BC3C43C}" presName="bigChev" presStyleLbl="node1" presStyleIdx="3" presStyleCnt="7" custScaleX="111977"/>
      <dgm:spPr/>
      <dgm:t>
        <a:bodyPr/>
        <a:lstStyle/>
        <a:p/>
      </dgm:t>
    </dgm:pt>
    <dgm:pt modelId="{6A800512-6235-46F0-96FE-5AB37D4172DD}" type="pres">
      <dgm:prSet presAssocID="{E634FE46-297C-4F15-BFAE-2494FF4A6086}" presName="parTrans"/>
      <dgm:spPr/>
      <dgm:t>
        <a:bodyPr/>
        <a:lstStyle/>
        <a:p/>
      </dgm:t>
    </dgm:pt>
    <dgm:pt modelId="{0A02DAAD-E045-4519-95FF-3D0EA8DC7562}" type="pres">
      <dgm:prSet presAssocID="{86AB0B8E-80A1-46A0-96D2-CEF4FA2158FB}" presName="node" presStyleLbl="alignAccFollowNode1" presStyleIdx="3" presStyleCnt="7" custScaleX="516519">
        <dgm:presLayoutVars>
          <dgm:bulletEnabled val="1"/>
        </dgm:presLayoutVars>
      </dgm:prSet>
      <dgm:spPr/>
      <dgm:t>
        <a:bodyPr/>
        <a:lstStyle/>
        <a:p/>
      </dgm:t>
    </dgm:pt>
    <dgm:pt modelId="{A5FB06DE-69ED-4BE5-9905-9F66CF321075}" type="pres">
      <dgm:prSet presAssocID="{4A67269A-BEA0-4822-A111-2A795BC3C43C}" presName="vSp"/>
      <dgm:spPr/>
      <dgm:t>
        <a:bodyPr/>
        <a:lstStyle/>
        <a:p/>
      </dgm:t>
    </dgm:pt>
    <dgm:pt modelId="{4AA990EF-0C05-4D43-8DC2-6C1F09445B67}" type="pres">
      <dgm:prSet presAssocID="{DC0D41B6-FE8A-49E0-B792-E7C99F591161}" presName="horFlow"/>
      <dgm:spPr/>
      <dgm:t>
        <a:bodyPr/>
        <a:lstStyle/>
        <a:p/>
      </dgm:t>
    </dgm:pt>
    <dgm:pt modelId="{8508CDE8-75F2-4F12-89AE-137C827E8DCC}" type="pres">
      <dgm:prSet presAssocID="{DC0D41B6-FE8A-49E0-B792-E7C99F591161}" presName="bigChev" presStyleLbl="node1" presStyleIdx="4" presStyleCnt="7" custScaleX="110240"/>
      <dgm:spPr/>
      <dgm:t>
        <a:bodyPr/>
        <a:lstStyle/>
        <a:p/>
      </dgm:t>
    </dgm:pt>
    <dgm:pt modelId="{3B88BEEC-5AAC-49B0-8147-D1B8BADCD43D}" type="pres">
      <dgm:prSet presAssocID="{5F4471A5-8593-4EF5-B6B2-2E8168D493AA}" presName="parTrans"/>
      <dgm:spPr/>
      <dgm:t>
        <a:bodyPr/>
        <a:lstStyle/>
        <a:p/>
      </dgm:t>
    </dgm:pt>
    <dgm:pt modelId="{5A193075-621A-41B3-A401-A4CB4D372CBE}" type="pres">
      <dgm:prSet presAssocID="{ECBB0710-22AF-45B7-88B7-E8DC434C9753}" presName="node" presStyleLbl="alignAccFollowNode1" presStyleIdx="4" presStyleCnt="7" custScaleX="516518">
        <dgm:presLayoutVars>
          <dgm:bulletEnabled val="1"/>
        </dgm:presLayoutVars>
      </dgm:prSet>
      <dgm:spPr/>
      <dgm:t>
        <a:bodyPr/>
        <a:lstStyle/>
        <a:p/>
      </dgm:t>
    </dgm:pt>
    <dgm:pt modelId="{6D85972C-3A18-4BAE-A5BD-B7A9D692D774}" type="pres">
      <dgm:prSet presAssocID="{DC0D41B6-FE8A-49E0-B792-E7C99F591161}" presName="vSp"/>
      <dgm:spPr/>
      <dgm:t>
        <a:bodyPr/>
        <a:lstStyle/>
        <a:p/>
      </dgm:t>
    </dgm:pt>
    <dgm:pt modelId="{C8161988-631F-4D0C-B8A6-B7CFF8732126}" type="pres">
      <dgm:prSet presAssocID="{163EF84A-73A1-445F-BF29-539A8500C554}" presName="horFlow"/>
      <dgm:spPr/>
      <dgm:t>
        <a:bodyPr/>
        <a:lstStyle/>
        <a:p/>
      </dgm:t>
    </dgm:pt>
    <dgm:pt modelId="{A0FCF629-9FB0-41A6-B098-BF11D5209CA5}" type="pres">
      <dgm:prSet presAssocID="{163EF84A-73A1-445F-BF29-539A8500C554}" presName="bigChev" presStyleLbl="node1" presStyleIdx="5" presStyleCnt="7" custScaleX="110240"/>
      <dgm:spPr/>
      <dgm:t>
        <a:bodyPr/>
        <a:lstStyle/>
        <a:p/>
      </dgm:t>
    </dgm:pt>
    <dgm:pt modelId="{1896B82D-7E55-4369-97BA-545B66E7D377}" type="pres">
      <dgm:prSet presAssocID="{1B1C8931-A2CD-453A-83E9-85423DE0E3F4}" presName="parTrans"/>
      <dgm:spPr/>
      <dgm:t>
        <a:bodyPr/>
        <a:lstStyle/>
        <a:p/>
      </dgm:t>
    </dgm:pt>
    <dgm:pt modelId="{2FF33BA5-7BD7-493C-9F2A-3E95EC2453D0}" type="pres">
      <dgm:prSet presAssocID="{772C9A7C-3957-4892-A4F5-B546EEAF6D04}" presName="node" presStyleLbl="alignAccFollowNode1" presStyleIdx="5" presStyleCnt="7" custScaleX="516519">
        <dgm:presLayoutVars>
          <dgm:bulletEnabled val="1"/>
        </dgm:presLayoutVars>
      </dgm:prSet>
      <dgm:spPr/>
      <dgm:t>
        <a:bodyPr/>
        <a:lstStyle/>
        <a:p/>
      </dgm:t>
    </dgm:pt>
    <dgm:pt modelId="{19504DC0-EAF8-4ECD-BFFF-F3A84DA5ABB1}" type="pres">
      <dgm:prSet presAssocID="{163EF84A-73A1-445F-BF29-539A8500C554}" presName="vSp"/>
      <dgm:spPr/>
      <dgm:t>
        <a:bodyPr/>
        <a:lstStyle/>
        <a:p/>
      </dgm:t>
    </dgm:pt>
    <dgm:pt modelId="{63E07B3A-1177-4C33-80B3-236F19F4109B}" type="pres">
      <dgm:prSet presAssocID="{92B40318-E17C-4180-9C6D-A6BFE459ED7C}" presName="horFlow"/>
      <dgm:spPr/>
      <dgm:t>
        <a:bodyPr/>
        <a:lstStyle/>
        <a:p/>
      </dgm:t>
    </dgm:pt>
    <dgm:pt modelId="{4B27D8FB-DE7B-487A-9558-8C1962CB345E}" type="pres">
      <dgm:prSet presAssocID="{92B40318-E17C-4180-9C6D-A6BFE459ED7C}" presName="bigChev" presStyleLbl="node1" presStyleIdx="6" presStyleCnt="7" custScaleX="110240"/>
      <dgm:spPr/>
      <dgm:t>
        <a:bodyPr/>
        <a:lstStyle/>
        <a:p/>
      </dgm:t>
    </dgm:pt>
    <dgm:pt modelId="{943174C6-4BB9-42EB-97F2-DE2D8C1334BC}" type="pres">
      <dgm:prSet presAssocID="{5003CFC3-B343-4DAC-8242-AAE3256B94D1}" presName="parTrans"/>
      <dgm:spPr/>
      <dgm:t>
        <a:bodyPr/>
        <a:lstStyle/>
        <a:p/>
      </dgm:t>
    </dgm:pt>
    <dgm:pt modelId="{FF12F88A-B826-470A-9E2A-D4B302E27D49}" type="pres">
      <dgm:prSet presAssocID="{FE5C0DD2-E9E7-40BA-A90B-0937DC62CFFC}" presName="node" presStyleLbl="alignAccFollowNode1" presStyleIdx="6" presStyleCnt="7" custScaleX="517899">
        <dgm:presLayoutVars>
          <dgm:bulletEnabled val="1"/>
        </dgm:presLayoutVars>
      </dgm:prSet>
      <dgm:spPr/>
      <dgm:t>
        <a:bodyPr/>
        <a:lstStyle/>
        <a:p/>
      </dgm:t>
    </dgm:pt>
  </dgm:ptLst>
  <dgm:cxnLst>
    <dgm:cxn modelId="{AA8E84D0-E67A-4770-B21C-46AD85E3032D}" srcId="{72A52380-8F0A-49CD-ADE4-F48C372CE2BC}" destId="{A67429FF-853D-4D78-9F72-A9AEA0CA6306}" srcOrd="0" destOrd="0" parTransId="{011CCD0B-D22A-48EF-AD9A-FC90E2AE3F05}" sibTransId="{54CAE355-0C01-4633-BAEA-B3B165121CD3}"/>
    <dgm:cxn modelId="{1E1995FE-67E9-402B-8357-D703A064C32C}" srcId="{A67429FF-853D-4D78-9F72-A9AEA0CA6306}" destId="{3ED8C25A-DD7A-401F-B482-31378E5B99DB}" srcOrd="0" destOrd="0" parTransId="{46B1B6FB-B500-4882-84C6-70001F1A3DFB}" sibTransId="{865729FE-95DB-4721-984C-E0DFD6169667}"/>
    <dgm:cxn modelId="{57979868-3F74-4288-B5C4-0FA2CA530A70}" srcId="{72A52380-8F0A-49CD-ADE4-F48C372CE2BC}" destId="{F49B3EFB-28CA-450F-928E-DA29304C99A6}" srcOrd="1" destOrd="0" parTransId="{E85077BA-8B86-4DD4-9C08-C2DDCD97F53F}" sibTransId="{5FF47FCF-ECD2-44D5-A54C-6D75CDC2CD8E}"/>
    <dgm:cxn modelId="{9C997CC4-AB58-4280-A039-B301082D8385}" srcId="{F49B3EFB-28CA-450F-928E-DA29304C99A6}" destId="{3A5A7D0E-3A2C-4B22-B13D-2D907A0765EB}" srcOrd="0" destOrd="0" parTransId="{80068ED2-4718-4AEB-B6CB-A1ADCFC8858D}" sibTransId="{6DAB07AB-3220-47D4-9007-4877BDDE9B5C}"/>
    <dgm:cxn modelId="{0E29A36F-B4A1-4D76-961B-4C10CAFBD815}" srcId="{72A52380-8F0A-49CD-ADE4-F48C372CE2BC}" destId="{C93C35E3-930C-40F5-BFEB-5D6EF6070BE6}" srcOrd="2" destOrd="0" parTransId="{06A150BA-95F1-4351-843D-E5058AF2CE29}" sibTransId="{88B6CB75-BC28-45B9-ACCB-4E446CCCE8A3}"/>
    <dgm:cxn modelId="{44DB51A8-DA8D-4BE7-AA35-9112A1988D3A}" srcId="{C93C35E3-930C-40F5-BFEB-5D6EF6070BE6}" destId="{5EFA51B1-64E8-4BA5-B2A3-939280252549}" srcOrd="0" destOrd="0" parTransId="{85FE3ECC-BC6D-4050-A241-10B1348BF50F}" sibTransId="{E94B1B1B-73C6-4207-A00B-5522FD7A545A}"/>
    <dgm:cxn modelId="{8870145B-82EF-4783-8697-FEF9E7671C7C}" srcId="{72A52380-8F0A-49CD-ADE4-F48C372CE2BC}" destId="{4A67269A-BEA0-4822-A111-2A795BC3C43C}" srcOrd="3" destOrd="0" parTransId="{BBD1A448-06B9-453C-BB9F-0D18C9340E9E}" sibTransId="{45AF373F-A6F2-4727-9F60-5C02F6156D3E}"/>
    <dgm:cxn modelId="{BADE56E8-E96D-4525-897C-A0F55773E2F1}" srcId="{4A67269A-BEA0-4822-A111-2A795BC3C43C}" destId="{86AB0B8E-80A1-46A0-96D2-CEF4FA2158FB}" srcOrd="0" destOrd="0" parTransId="{E634FE46-297C-4F15-BFAE-2494FF4A6086}" sibTransId="{FBF2EFC8-EF31-4478-BB6F-BD9FE3F133B7}"/>
    <dgm:cxn modelId="{8F67C4F0-B3C3-434E-A23A-DF4FDE7FCD91}" srcId="{72A52380-8F0A-49CD-ADE4-F48C372CE2BC}" destId="{DC0D41B6-FE8A-49E0-B792-E7C99F591161}" srcOrd="4" destOrd="0" parTransId="{51241CF6-2484-4405-ADBF-50F642CAC20D}" sibTransId="{174B9361-4D4A-4FBA-ACED-AFDBBE5711F6}"/>
    <dgm:cxn modelId="{D4D79EB3-41A3-42DA-8A57-EED8D9269817}" srcId="{DC0D41B6-FE8A-49E0-B792-E7C99F591161}" destId="{ECBB0710-22AF-45B7-88B7-E8DC434C9753}" srcOrd="0" destOrd="0" parTransId="{5F4471A5-8593-4EF5-B6B2-2E8168D493AA}" sibTransId="{6FB6D27F-73BE-4CE0-9BC2-C00DFE6B4601}"/>
    <dgm:cxn modelId="{31DAE8AD-189C-44B7-999E-AC906E189930}" srcId="{72A52380-8F0A-49CD-ADE4-F48C372CE2BC}" destId="{163EF84A-73A1-445F-BF29-539A8500C554}" srcOrd="5" destOrd="0" parTransId="{9739B06B-47A9-41D0-8E8D-46FA555836F1}" sibTransId="{FC2934DA-612E-4977-951B-7B6590A16728}"/>
    <dgm:cxn modelId="{0D1CD876-C96A-4B7A-9EF2-15B523866D48}" srcId="{163EF84A-73A1-445F-BF29-539A8500C554}" destId="{772C9A7C-3957-4892-A4F5-B546EEAF6D04}" srcOrd="0" destOrd="0" parTransId="{1B1C8931-A2CD-453A-83E9-85423DE0E3F4}" sibTransId="{20301CD1-239E-4D3E-8F49-C1578780E0F7}"/>
    <dgm:cxn modelId="{0423AF5A-B94A-44FA-9362-7262C58130D8}" srcId="{72A52380-8F0A-49CD-ADE4-F48C372CE2BC}" destId="{92B40318-E17C-4180-9C6D-A6BFE459ED7C}" srcOrd="6" destOrd="0" parTransId="{BC1A9A63-0D5D-4C74-A0C1-BA22C2CDF639}" sibTransId="{92F04758-2723-420B-9FE1-679E1515F7E9}"/>
    <dgm:cxn modelId="{ECCF0B92-D0B4-4D74-A353-6B8066690580}" srcId="{92B40318-E17C-4180-9C6D-A6BFE459ED7C}" destId="{FE5C0DD2-E9E7-40BA-A90B-0937DC62CFFC}" srcOrd="0" destOrd="0" parTransId="{5003CFC3-B343-4DAC-8242-AAE3256B94D1}" sibTransId="{40CECA45-6292-4553-912B-71BC7AAB821C}"/>
    <dgm:cxn modelId="{9E886743-50B7-4BC4-B87A-51E0A391F9D9}" type="presOf" srcId="{72A52380-8F0A-49CD-ADE4-F48C372CE2BC}" destId="{FA686DE7-6EC4-49BA-A267-11F6D55D88A8}" srcOrd="0" destOrd="0" presId="urn:microsoft.com/office/officeart/2005/8/layout/lProcess3"/>
    <dgm:cxn modelId="{FC480220-F5F2-4802-BA0B-71B8DC289097}" type="presParOf" srcId="{FA686DE7-6EC4-49BA-A267-11F6D55D88A8}" destId="{09E10E0E-E4E4-4BA6-986E-1178B27BBE1D}" srcOrd="0" destOrd="0" presId="urn:microsoft.com/office/officeart/2005/8/layout/lProcess3"/>
    <dgm:cxn modelId="{F9D42D50-5270-4AC4-B11D-8EB9CC93BAA7}" type="presParOf" srcId="{09E10E0E-E4E4-4BA6-986E-1178B27BBE1D}" destId="{099911D7-5BF8-4BD1-9C71-6FA51CAE662F}" srcOrd="0" destOrd="0" presId="urn:microsoft.com/office/officeart/2005/8/layout/lProcess3"/>
    <dgm:cxn modelId="{45DCD15F-16BB-4CE3-9E6B-CF520EE3EAB2}" type="presOf" srcId="{A67429FF-853D-4D78-9F72-A9AEA0CA6306}" destId="{099911D7-5BF8-4BD1-9C71-6FA51CAE662F}" srcOrd="0" destOrd="0" presId="urn:microsoft.com/office/officeart/2005/8/layout/lProcess3"/>
    <dgm:cxn modelId="{238415AC-65CC-4030-8E9D-046BAE3819D8}" type="presParOf" srcId="{09E10E0E-E4E4-4BA6-986E-1178B27BBE1D}" destId="{08336FF2-2CAE-41F1-85D0-3244394B7E82}" srcOrd="1" destOrd="0" presId="urn:microsoft.com/office/officeart/2005/8/layout/lProcess3"/>
    <dgm:cxn modelId="{CA8D0310-5E39-4EC4-97BA-3B471199614C}" type="presParOf" srcId="{09E10E0E-E4E4-4BA6-986E-1178B27BBE1D}" destId="{610868B4-6AD2-4E85-8392-8A9DB77F556F}" srcOrd="2" destOrd="0" presId="urn:microsoft.com/office/officeart/2005/8/layout/lProcess3"/>
    <dgm:cxn modelId="{6038C8D2-60F9-4652-A235-31FD896B41D3}" type="presOf" srcId="{3ED8C25A-DD7A-401F-B482-31378E5B99DB}" destId="{610868B4-6AD2-4E85-8392-8A9DB77F556F}" srcOrd="0" destOrd="0" presId="urn:microsoft.com/office/officeart/2005/8/layout/lProcess3"/>
    <dgm:cxn modelId="{5B67D219-F4B8-429A-8B26-F2B6253A71A2}" type="presParOf" srcId="{FA686DE7-6EC4-49BA-A267-11F6D55D88A8}" destId="{56BE1915-6801-4DD0-8256-0BA132C5B59A}" srcOrd="1" destOrd="0" presId="urn:microsoft.com/office/officeart/2005/8/layout/lProcess3"/>
    <dgm:cxn modelId="{EFF7A7C2-6346-45BF-8A3B-1E887BB9BA75}" type="presParOf" srcId="{FA686DE7-6EC4-49BA-A267-11F6D55D88A8}" destId="{E384EE29-14D3-44B8-834E-CFF9EF4B9336}" srcOrd="2" destOrd="0" presId="urn:microsoft.com/office/officeart/2005/8/layout/lProcess3"/>
    <dgm:cxn modelId="{E4C80096-1DA0-427A-8675-14E784A6FFB2}" type="presParOf" srcId="{E384EE29-14D3-44B8-834E-CFF9EF4B9336}" destId="{2E2C471B-CF81-461B-B62D-F073D915F7EE}" srcOrd="0" destOrd="0" presId="urn:microsoft.com/office/officeart/2005/8/layout/lProcess3"/>
    <dgm:cxn modelId="{90C29FB9-17BE-422D-8CB2-F18EFEEB0C02}" type="presOf" srcId="{F49B3EFB-28CA-450F-928E-DA29304C99A6}" destId="{2E2C471B-CF81-461B-B62D-F073D915F7EE}" srcOrd="0" destOrd="0" presId="urn:microsoft.com/office/officeart/2005/8/layout/lProcess3"/>
    <dgm:cxn modelId="{3E49871E-4922-4FEC-931F-536A76441EFE}" type="presParOf" srcId="{E384EE29-14D3-44B8-834E-CFF9EF4B9336}" destId="{A7C1635C-160D-412F-A838-1588B9507292}" srcOrd="1" destOrd="0" presId="urn:microsoft.com/office/officeart/2005/8/layout/lProcess3"/>
    <dgm:cxn modelId="{47D9582D-8C5D-438D-95B6-C146BC245B27}" type="presParOf" srcId="{E384EE29-14D3-44B8-834E-CFF9EF4B9336}" destId="{A8E5EE2C-7702-4F17-A4C0-595E21A86953}" srcOrd="2" destOrd="0" presId="urn:microsoft.com/office/officeart/2005/8/layout/lProcess3"/>
    <dgm:cxn modelId="{CE021B0D-3D63-4561-B865-3BFF2BBD346E}" type="presOf" srcId="{3A5A7D0E-3A2C-4B22-B13D-2D907A0765EB}" destId="{A8E5EE2C-7702-4F17-A4C0-595E21A86953}" srcOrd="0" destOrd="0" presId="urn:microsoft.com/office/officeart/2005/8/layout/lProcess3"/>
    <dgm:cxn modelId="{01DBCEC1-B02D-4183-8F6D-E67EED05F40B}" type="presParOf" srcId="{FA686DE7-6EC4-49BA-A267-11F6D55D88A8}" destId="{D5333C7C-B2E8-488E-80D4-DF9B715E4A2E}" srcOrd="3" destOrd="0" presId="urn:microsoft.com/office/officeart/2005/8/layout/lProcess3"/>
    <dgm:cxn modelId="{9FA18A77-9300-4358-9AEF-3EAE0C19B1CC}" type="presParOf" srcId="{FA686DE7-6EC4-49BA-A267-11F6D55D88A8}" destId="{7A164D81-F978-4A10-91C5-27A7D99F2FCC}" srcOrd="4" destOrd="0" presId="urn:microsoft.com/office/officeart/2005/8/layout/lProcess3"/>
    <dgm:cxn modelId="{6630C04F-41E2-476D-8050-EC5178F090B5}" type="presParOf" srcId="{7A164D81-F978-4A10-91C5-27A7D99F2FCC}" destId="{A4AF2358-5BAC-46AA-BB09-65B41D1B1FB8}" srcOrd="0" destOrd="0" presId="urn:microsoft.com/office/officeart/2005/8/layout/lProcess3"/>
    <dgm:cxn modelId="{FF950C84-DEA2-4882-8A3A-62F434EDF0CD}" type="presOf" srcId="{C93C35E3-930C-40F5-BFEB-5D6EF6070BE6}" destId="{A4AF2358-5BAC-46AA-BB09-65B41D1B1FB8}" srcOrd="0" destOrd="0" presId="urn:microsoft.com/office/officeart/2005/8/layout/lProcess3"/>
    <dgm:cxn modelId="{FE6AF553-AA7C-405A-BA03-272B60C61C45}" type="presParOf" srcId="{7A164D81-F978-4A10-91C5-27A7D99F2FCC}" destId="{5B8DECDB-5E06-417A-97B9-663CE2FEE752}" srcOrd="1" destOrd="0" presId="urn:microsoft.com/office/officeart/2005/8/layout/lProcess3"/>
    <dgm:cxn modelId="{2999A14B-CE0B-4325-8B4A-DBC46995E80F}" type="presParOf" srcId="{7A164D81-F978-4A10-91C5-27A7D99F2FCC}" destId="{D13F4C6F-EFB7-47FC-A938-4BD931D60045}" srcOrd="2" destOrd="0" presId="urn:microsoft.com/office/officeart/2005/8/layout/lProcess3"/>
    <dgm:cxn modelId="{91D38A92-8546-4C3C-B08F-6B515D001698}" type="presOf" srcId="{5EFA51B1-64E8-4BA5-B2A3-939280252549}" destId="{D13F4C6F-EFB7-47FC-A938-4BD931D60045}" srcOrd="0" destOrd="0" presId="urn:microsoft.com/office/officeart/2005/8/layout/lProcess3"/>
    <dgm:cxn modelId="{2EB6957B-F56E-46A7-B0A9-40D5487A871F}" type="presParOf" srcId="{FA686DE7-6EC4-49BA-A267-11F6D55D88A8}" destId="{3B4D66DD-5DC9-43AB-A71D-46C756163191}" srcOrd="5" destOrd="0" presId="urn:microsoft.com/office/officeart/2005/8/layout/lProcess3"/>
    <dgm:cxn modelId="{C3DC2719-758F-4437-AA2C-2630E7F7BB8F}" type="presParOf" srcId="{FA686DE7-6EC4-49BA-A267-11F6D55D88A8}" destId="{7AF463FB-4497-4CE9-8BA7-1A2653C93B91}" srcOrd="6" destOrd="0" presId="urn:microsoft.com/office/officeart/2005/8/layout/lProcess3"/>
    <dgm:cxn modelId="{61197E25-E429-485A-B477-759B20D13D97}" type="presParOf" srcId="{7AF463FB-4497-4CE9-8BA7-1A2653C93B91}" destId="{BEEA183B-04DA-4D06-9417-4BFA5C5A98F2}" srcOrd="0" destOrd="0" presId="urn:microsoft.com/office/officeart/2005/8/layout/lProcess3"/>
    <dgm:cxn modelId="{08129B36-623E-485A-9AD5-535ED6803BF9}" type="presOf" srcId="{4A67269A-BEA0-4822-A111-2A795BC3C43C}" destId="{BEEA183B-04DA-4D06-9417-4BFA5C5A98F2}" srcOrd="0" destOrd="0" presId="urn:microsoft.com/office/officeart/2005/8/layout/lProcess3"/>
    <dgm:cxn modelId="{FAB5CF50-E87E-4DC1-BF71-53C57BAED278}" type="presParOf" srcId="{7AF463FB-4497-4CE9-8BA7-1A2653C93B91}" destId="{6A800512-6235-46F0-96FE-5AB37D4172DD}" srcOrd="1" destOrd="0" presId="urn:microsoft.com/office/officeart/2005/8/layout/lProcess3"/>
    <dgm:cxn modelId="{AA7E92FF-37CE-4E1C-A0D0-1EB54488B905}" type="presParOf" srcId="{7AF463FB-4497-4CE9-8BA7-1A2653C93B91}" destId="{0A02DAAD-E045-4519-95FF-3D0EA8DC7562}" srcOrd="2" destOrd="0" presId="urn:microsoft.com/office/officeart/2005/8/layout/lProcess3"/>
    <dgm:cxn modelId="{801C399B-3872-4808-9566-991DCC0738D8}" type="presOf" srcId="{86AB0B8E-80A1-46A0-96D2-CEF4FA2158FB}" destId="{0A02DAAD-E045-4519-95FF-3D0EA8DC7562}" srcOrd="0" destOrd="0" presId="urn:microsoft.com/office/officeart/2005/8/layout/lProcess3"/>
    <dgm:cxn modelId="{AB14841F-E66D-4D19-ACDF-D1DA66E9D603}" type="presParOf" srcId="{FA686DE7-6EC4-49BA-A267-11F6D55D88A8}" destId="{A5FB06DE-69ED-4BE5-9905-9F66CF321075}" srcOrd="7" destOrd="0" presId="urn:microsoft.com/office/officeart/2005/8/layout/lProcess3"/>
    <dgm:cxn modelId="{C90C3183-1FBF-4358-AC23-8A9B20CCE5DA}" type="presParOf" srcId="{FA686DE7-6EC4-49BA-A267-11F6D55D88A8}" destId="{4AA990EF-0C05-4D43-8DC2-6C1F09445B67}" srcOrd="8" destOrd="0" presId="urn:microsoft.com/office/officeart/2005/8/layout/lProcess3"/>
    <dgm:cxn modelId="{7D863B01-4E49-48CC-9406-A8C0FFA50DE5}" type="presParOf" srcId="{4AA990EF-0C05-4D43-8DC2-6C1F09445B67}" destId="{8508CDE8-75F2-4F12-89AE-137C827E8DCC}" srcOrd="0" destOrd="0" presId="urn:microsoft.com/office/officeart/2005/8/layout/lProcess3"/>
    <dgm:cxn modelId="{A7FE3B4F-FEC3-4B80-9645-600561646B45}" type="presOf" srcId="{DC0D41B6-FE8A-49E0-B792-E7C99F591161}" destId="{8508CDE8-75F2-4F12-89AE-137C827E8DCC}" srcOrd="0" destOrd="0" presId="urn:microsoft.com/office/officeart/2005/8/layout/lProcess3"/>
    <dgm:cxn modelId="{D8D65281-CD4F-475A-AAA1-32B426AC54E4}" type="presParOf" srcId="{4AA990EF-0C05-4D43-8DC2-6C1F09445B67}" destId="{3B88BEEC-5AAC-49B0-8147-D1B8BADCD43D}" srcOrd="1" destOrd="0" presId="urn:microsoft.com/office/officeart/2005/8/layout/lProcess3"/>
    <dgm:cxn modelId="{20CF2018-F581-4BBB-9207-A1EEEC82FACF}" type="presParOf" srcId="{4AA990EF-0C05-4D43-8DC2-6C1F09445B67}" destId="{5A193075-621A-41B3-A401-A4CB4D372CBE}" srcOrd="2" destOrd="0" presId="urn:microsoft.com/office/officeart/2005/8/layout/lProcess3"/>
    <dgm:cxn modelId="{1B243C8D-88B3-41E6-B2AD-8F252E24C049}" type="presOf" srcId="{ECBB0710-22AF-45B7-88B7-E8DC434C9753}" destId="{5A193075-621A-41B3-A401-A4CB4D372CBE}" srcOrd="0" destOrd="0" presId="urn:microsoft.com/office/officeart/2005/8/layout/lProcess3"/>
    <dgm:cxn modelId="{A31BF348-F601-4E53-A7AB-0F8A4248C56A}" type="presParOf" srcId="{FA686DE7-6EC4-49BA-A267-11F6D55D88A8}" destId="{6D85972C-3A18-4BAE-A5BD-B7A9D692D774}" srcOrd="9" destOrd="0" presId="urn:microsoft.com/office/officeart/2005/8/layout/lProcess3"/>
    <dgm:cxn modelId="{F7DB6D9D-3FA9-423F-BEB6-243AA6C4FFC5}" type="presParOf" srcId="{FA686DE7-6EC4-49BA-A267-11F6D55D88A8}" destId="{C8161988-631F-4D0C-B8A6-B7CFF8732126}" srcOrd="10" destOrd="0" presId="urn:microsoft.com/office/officeart/2005/8/layout/lProcess3"/>
    <dgm:cxn modelId="{3D03A2B1-485B-4FED-8541-CD060E8BED21}" type="presParOf" srcId="{C8161988-631F-4D0C-B8A6-B7CFF8732126}" destId="{A0FCF629-9FB0-41A6-B098-BF11D5209CA5}" srcOrd="0" destOrd="0" presId="urn:microsoft.com/office/officeart/2005/8/layout/lProcess3"/>
    <dgm:cxn modelId="{12971796-36EF-4D11-87F1-57798F6B8A20}" type="presOf" srcId="{163EF84A-73A1-445F-BF29-539A8500C554}" destId="{A0FCF629-9FB0-41A6-B098-BF11D5209CA5}" srcOrd="0" destOrd="0" presId="urn:microsoft.com/office/officeart/2005/8/layout/lProcess3"/>
    <dgm:cxn modelId="{F60B7BF8-AE8C-4FEB-BE1C-3505DED073E3}" type="presParOf" srcId="{C8161988-631F-4D0C-B8A6-B7CFF8732126}" destId="{1896B82D-7E55-4369-97BA-545B66E7D377}" srcOrd="1" destOrd="0" presId="urn:microsoft.com/office/officeart/2005/8/layout/lProcess3"/>
    <dgm:cxn modelId="{92F47F31-7620-4E72-A43F-BCC255968337}" type="presParOf" srcId="{C8161988-631F-4D0C-B8A6-B7CFF8732126}" destId="{2FF33BA5-7BD7-493C-9F2A-3E95EC2453D0}" srcOrd="2" destOrd="0" presId="urn:microsoft.com/office/officeart/2005/8/layout/lProcess3"/>
    <dgm:cxn modelId="{CA4BCAEC-F1F0-4E63-B35C-2EA82F0CB3F4}" type="presOf" srcId="{772C9A7C-3957-4892-A4F5-B546EEAF6D04}" destId="{2FF33BA5-7BD7-493C-9F2A-3E95EC2453D0}" srcOrd="0" destOrd="0" presId="urn:microsoft.com/office/officeart/2005/8/layout/lProcess3"/>
    <dgm:cxn modelId="{70328B8D-AE84-49B5-907E-42826F2AC82F}" type="presParOf" srcId="{FA686DE7-6EC4-49BA-A267-11F6D55D88A8}" destId="{19504DC0-EAF8-4ECD-BFFF-F3A84DA5ABB1}" srcOrd="11" destOrd="0" presId="urn:microsoft.com/office/officeart/2005/8/layout/lProcess3"/>
    <dgm:cxn modelId="{D0662F5F-95B7-4281-869A-3463B826ACAC}" type="presParOf" srcId="{FA686DE7-6EC4-49BA-A267-11F6D55D88A8}" destId="{63E07B3A-1177-4C33-80B3-236F19F4109B}" srcOrd="12" destOrd="0" presId="urn:microsoft.com/office/officeart/2005/8/layout/lProcess3"/>
    <dgm:cxn modelId="{D82050CC-7013-4164-98AB-B1C894FD759F}" type="presParOf" srcId="{63E07B3A-1177-4C33-80B3-236F19F4109B}" destId="{4B27D8FB-DE7B-487A-9558-8C1962CB345E}" srcOrd="0" destOrd="0" presId="urn:microsoft.com/office/officeart/2005/8/layout/lProcess3"/>
    <dgm:cxn modelId="{F4AA9AE6-8B7F-437F-84D5-A5D6F6990A91}" type="presOf" srcId="{92B40318-E17C-4180-9C6D-A6BFE459ED7C}" destId="{4B27D8FB-DE7B-487A-9558-8C1962CB345E}" srcOrd="0" destOrd="0" presId="urn:microsoft.com/office/officeart/2005/8/layout/lProcess3"/>
    <dgm:cxn modelId="{2C785AAE-8953-4A27-B167-499CA2854F23}" type="presParOf" srcId="{63E07B3A-1177-4C33-80B3-236F19F4109B}" destId="{943174C6-4BB9-42EB-97F2-DE2D8C1334BC}" srcOrd="1" destOrd="0" presId="urn:microsoft.com/office/officeart/2005/8/layout/lProcess3"/>
    <dgm:cxn modelId="{5FE49B2A-5FAF-443A-A0A3-2E4F8C662F52}" type="presParOf" srcId="{63E07B3A-1177-4C33-80B3-236F19F4109B}" destId="{FF12F88A-B826-470A-9E2A-D4B302E27D49}" srcOrd="2" destOrd="0" presId="urn:microsoft.com/office/officeart/2005/8/layout/lProcess3"/>
    <dgm:cxn modelId="{49F6DF96-A447-4591-BC72-CFA5648EF514}" type="presOf" srcId="{FE5C0DD2-E9E7-40BA-A90B-0937DC62CFFC}" destId="{FF12F88A-B826-470A-9E2A-D4B302E27D4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" minVer="http://schemas.openxmlformats.org/drawingml/2006/main"/>
    </a:ext>
  </dgm:extLst>
</dgm:dataModel>
</file>

<file path=ppt/diagrams/drawing1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4" name=""/>
      <dsp:cNvGrpSpPr/>
    </dsp:nvGrpSpPr>
    <dsp:grpSpPr/>
    <dsp:sp modelId="{35029C05-27CC-4FF6-ACB4-5CC6C830D634}">
      <dsp:nvSpPr>
        <dsp:cNvPr id="5" name=""/>
        <dsp:cNvSpPr/>
      </dsp:nvSpPr>
      <dsp:spPr bwMode="white">
        <a:xfrm>
          <a:off x="4113593" y="1685958"/>
          <a:ext cx="2978072" cy="2854649"/>
        </a:xfrm>
        <a:prstGeom prst="ellipse">
          <a:avLst/>
        </a:prstGeom>
        <a:blipFill rotWithShape="0">
          <a:blip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b="1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4549722" y="2104012"/>
        <a:ext cx="2105814" cy="2018541"/>
      </dsp:txXfrm>
    </dsp:sp>
    <dsp:sp modelId="{971DBAAA-1ED2-499F-9119-E50D27D16A15}">
      <dsp:nvSpPr>
        <dsp:cNvPr id="6" name=""/>
        <dsp:cNvSpPr/>
      </dsp:nvSpPr>
      <dsp:spPr bwMode="white">
        <a:xfrm>
          <a:off x="4733234" y="32665"/>
          <a:ext cx="1651804" cy="1651804"/>
        </a:xfrm>
        <a:prstGeom prst="ellipse">
          <a:avLst/>
        </a:prstGeom>
        <a:solidFill>
          <a:srgbClr val="4BACC6">
            <a:alpha val="50000"/>
            <a:hueOff val="-1103764"/>
            <a:satOff val="4423"/>
            <a:lumOff val="9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«Осознанное родительство»</a:t>
          </a:r>
        </a:p>
      </dsp:txBody>
      <dsp:txXfrm>
        <a:off x="4975135" y="274566"/>
        <a:ext cx="1168002" cy="1168002"/>
      </dsp:txXfrm>
    </dsp:sp>
    <dsp:sp modelId="{B2EACEE7-4617-4C23-881E-3E8FBFBE7300}">
      <dsp:nvSpPr>
        <dsp:cNvPr id="7" name=""/>
        <dsp:cNvSpPr/>
      </dsp:nvSpPr>
      <dsp:spPr bwMode="white">
        <a:xfrm>
          <a:off x="6117240" y="536402"/>
          <a:ext cx="1651804" cy="1651804"/>
        </a:xfrm>
        <a:prstGeom prst="ellipse">
          <a:avLst/>
        </a:prstGeom>
        <a:solidFill>
          <a:srgbClr val="4BACC6">
            <a:alpha val="50000"/>
            <a:hueOff val="-2207528"/>
            <a:satOff val="8847"/>
            <a:lumOff val="191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«Ростов-Эко город», «Эколята-дошколята». </a:t>
          </a:r>
        </a:p>
      </dsp:txBody>
      <dsp:txXfrm>
        <a:off x="6359141" y="778303"/>
        <a:ext cx="1168002" cy="1168002"/>
      </dsp:txXfrm>
    </dsp:sp>
    <dsp:sp modelId="{78303897-522B-433C-B740-E565DAD10563}">
      <dsp:nvSpPr>
        <dsp:cNvPr id="8" name=""/>
        <dsp:cNvSpPr/>
      </dsp:nvSpPr>
      <dsp:spPr bwMode="white">
        <a:xfrm>
          <a:off x="6853654" y="1811909"/>
          <a:ext cx="1651804" cy="1651804"/>
        </a:xfrm>
        <a:prstGeom prst="ellipse">
          <a:avLst/>
        </a:prstGeom>
        <a:solidFill>
          <a:srgbClr val="4BACC6">
            <a:alpha val="50000"/>
            <a:hueOff val="-3311292"/>
            <a:satOff val="13270"/>
            <a:lumOff val="287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«Юные патриоты»</a:t>
          </a:r>
        </a:p>
      </dsp:txBody>
      <dsp:txXfrm>
        <a:off x="7095555" y="2053810"/>
        <a:ext cx="1168002" cy="1168002"/>
      </dsp:txXfrm>
    </dsp:sp>
    <dsp:sp modelId="{064D3C34-7F6A-4B6B-9276-48BDD790D4DD}">
      <dsp:nvSpPr>
        <dsp:cNvPr id="9" name=""/>
        <dsp:cNvSpPr/>
      </dsp:nvSpPr>
      <dsp:spPr bwMode="white">
        <a:xfrm>
          <a:off x="6597900" y="3262361"/>
          <a:ext cx="1651804" cy="1651804"/>
        </a:xfrm>
        <a:prstGeom prst="ellipse">
          <a:avLst/>
        </a:prstGeom>
        <a:solidFill>
          <a:srgbClr val="4BACC6">
            <a:alpha val="50000"/>
            <a:hueOff val="-4415056"/>
            <a:satOff val="17694"/>
            <a:lumOff val="383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«Траектория карьеры»</a:t>
          </a:r>
        </a:p>
      </dsp:txBody>
      <dsp:txXfrm>
        <a:off x="6839801" y="3504262"/>
        <a:ext cx="1168002" cy="1168002"/>
      </dsp:txXfrm>
    </dsp:sp>
    <dsp:sp modelId="{076F6F05-3EED-4D3D-B2A4-64047928273B}">
      <dsp:nvSpPr>
        <dsp:cNvPr id="10" name=""/>
        <dsp:cNvSpPr/>
      </dsp:nvSpPr>
      <dsp:spPr bwMode="white">
        <a:xfrm>
          <a:off x="5469648" y="4209077"/>
          <a:ext cx="1651804" cy="1651804"/>
        </a:xfrm>
        <a:prstGeom prst="ellipse">
          <a:avLst/>
        </a:prstGeom>
        <a:solidFill>
          <a:srgbClr val="4BACC6">
            <a:alpha val="50000"/>
            <a:hueOff val="-5518820"/>
            <a:satOff val="22117"/>
            <a:lumOff val="479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«Картинная галерея в детском саду»</a:t>
          </a:r>
        </a:p>
      </dsp:txBody>
      <dsp:txXfrm>
        <a:off x="5711549" y="4450978"/>
        <a:ext cx="1168002" cy="1168002"/>
      </dsp:txXfrm>
    </dsp:sp>
    <dsp:sp modelId="{DEF85492-F8BA-4C2F-96FD-39EB87D5241D}">
      <dsp:nvSpPr>
        <dsp:cNvPr id="11" name=""/>
        <dsp:cNvSpPr/>
      </dsp:nvSpPr>
      <dsp:spPr bwMode="white">
        <a:xfrm>
          <a:off x="3996819" y="4209077"/>
          <a:ext cx="1651804" cy="1651804"/>
        </a:xfrm>
        <a:prstGeom prst="ellipse">
          <a:avLst/>
        </a:prstGeom>
        <a:solidFill>
          <a:srgbClr val="4BACC6">
            <a:alpha val="50000"/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Волонтерское движение МБДОУ «Мы вместе»</a:t>
          </a:r>
        </a:p>
      </dsp:txBody>
      <dsp:txXfrm>
        <a:off x="4238720" y="4450978"/>
        <a:ext cx="1168002" cy="1168002"/>
      </dsp:txXfrm>
    </dsp:sp>
    <dsp:sp modelId="{CC82441B-8BC1-490A-8BAE-84A0914F6B98}">
      <dsp:nvSpPr>
        <dsp:cNvPr id="12" name=""/>
        <dsp:cNvSpPr/>
      </dsp:nvSpPr>
      <dsp:spPr bwMode="white">
        <a:xfrm>
          <a:off x="2868567" y="3262361"/>
          <a:ext cx="1651804" cy="1651804"/>
        </a:xfrm>
        <a:prstGeom prst="ellipse">
          <a:avLst/>
        </a:prstGeom>
        <a:solidFill>
          <a:srgbClr val="4BACC6">
            <a:alpha val="50000"/>
            <a:hueOff val="-7726348"/>
            <a:satOff val="30964"/>
            <a:lumOff val="6711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«Большая пятерка для жизни или как найти свой путь в профессии».</a:t>
          </a:r>
        </a:p>
      </dsp:txBody>
      <dsp:txXfrm>
        <a:off x="3110468" y="3504262"/>
        <a:ext cx="1168002" cy="1168002"/>
      </dsp:txXfrm>
    </dsp:sp>
    <dsp:sp modelId="{691F4B6B-6C31-4355-A689-5CAFCEE7B86D}">
      <dsp:nvSpPr>
        <dsp:cNvPr id="13" name=""/>
        <dsp:cNvSpPr/>
      </dsp:nvSpPr>
      <dsp:spPr bwMode="white">
        <a:xfrm>
          <a:off x="2612813" y="1811909"/>
          <a:ext cx="1651804" cy="1651804"/>
        </a:xfrm>
        <a:prstGeom prst="ellipse">
          <a:avLst/>
        </a:prstGeom>
        <a:solidFill>
          <a:srgbClr val="4BACC6">
            <a:alpha val="50000"/>
            <a:hueOff val="-8830112"/>
            <a:satOff val="35388"/>
            <a:lumOff val="766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 «Военно-патриотическая игра «Защитник»</a:t>
          </a:r>
        </a:p>
      </dsp:txBody>
      <dsp:txXfrm>
        <a:off x="2854714" y="2053810"/>
        <a:ext cx="1168002" cy="1168002"/>
      </dsp:txXfrm>
    </dsp:sp>
    <dsp:sp modelId="{0CC69AE7-E226-4D95-9746-A679AD51DA82}">
      <dsp:nvSpPr>
        <dsp:cNvPr id="14" name=""/>
        <dsp:cNvSpPr/>
      </dsp:nvSpPr>
      <dsp:spPr bwMode="white">
        <a:xfrm>
          <a:off x="3349227" y="536402"/>
          <a:ext cx="1651804" cy="1651804"/>
        </a:xfrm>
        <a:prstGeom prst="ellipse">
          <a:avLst/>
        </a:prstGeom>
        <a:solidFill>
          <a:srgbClr val="4BACC6">
            <a:alpha val="50000"/>
            <a:hueOff val="-9933876"/>
            <a:satOff val="39811"/>
            <a:lumOff val="862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Проект «Зеленые крылья»</a:t>
          </a:r>
        </a:p>
      </dsp:txBody>
      <dsp:txXfrm>
        <a:off x="3591128" y="778303"/>
        <a:ext cx="1168002" cy="1168002"/>
      </dsp:txXfrm>
    </dsp:sp>
  </dsp:spTree>
</dsp:drawing>
</file>

<file path=ppt/diagrams/drawing2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12" name=""/>
      <dsp:cNvGrpSpPr/>
    </dsp:nvGrpSpPr>
    <dsp:grpSpPr/>
    <dsp:sp modelId="{31DF6384-C7D8-4EA1-903B-EC96F78F96B8}">
      <dsp:nvSpPr>
        <dsp:cNvPr id="13" name=""/>
        <dsp:cNvSpPr/>
      </dsp:nvSpPr>
      <dsp:spPr bwMode="white">
        <a:xfrm>
          <a:off x="0" y="414494"/>
          <a:ext cx="3924344" cy="112135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25" tIns="65342" rIns="65342" bIns="65342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kern="1200"/>
            <a:t>Схема </a:t>
          </a:r>
        </a:p>
      </dsp:txBody>
      <dsp:txXfrm>
        <a:off x="560676" y="414494"/>
        <a:ext cx="2802992" cy="1121352"/>
      </dsp:txXfrm>
    </dsp:sp>
    <dsp:sp modelId="{B2A3BDFF-2AFD-4510-A14A-7AEF45925599}">
      <dsp:nvSpPr>
        <dsp:cNvPr id="14" name=""/>
        <dsp:cNvSpPr/>
      </dsp:nvSpPr>
      <dsp:spPr bwMode="white">
        <a:xfrm>
          <a:off x="3383349" y="414494"/>
          <a:ext cx="3924344" cy="1121352"/>
        </a:xfrm>
        <a:prstGeom prst="chevr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25" tIns="65342" rIns="65342" bIns="65342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kern="1200"/>
            <a:t>Посадка</a:t>
          </a:r>
        </a:p>
      </dsp:txBody>
      <dsp:txXfrm>
        <a:off x="3944025" y="414494"/>
        <a:ext cx="2802992" cy="1121352"/>
      </dsp:txXfrm>
    </dsp:sp>
    <dsp:sp modelId="{A8652F59-9D62-4124-B1B6-4F38B1F8BD9F}">
      <dsp:nvSpPr>
        <dsp:cNvPr id="15" name=""/>
        <dsp:cNvSpPr/>
      </dsp:nvSpPr>
      <dsp:spPr bwMode="white">
        <a:xfrm>
          <a:off x="6726639" y="414494"/>
          <a:ext cx="3924344" cy="1121352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/>
            <a:t>Результат</a:t>
          </a:r>
        </a:p>
      </dsp:txBody>
      <dsp:txXfrm>
        <a:off x="7287315" y="414494"/>
        <a:ext cx="2802992" cy="1121352"/>
      </dsp:txXfrm>
    </dsp:sp>
  </dsp:spTree>
</dsp:drawing>
</file>

<file path=ppt/diagrams/drawing3.xml><?xml version="1.0" encoding="utf-8"?>
<dsp:drawing xmlns:a="http://schemas.openxmlformats.org/drawingml/2006/main" xmlns:r="http://schemas.openxmlformats.org/officeDocument/2006/relationships" xmlns:dsp="http://schemas.microsoft.com/office/drawing/2008/diagram">
  <dsp:spTree>
    <dsp:nvGrpSpPr>
      <dsp:cNvPr id="4" name=""/>
      <dsp:cNvGrpSpPr/>
    </dsp:nvGrpSpPr>
    <dsp:grpSpPr/>
    <dsp:sp modelId="{099911D7-5BF8-4BD1-9C71-6FA51CAE662F}">
      <dsp:nvSpPr>
        <dsp:cNvPr id="5" name=""/>
        <dsp:cNvSpPr/>
      </dsp:nvSpPr>
      <dsp:spPr>
        <a:xfrm>
          <a:off x="963414" y="3169"/>
          <a:ext cx="1925307" cy="72458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1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</a:t>
          </a:r>
          <a:r>
            <a:rPr lang="ru-RU" sz="106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 </a:t>
          </a:r>
          <a:r>
            <a:rPr lang="ru-RU" sz="111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«Цифровая Образовательная Среда ПиктоМир»</a:t>
          </a:r>
          <a:endParaRPr lang="ru-RU" sz="1050" kern="1200">
            <a:solidFill>
              <a:schemeClr val="tx1"/>
            </a:solidFill>
          </a:endParaRPr>
        </a:p>
      </dsp:txBody>
      <dsp:txXfrm>
        <a:off x="1325708" y="3169"/>
        <a:ext cx="1200718" cy="724589"/>
      </dsp:txXfrm>
    </dsp:sp>
    <dsp:sp modelId="{610868B4-6AD2-4E85-8392-8A9DB77F556F}">
      <dsp:nvSpPr>
        <dsp:cNvPr id="6" name=""/>
        <dsp:cNvSpPr/>
      </dsp:nvSpPr>
      <dsp:spPr>
        <a:xfrm>
          <a:off x="2653229" y="64759"/>
          <a:ext cx="7662182" cy="601409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Данная цифровая платформа позволяет детям познакомиться с основами программирования и робототехники в игре. Через совместную работу родитель и ребенок получают дополнительные возможности для изучения современных технологий и приобретения новых цифровых навыков.</a:t>
          </a:r>
        </a:p>
      </dsp:txBody>
      <dsp:txXfrm>
        <a:off x="2953934" y="64759"/>
        <a:ext cx="7060773" cy="601409"/>
      </dsp:txXfrm>
    </dsp:sp>
    <dsp:sp modelId="{2E2C471B-CF81-461B-B62D-F073D915F7EE}">
      <dsp:nvSpPr>
        <dsp:cNvPr id="7" name=""/>
        <dsp:cNvSpPr/>
      </dsp:nvSpPr>
      <dsp:spPr>
        <a:xfrm>
          <a:off x="963414" y="829201"/>
          <a:ext cx="2008345" cy="724589"/>
        </a:xfrm>
        <a:prstGeom prst="chevron">
          <a:avLst/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«Военно-патриотическая игра «Защитник»</a:t>
          </a:r>
          <a:endParaRPr lang="ru-RU" sz="1300" kern="1200">
            <a:solidFill>
              <a:schemeClr val="tx1"/>
            </a:solidFill>
          </a:endParaRPr>
        </a:p>
      </dsp:txBody>
      <dsp:txXfrm>
        <a:off x="1325708" y="829201"/>
        <a:ext cx="1283756" cy="724589"/>
      </dsp:txXfrm>
    </dsp:sp>
    <dsp:sp modelId="{A8E5EE2C-7702-4F17-A4C0-595E21A86953}">
      <dsp:nvSpPr>
        <dsp:cNvPr id="8" name=""/>
        <dsp:cNvSpPr/>
      </dsp:nvSpPr>
      <dsp:spPr>
        <a:xfrm>
          <a:off x="2736267" y="890792"/>
          <a:ext cx="7724458" cy="601409"/>
        </a:xfrm>
        <a:prstGeom prst="chevron">
          <a:avLst/>
        </a:prstGeom>
        <a:solidFill>
          <a:schemeClr val="accent5">
            <a:tint val="40000"/>
            <a:alpha val="90000"/>
            <a:hueOff val="-1123294"/>
            <a:satOff val="-3805"/>
            <a:lumOff val="-48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23294"/>
              <a:satOff val="-3805"/>
              <a:lumOff val="-4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Родители принимают активное участие в игре, которая направлена на формирование у дошкольников патриотизма и уважительного отношения к истории своей страны</a:t>
          </a:r>
          <a:endParaRPr lang="ru-RU" sz="1300" kern="1200">
            <a:solidFill>
              <a:schemeClr val="tx1"/>
            </a:solidFill>
          </a:endParaRPr>
        </a:p>
      </dsp:txBody>
      <dsp:txXfrm>
        <a:off x="3036971" y="890792"/>
        <a:ext cx="7123049" cy="601409"/>
      </dsp:txXfrm>
    </dsp:sp>
    <dsp:sp modelId="{A4AF2358-5BAC-46AA-BB09-65B41D1B1FB8}">
      <dsp:nvSpPr>
        <dsp:cNvPr id="9" name=""/>
        <dsp:cNvSpPr/>
      </dsp:nvSpPr>
      <dsp:spPr>
        <a:xfrm>
          <a:off x="963414" y="1655234"/>
          <a:ext cx="1997621" cy="724589"/>
        </a:xfrm>
        <a:prstGeom prst="chevron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Патриотический проект «Юнармейский Марш»</a:t>
          </a:r>
          <a:endParaRPr lang="ru-RU" sz="1300" kern="1200">
            <a:solidFill>
              <a:schemeClr val="tx1"/>
            </a:solidFill>
          </a:endParaRPr>
        </a:p>
      </dsp:txBody>
      <dsp:txXfrm>
        <a:off x="1325709" y="1655234"/>
        <a:ext cx="1273032" cy="724589"/>
      </dsp:txXfrm>
    </dsp:sp>
    <dsp:sp modelId="{D13F4C6F-EFB7-47FC-A938-4BD931D60045}">
      <dsp:nvSpPr>
        <dsp:cNvPr id="10" name=""/>
        <dsp:cNvSpPr/>
      </dsp:nvSpPr>
      <dsp:spPr>
        <a:xfrm>
          <a:off x="2725543" y="1716824"/>
          <a:ext cx="7745222" cy="601409"/>
        </a:xfrm>
        <a:prstGeom prst="chevron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Интеграция с проектом «Осознанный Родитель» помогает вовлечь семьи в мероприятия, направленные на воспитание уважения к героическому прошлому нашей страны.</a:t>
          </a:r>
          <a:endParaRPr lang="ru-RU" sz="1300" kern="1200">
            <a:solidFill>
              <a:schemeClr val="tx1"/>
            </a:solidFill>
          </a:endParaRPr>
        </a:p>
      </dsp:txBody>
      <dsp:txXfrm>
        <a:off x="3026247" y="1716824"/>
        <a:ext cx="7143813" cy="601409"/>
      </dsp:txXfrm>
    </dsp:sp>
    <dsp:sp modelId="{BEEA183B-04DA-4D06-9417-4BFA5C5A98F2}">
      <dsp:nvSpPr>
        <dsp:cNvPr id="11" name=""/>
        <dsp:cNvSpPr/>
      </dsp:nvSpPr>
      <dsp:spPr>
        <a:xfrm>
          <a:off x="963414" y="2481266"/>
          <a:ext cx="2028434" cy="724589"/>
        </a:xfrm>
        <a:prstGeom prst="chevr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«Ростов-ЭКОгород»</a:t>
          </a:r>
          <a:endParaRPr lang="ru-RU" sz="1300" kern="1200">
            <a:solidFill>
              <a:schemeClr val="tx1"/>
            </a:solidFill>
          </a:endParaRPr>
        </a:p>
      </dsp:txBody>
      <dsp:txXfrm>
        <a:off x="1325709" y="2481266"/>
        <a:ext cx="1303845" cy="724589"/>
      </dsp:txXfrm>
    </dsp:sp>
    <dsp:sp modelId="{0A02DAAD-E045-4519-95FF-3D0EA8DC7562}">
      <dsp:nvSpPr>
        <dsp:cNvPr id="12" name=""/>
        <dsp:cNvSpPr/>
      </dsp:nvSpPr>
      <dsp:spPr>
        <a:xfrm>
          <a:off x="2756357" y="2542856"/>
          <a:ext cx="7765985" cy="601409"/>
        </a:xfrm>
        <a:prstGeom prst="chevron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реализуется через организацию экологических акций, экскурсий и просветительных мероприятий с семьями, направленных на сохранение окружающей среды.</a:t>
          </a:r>
        </a:p>
      </dsp:txBody>
      <dsp:txXfrm>
        <a:off x="3057062" y="2542856"/>
        <a:ext cx="7164576" cy="601409"/>
      </dsp:txXfrm>
    </dsp:sp>
    <dsp:sp modelId="{8508CDE8-75F2-4F12-89AE-137C827E8DCC}">
      <dsp:nvSpPr>
        <dsp:cNvPr id="13" name=""/>
        <dsp:cNvSpPr/>
      </dsp:nvSpPr>
      <dsp:spPr>
        <a:xfrm>
          <a:off x="963414" y="3307298"/>
          <a:ext cx="1996969" cy="724589"/>
        </a:xfrm>
        <a:prstGeom prst="chevron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«Театр, где играют дети»</a:t>
          </a:r>
          <a:endParaRPr lang="ru-RU" sz="1300" kern="1200">
            <a:solidFill>
              <a:schemeClr val="tx1"/>
            </a:solidFill>
          </a:endParaRPr>
        </a:p>
      </dsp:txBody>
      <dsp:txXfrm>
        <a:off x="1325708" y="3307298"/>
        <a:ext cx="1272380" cy="724589"/>
      </dsp:txXfrm>
    </dsp:sp>
    <dsp:sp modelId="{5A193075-621A-41B3-A401-A4CB4D372CBE}">
      <dsp:nvSpPr>
        <dsp:cNvPr id="14" name=""/>
        <dsp:cNvSpPr/>
      </dsp:nvSpPr>
      <dsp:spPr>
        <a:xfrm>
          <a:off x="2724891" y="3368889"/>
          <a:ext cx="7765970" cy="601409"/>
        </a:xfrm>
        <a:prstGeom prst="chevron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помогает развивать творческое начало у детей через театр. Взаимодействие с родителями в данном проекте осуществляется через подготовку и участие детей в спектаклях и обсуждениях и совместного творчества.</a:t>
          </a:r>
          <a:endParaRPr lang="ru-RU" sz="1300" kern="1200">
            <a:solidFill>
              <a:schemeClr val="tx1"/>
            </a:solidFill>
          </a:endParaRPr>
        </a:p>
      </dsp:txBody>
      <dsp:txXfrm>
        <a:off x="3025595" y="3368889"/>
        <a:ext cx="7164561" cy="601409"/>
      </dsp:txXfrm>
    </dsp:sp>
    <dsp:sp modelId="{A0FCF629-9FB0-41A6-B098-BF11D5209CA5}">
      <dsp:nvSpPr>
        <dsp:cNvPr id="15" name=""/>
        <dsp:cNvSpPr/>
      </dsp:nvSpPr>
      <dsp:spPr>
        <a:xfrm>
          <a:off x="963414" y="4133331"/>
          <a:ext cx="1996969" cy="724589"/>
        </a:xfrm>
        <a:prstGeom prst="chevron">
          <a:avLst/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«Юный Мастер»</a:t>
          </a:r>
          <a:endParaRPr lang="ru-RU" sz="1300" kern="1200">
            <a:solidFill>
              <a:schemeClr val="tx1"/>
            </a:solidFill>
          </a:endParaRPr>
        </a:p>
      </dsp:txBody>
      <dsp:txXfrm>
        <a:off x="1325708" y="4133331"/>
        <a:ext cx="1272380" cy="724589"/>
      </dsp:txXfrm>
    </dsp:sp>
    <dsp:sp modelId="{2FF33BA5-7BD7-493C-9F2A-3E95EC2453D0}">
      <dsp:nvSpPr>
        <dsp:cNvPr id="16" name=""/>
        <dsp:cNvSpPr/>
      </dsp:nvSpPr>
      <dsp:spPr>
        <a:xfrm>
          <a:off x="2724891" y="4194921"/>
          <a:ext cx="7765985" cy="601409"/>
        </a:xfrm>
        <a:prstGeom prst="chevron">
          <a:avLst/>
        </a:prstGeom>
        <a:solidFill>
          <a:schemeClr val="accent5">
            <a:tint val="40000"/>
            <a:alpha val="90000"/>
            <a:hueOff val="-5616468"/>
            <a:satOff val="-19027"/>
            <a:lumOff val="-244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616468"/>
              <a:satOff val="-19027"/>
              <a:lumOff val="-24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Интеграция с проектом «Осознанный Родитель» создает условия для активного семейного сопровождения талантов детей в области различных профессий и создает условия для ранней профориентации дошкольников.</a:t>
          </a:r>
        </a:p>
      </dsp:txBody>
      <dsp:txXfrm>
        <a:off x="3025596" y="4194921"/>
        <a:ext cx="7164576" cy="601409"/>
      </dsp:txXfrm>
    </dsp:sp>
    <dsp:sp modelId="{4B27D8FB-DE7B-487A-9558-8C1962CB345E}">
      <dsp:nvSpPr>
        <dsp:cNvPr id="17" name=""/>
        <dsp:cNvSpPr/>
      </dsp:nvSpPr>
      <dsp:spPr>
        <a:xfrm>
          <a:off x="963414" y="4959363"/>
          <a:ext cx="1996969" cy="724589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i="1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Проект «Картинная Галерея в Детском Саду»</a:t>
          </a:r>
          <a:endParaRPr lang="ru-RU" sz="1300" kern="1200">
            <a:solidFill>
              <a:schemeClr val="tx1"/>
            </a:solidFill>
            <a:latin typeface="Times New Roman" panose="02020603050405020304" charset="0"/>
            <a:ea typeface="Calibri"/>
          </a:endParaRPr>
        </a:p>
      </dsp:txBody>
      <dsp:txXfrm>
        <a:off x="1325708" y="4959363"/>
        <a:ext cx="1272380" cy="724589"/>
      </dsp:txXfrm>
    </dsp:sp>
    <dsp:sp modelId="{FF12F88A-B826-470A-9E2A-D4B302E27D49}">
      <dsp:nvSpPr>
        <dsp:cNvPr id="18" name=""/>
        <dsp:cNvSpPr/>
      </dsp:nvSpPr>
      <dsp:spPr>
        <a:xfrm>
          <a:off x="2724891" y="5020953"/>
          <a:ext cx="7786734" cy="601409"/>
        </a:xfrm>
        <a:prstGeom prst="chevron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chemeClr val="tx1"/>
              </a:solidFill>
              <a:latin typeface="Times New Roman" panose="02020603050405020304"/>
              <a:ea typeface="Calibri" panose="020f0502020204030204"/>
            </a:rPr>
            <a:t>Интеграция этих проектов позволяет семьям знакомиться с произведениями искусства, создавать собственные картины и развивать художественное мышление дошкольников, повышать их эстетическое восприятие и творческие способности.</a:t>
          </a:r>
        </a:p>
      </dsp:txBody>
      <dsp:txXfrm>
        <a:off x="3025596" y="5020953"/>
        <a:ext cx="7185325" cy="601409"/>
      </dsp:txXfrm>
    </dsp:sp>
  </dsp:spTree>
</dsp:drawing>
</file>

<file path=ppt/diagrams/layout1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/>
            </dgm:ruleLst>
          </dgm:layoutNode>
        </dgm:forEach>
      </dgm:forEach>
    </dgm:layoutNode>
  </dgm:layoutNode>
</dgm:layoutDef>
</file>

<file path=ppt/diagrams/layout2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/>
          <dgm:rule type="primFontSz" for="des" forName="parTx" val="5"/>
        </dgm:ruleLst>
        <dgm:forEach name="Name6" axis="ch" ptType="node">
          <dgm:layoutNode name="composite">
            <dgm:alg type="composite"/>
            <dgm:shape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type="chevron" r:blip="">
                    <dgm:adjLst/>
                  </dgm:shape>
                </dgm:if>
                <dgm:else name="Name12">
                  <dgm:shape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type="rect" r:blip="">
                    <dgm:adjLst/>
                  </dgm:shape>
                </dgm:if>
                <dgm:else name="Name18">
                  <dgm:shape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/>
              </dgm:ruleLst>
            </dgm:layoutNode>
          </dgm:layoutNode>
          <dgm:forEach name="Name19" axis="followSib" ptType="sibTrans" cnt="1">
            <dgm:layoutNode name="spac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type="chevron" r:blip="">
                  <dgm:adjLst/>
                </dgm:shape>
              </dgm:if>
              <dgm:else name="Name24">
                <dgm:shape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/>
            </dgm:ruleLst>
          </dgm:layoutNode>
          <dgm:forEach name="Name28" axis="followSib" ptType="sibTrans" cnt="1">
            <dgm:layoutNode name="parTxOnlySpace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a="http://schemas.openxmlformats.org/drawingml/2006/main" xmlns:r="http://schemas.openxmlformats.org/officeDocument/2006/relationships" xmlns:dgm="http://schemas.openxmlformats.org/drawingml/2006/diagram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/>
          </dgm:ruleLst>
        </dgm:layoutNode>
        <dgm:forEach name="parTransForEach" axis="ch" ptType="parTrans" cnt="1">
          <dgm:layoutNode name="parTrans">
            <dgm:alg type="sp"/>
            <dgm:shape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/>
            </dgm:ruleLst>
          </dgm:layoutNode>
          <dgm:forEach name="sibTransForEach" axis="followSib" ptType="sibTrans" cnt="1">
            <dgm:layoutNode name="sibTrans">
              <dgm:alg type="sp"/>
              <dgm:shape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a="http://schemas.openxmlformats.org/drawingml/2006/main" xmlns:dgm="http://schemas.openxmlformats.org/drawingml/2006/diagram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a="http://schemas.openxmlformats.org/drawingml/2006/main" xmlns:dgm="http://schemas.openxmlformats.org/drawingml/2006/diagram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a="http://schemas.openxmlformats.org/drawingml/2006/main" xmlns:dgm="http://schemas.openxmlformats.org/drawingml/2006/diagram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6F326-56CA-46AD-B68F-E812BE43EC2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D80F7-F819-4849-AE1D-DD9B4DE163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08BD48-61A2-409D-BA7F-557AABDE0D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3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9/11/2026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6F15528-21DE-4FAA-801E-634DDDAF4B2B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‹#›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Date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Footer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Date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Footer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/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7480-FE16-4FE7-8B87-4B1FDDF82CF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AD20-86B5-4589-8327-348C87E7A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userDrawn="1">
  <p:cSld name="Section Header"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4032" y="2852937"/>
            <a:ext cx="5088565" cy="1709539"/>
          </a:xfrm>
        </p:spPr>
        <p:txBody>
          <a:bodyPr anchor="b"/>
          <a:lstStyle>
            <a:lvl1pPr>
              <a:defRPr sz="4500" b="1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4032" y="5047036"/>
            <a:ext cx="5088565" cy="1042614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Your Date</a:t>
            </a:r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lumMod val="75000"/>
                    <a:lumOff val="25000"/>
                  </a:prstClr>
                </a:solidFill>
              </a:rPr>
              <a:t>Your Footer</a:t>
            </a:r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/>
            <a:fld id="{F9036A72-EF4D-4486-A23C-054FE2E2A8D2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-600744" y="2170938"/>
            <a:ext cx="6514877" cy="3073534"/>
          </a:xfrm>
        </p:spPr>
        <p:txBody>
          <a:bodyPr wrap="square">
            <a:spAutoFit/>
          </a:bodyPr>
          <a:lstStyle>
            <a:lvl1pPr marL="0" indent="0">
              <a:buNone/>
              <a:defRPr sz="21525" b="1" kern="0" spc="8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576054" y="4754880"/>
            <a:ext cx="897775" cy="99753"/>
          </a:xfrm>
          <a:prstGeom prst="rect">
            <a:avLst/>
          </a:prstGeom>
          <a:solidFill>
            <a:srgbClr val="4AC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5" y="579702"/>
            <a:ext cx="4859552" cy="970507"/>
          </a:xfrm>
        </p:spPr>
        <p:txBody>
          <a:bodyPr lIns="0" tIns="0" rIns="0" bIns="0"/>
          <a:lstStyle>
            <a:lvl1pPr>
              <a:defRPr sz="6305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87480-FE16-4FE7-8B87-4B1FDDF82CF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AD20-86B5-4589-8327-348C87E7AA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Layout" Target="../slideLayouts/slideLayout3.xml" /><Relationship Id="rId3" Type="http://schemas.openxmlformats.org/officeDocument/2006/relationships/slideLayout" Target="../slideLayouts/slideLayout4.xml" /><Relationship Id="rId4" Type="http://schemas.openxmlformats.org/officeDocument/2006/relationships/slideLayout" Target="../slideLayouts/slideLayout5.xml" /><Relationship Id="rId5" Type="http://schemas.openxmlformats.org/officeDocument/2006/relationships/theme" Target="../theme/theme3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theme" Target="../theme/theme4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heme" Target="../theme/theme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9/11/2026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6F15528-21DE-4FAA-801E-634DDDAF4B2B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‹#›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Date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Footer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11809166" y="5823008"/>
            <a:ext cx="1430200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Copyright Showeet.com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/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 cap="all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9/11/2026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6F15528-21DE-4FAA-801E-634DDDAF4B2B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‹#›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82" r:id="rId3"/>
    <p:sldLayoutId id="2147483687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Date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>
                <a:solidFill>
                  <a:prstClr val="black">
                    <a:tint val="75000"/>
                  </a:prstClr>
                </a:solidFill>
              </a:rPr>
              <a:t>Your Footer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9036A72-EF4D-4486-A23C-054FE2E2A8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ransition/>
  <p:timing/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9/11/2026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6F15528-21DE-4FAA-801E-634DDDAF4B2B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‹#›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microsoft.com/office/2007/relationships/hdphoto" Target="../media/image4.wdp" /><Relationship Id="rId5" Type="http://schemas.openxmlformats.org/officeDocument/2006/relationships/image" Target="../media/image5.png" /><Relationship Id="rId6" Type="http://schemas.microsoft.com/office/2007/relationships/hdphoto" Target="../media/image6.wdp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microsoft.com/office/2007/relationships/hdphoto" Target="../media/image9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microsoft.com/office/2007/relationships/diagramDrawing" Target="../diagrams/drawing1.xml" /><Relationship Id="rId3" Type="http://schemas.openxmlformats.org/officeDocument/2006/relationships/diagramData" Target="../diagrams/data1.xml" /><Relationship Id="rId4" Type="http://schemas.openxmlformats.org/officeDocument/2006/relationships/diagramLayout" Target="../diagrams/layout1.xml" /><Relationship Id="rId5" Type="http://schemas.openxmlformats.org/officeDocument/2006/relationships/diagramQuickStyle" Target="../diagrams/quickStyle1.xml" /><Relationship Id="rId6" Type="http://schemas.openxmlformats.org/officeDocument/2006/relationships/diagramColors" Target="../diagrams/colors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4.png" /><Relationship Id="rId11" Type="http://schemas.openxmlformats.org/officeDocument/2006/relationships/image" Target="../media/image15.jpeg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microsoft.com/office/2007/relationships/diagramDrawing" Target="../diagrams/drawing2.xml" /><Relationship Id="rId6" Type="http://schemas.openxmlformats.org/officeDocument/2006/relationships/diagramData" Target="../diagrams/data2.xml" /><Relationship Id="rId7" Type="http://schemas.openxmlformats.org/officeDocument/2006/relationships/diagramLayout" Target="../diagrams/layout2.xml" /><Relationship Id="rId8" Type="http://schemas.openxmlformats.org/officeDocument/2006/relationships/diagramQuickStyle" Target="../diagrams/quickStyle2.xml" /><Relationship Id="rId9" Type="http://schemas.openxmlformats.org/officeDocument/2006/relationships/diagramColors" Target="../diagrams/colors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9.pn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2.jpeg" /><Relationship Id="rId6" Type="http://schemas.openxmlformats.org/officeDocument/2006/relationships/image" Target="../media/image23.jpeg" /><Relationship Id="rId7" Type="http://schemas.openxmlformats.org/officeDocument/2006/relationships/hyperlink" Target="https://verticalsad.ru/proekty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4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32.png" /><Relationship Id="rId11" Type="http://schemas.openxmlformats.org/officeDocument/2006/relationships/image" Target="../media/image33.png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5.png" /><Relationship Id="rId4" Type="http://schemas.openxmlformats.org/officeDocument/2006/relationships/image" Target="../media/image26.jpeg" /><Relationship Id="rId5" Type="http://schemas.openxmlformats.org/officeDocument/2006/relationships/image" Target="../media/image27.jpeg" /><Relationship Id="rId6" Type="http://schemas.openxmlformats.org/officeDocument/2006/relationships/image" Target="../media/image28.png" /><Relationship Id="rId7" Type="http://schemas.openxmlformats.org/officeDocument/2006/relationships/image" Target="../media/image29.png" /><Relationship Id="rId8" Type="http://schemas.openxmlformats.org/officeDocument/2006/relationships/image" Target="../media/image30.jpeg" /><Relationship Id="rId9" Type="http://schemas.openxmlformats.org/officeDocument/2006/relationships/image" Target="../media/image31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4.jpeg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Relationship Id="rId5" Type="http://schemas.openxmlformats.org/officeDocument/2006/relationships/image" Target="../media/image37.jpeg" /><Relationship Id="rId6" Type="http://schemas.openxmlformats.org/officeDocument/2006/relationships/image" Target="../media/image38.jpeg" /><Relationship Id="rId7" Type="http://schemas.openxmlformats.org/officeDocument/2006/relationships/image" Target="../media/image3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0.png" /><Relationship Id="rId3" Type="http://schemas.openxmlformats.org/officeDocument/2006/relationships/image" Target="../media/image41.jpeg" /><Relationship Id="rId4" Type="http://schemas.microsoft.com/office/2007/relationships/hdphoto" Target="../media/image42.wdp" /><Relationship Id="rId5" Type="http://schemas.openxmlformats.org/officeDocument/2006/relationships/image" Target="../media/image43.png" /><Relationship Id="rId6" Type="http://schemas.microsoft.com/office/2007/relationships/hdphoto" Target="../media/image44.wdp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5.jpeg" /><Relationship Id="rId3" Type="http://schemas.openxmlformats.org/officeDocument/2006/relationships/image" Target="../media/image46.jpeg" /><Relationship Id="rId4" Type="http://schemas.openxmlformats.org/officeDocument/2006/relationships/image" Target="../media/image47.jpeg" /><Relationship Id="rId5" Type="http://schemas.openxmlformats.org/officeDocument/2006/relationships/image" Target="../media/image48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9.jpeg" /><Relationship Id="rId3" Type="http://schemas.openxmlformats.org/officeDocument/2006/relationships/image" Target="../media/image50.jpeg" /><Relationship Id="rId4" Type="http://schemas.openxmlformats.org/officeDocument/2006/relationships/image" Target="../media/image51.jpeg" /><Relationship Id="rId5" Type="http://schemas.openxmlformats.org/officeDocument/2006/relationships/image" Target="../media/image52.jpeg" /><Relationship Id="rId6" Type="http://schemas.openxmlformats.org/officeDocument/2006/relationships/image" Target="../media/image53.jpeg" /><Relationship Id="rId7" Type="http://schemas.openxmlformats.org/officeDocument/2006/relationships/image" Target="../media/image54.jpeg" /><Relationship Id="rId8" Type="http://schemas.openxmlformats.org/officeDocument/2006/relationships/image" Target="../media/image5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56.jpeg" /><Relationship Id="rId3" Type="http://schemas.openxmlformats.org/officeDocument/2006/relationships/image" Target="../media/image57.jpeg" /><Relationship Id="rId4" Type="http://schemas.openxmlformats.org/officeDocument/2006/relationships/image" Target="../media/image58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59.jpeg" /><Relationship Id="rId3" Type="http://schemas.openxmlformats.org/officeDocument/2006/relationships/image" Target="../media/image6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microsoft.com/office/2007/relationships/diagramDrawing" Target="../diagrams/drawing3.xml" /><Relationship Id="rId3" Type="http://schemas.openxmlformats.org/officeDocument/2006/relationships/diagramData" Target="../diagrams/data3.xml" /><Relationship Id="rId4" Type="http://schemas.openxmlformats.org/officeDocument/2006/relationships/diagramLayout" Target="../diagrams/layout3.xml" /><Relationship Id="rId5" Type="http://schemas.openxmlformats.org/officeDocument/2006/relationships/diagramQuickStyle" Target="../diagrams/quickStyle3.xml" /><Relationship Id="rId6" Type="http://schemas.openxmlformats.org/officeDocument/2006/relationships/diagramColors" Target="../diagrams/colors3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1.jpeg" /><Relationship Id="rId3" Type="http://schemas.openxmlformats.org/officeDocument/2006/relationships/image" Target="../media/image62.jpeg" /><Relationship Id="rId4" Type="http://schemas.openxmlformats.org/officeDocument/2006/relationships/image" Target="../media/image63.jpeg" /><Relationship Id="rId5" Type="http://schemas.openxmlformats.org/officeDocument/2006/relationships/image" Target="../media/image64.jpeg" /><Relationship Id="rId6" Type="http://schemas.openxmlformats.org/officeDocument/2006/relationships/image" Target="../media/image6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66.jpeg" /><Relationship Id="rId3" Type="http://schemas.openxmlformats.org/officeDocument/2006/relationships/image" Target="../media/image67.jpeg" /><Relationship Id="rId4" Type="http://schemas.openxmlformats.org/officeDocument/2006/relationships/image" Target="../media/image68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9.jpeg" /><Relationship Id="rId3" Type="http://schemas.openxmlformats.org/officeDocument/2006/relationships/image" Target="../media/image70.jpeg" /><Relationship Id="rId4" Type="http://schemas.openxmlformats.org/officeDocument/2006/relationships/image" Target="../media/image71.jpeg" /><Relationship Id="rId5" Type="http://schemas.openxmlformats.org/officeDocument/2006/relationships/image" Target="../media/image72.jpeg" /><Relationship Id="rId6" Type="http://schemas.openxmlformats.org/officeDocument/2006/relationships/image" Target="../media/image73.jpeg" /><Relationship Id="rId7" Type="http://schemas.openxmlformats.org/officeDocument/2006/relationships/image" Target="../media/image74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9.jpeg" /><Relationship Id="rId3" Type="http://schemas.openxmlformats.org/officeDocument/2006/relationships/image" Target="../media/image70.jpeg" /><Relationship Id="rId4" Type="http://schemas.openxmlformats.org/officeDocument/2006/relationships/image" Target="../media/image75.jpeg" /><Relationship Id="rId5" Type="http://schemas.openxmlformats.org/officeDocument/2006/relationships/image" Target="../media/image76.jpeg" /><Relationship Id="rId6" Type="http://schemas.openxmlformats.org/officeDocument/2006/relationships/image" Target="../media/image77.jpeg" /><Relationship Id="rId7" Type="http://schemas.openxmlformats.org/officeDocument/2006/relationships/image" Target="../media/image78.jpeg" /><Relationship Id="rId8" Type="http://schemas.openxmlformats.org/officeDocument/2006/relationships/image" Target="../media/image79.jpeg" /><Relationship Id="rId9" Type="http://schemas.openxmlformats.org/officeDocument/2006/relationships/image" Target="../media/image80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9.jpeg" /><Relationship Id="rId3" Type="http://schemas.openxmlformats.org/officeDocument/2006/relationships/image" Target="../media/image81.jpeg" /><Relationship Id="rId4" Type="http://schemas.openxmlformats.org/officeDocument/2006/relationships/image" Target="../media/image82.jpeg" /><Relationship Id="rId5" Type="http://schemas.openxmlformats.org/officeDocument/2006/relationships/image" Target="../media/image83.jpeg" /><Relationship Id="rId6" Type="http://schemas.openxmlformats.org/officeDocument/2006/relationships/image" Target="../media/image70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microsoft.com/office/2007/relationships/hdphoto" Target="../media/image84.wdp" /><Relationship Id="rId5" Type="http://schemas.openxmlformats.org/officeDocument/2006/relationships/image" Target="../media/image5.png" /><Relationship Id="rId6" Type="http://schemas.microsoft.com/office/2007/relationships/hdphoto" Target="../media/image85.wdp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microsoft.com/office/2007/relationships/hdphoto" Target="../media/image86.wdp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1" y="0"/>
            <a:ext cx="12191999" cy="68580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0" b="95130" l="3132" r="98881">
                        <a14:foregroundMark x1="37584" y1="13565" x2="37584" y2="13565"/>
                        <a14:foregroundMark x1="50559" y1="3130" x2="50559" y2="3130"/>
                        <a14:foregroundMark x1="51566" y1="1043" x2="51566" y2="1043"/>
                        <a14:foregroundMark x1="6711" y1="33217" x2="6711" y2="33217"/>
                        <a14:foregroundMark x1="3132" y1="31478" x2="3132" y2="31478"/>
                        <a14:foregroundMark x1="14318" y1="44174" x2="14318" y2="44174"/>
                        <a14:foregroundMark x1="12975" y1="68348" x2="12975" y2="68348"/>
                        <a14:foregroundMark x1="17562" y1="64870" x2="17562" y2="64870"/>
                        <a14:foregroundMark x1="12752" y1="75304" x2="12752" y2="75304"/>
                        <a14:foregroundMark x1="7494" y1="67304" x2="7494" y2="67304"/>
                        <a14:foregroundMark x1="8277" y1="88870" x2="8277" y2="88870"/>
                        <a14:foregroundMark x1="26286" y1="91304" x2="26286" y2="91304"/>
                        <a14:foregroundMark x1="13311" y1="92000" x2="13311" y2="92000"/>
                        <a14:foregroundMark x1="7942" y1="52174" x2="7942" y2="52174"/>
                        <a14:foregroundMark x1="15324" y1="93913" x2="15324" y2="93913"/>
                        <a14:foregroundMark x1="30313" y1="95652" x2="30313" y2="95652"/>
                        <a14:foregroundMark x1="17002" y1="95652" x2="17002" y2="95652"/>
                        <a14:foregroundMark x1="17785" y1="70435" x2="17785" y2="70435"/>
                        <a14:foregroundMark x1="21365" y1="49391" x2="21365" y2="49391"/>
                        <a14:foregroundMark x1="33333" y1="44174" x2="33333" y2="44174"/>
                        <a14:foregroundMark x1="32327" y1="44174" x2="32327" y2="44174"/>
                        <a14:foregroundMark x1="35235" y1="43826" x2="35235" y2="43826"/>
                        <a14:foregroundMark x1="51342" y1="15652" x2="51342" y2="15652"/>
                        <a14:foregroundMark x1="50000" y1="46609" x2="50000" y2="46609"/>
                        <a14:foregroundMark x1="53803" y1="43826" x2="53803" y2="43826"/>
                        <a14:foregroundMark x1="68121" y1="45217" x2="68121" y2="45217"/>
                        <a14:foregroundMark x1="71812" y1="43130" x2="71812" y2="43130"/>
                        <a14:foregroundMark x1="86242" y1="39826" x2="86242" y2="39826"/>
                        <a14:foregroundMark x1="90828" y1="30261" x2="90828" y2="30261"/>
                        <a14:foregroundMark x1="95078" y1="29739" x2="95078" y2="29739"/>
                        <a14:foregroundMark x1="98881" y1="29391" x2="98881" y2="29391"/>
                        <a14:foregroundMark x1="98546" y1="47478" x2="98546" y2="47478"/>
                        <a14:foregroundMark x1="85570" y1="93913" x2="85570" y2="93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8" y="2423885"/>
            <a:ext cx="5718627" cy="401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17" b="93577" l="2150" r="92994">
                        <a14:foregroundMark x1="33678" y1="19588" x2="33678" y2="19588"/>
                        <a14:foregroundMark x1="50000" y1="4917" x2="50000" y2="4917"/>
                        <a14:foregroundMark x1="50318" y1="16812" x2="50318" y2="16812"/>
                        <a14:foregroundMark x1="29379" y1="11420" x2="29379" y2="11420"/>
                        <a14:foregroundMark x1="73726" y1="12450" x2="73726" y2="12450"/>
                        <a14:foregroundMark x1="60669" y1="18002" x2="60669" y2="18002"/>
                        <a14:foregroundMark x1="67197" y1="21332" x2="67197" y2="21332"/>
                        <a14:foregroundMark x1="34873" y1="21729" x2="34873" y2="21729"/>
                        <a14:foregroundMark x1="82882" y1="23711" x2="82882" y2="23711"/>
                        <a14:foregroundMark x1="86624" y1="16574" x2="86624" y2="16574"/>
                        <a14:foregroundMark x1="86863" y1="18795" x2="86863" y2="18795"/>
                        <a14:foregroundMark x1="85032" y1="27676" x2="85032" y2="27676"/>
                        <a14:foregroundMark x1="77946" y1="31959" x2="77946" y2="31959"/>
                        <a14:foregroundMark x1="85669" y1="27042" x2="85669" y2="27042"/>
                        <a14:foregroundMark x1="67834" y1="20936" x2="67834" y2="20936"/>
                        <a14:foregroundMark x1="61067" y1="16574" x2="61067" y2="16574"/>
                        <a14:foregroundMark x1="34076" y1="19350" x2="34076" y2="19350"/>
                        <a14:foregroundMark x1="18869" y1="31404" x2="18869" y2="31404"/>
                        <a14:foregroundMark x1="12500" y1="24504" x2="12500" y2="24504"/>
                        <a14:foregroundMark x1="6927" y1="22284" x2="6927" y2="22284"/>
                        <a14:foregroundMark x1="11306" y1="28628" x2="11306" y2="28628"/>
                        <a14:foregroundMark x1="67994" y1="18160" x2="67994" y2="18160"/>
                        <a14:foregroundMark x1="71736" y1="10468" x2="71736" y2="10468"/>
                        <a14:foregroundMark x1="68392" y1="19588" x2="68392" y2="19588"/>
                        <a14:foregroundMark x1="69586" y1="19350" x2="69586" y2="19350"/>
                        <a14:foregroundMark x1="64809" y1="24901" x2="64809" y2="24901"/>
                        <a14:foregroundMark x1="48806" y1="20539" x2="48806" y2="20539"/>
                        <a14:foregroundMark x1="16640" y1="46630" x2="16640" y2="46630"/>
                        <a14:foregroundMark x1="9952" y1="47423" x2="9952" y2="47423"/>
                        <a14:foregroundMark x1="6369" y1="47978" x2="6369" y2="47978"/>
                        <a14:foregroundMark x1="5334" y1="45440" x2="5334" y2="45440"/>
                        <a14:foregroundMark x1="2150" y1="46233" x2="2150" y2="46233"/>
                        <a14:foregroundMark x1="19666" y1="66772" x2="19666" y2="66772"/>
                        <a14:foregroundMark x1="12659" y1="71055" x2="12659" y2="71055"/>
                        <a14:foregroundMark x1="10111" y1="80174" x2="10111" y2="80174"/>
                        <a14:foregroundMark x1="21576" y1="62411" x2="21576" y2="62411"/>
                        <a14:foregroundMark x1="28185" y1="86281" x2="28185" y2="86281"/>
                        <a14:foregroundMark x1="31529" y1="80016" x2="31529" y2="80016"/>
                        <a14:foregroundMark x1="50717" y1="93577" x2="50717" y2="93577"/>
                        <a14:foregroundMark x1="71975" y1="86677" x2="71975" y2="86677"/>
                        <a14:foregroundMark x1="84873" y1="68914" x2="84873" y2="68914"/>
                        <a14:foregroundMark x1="92994" y1="48612" x2="92994" y2="48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9670" y="175578"/>
            <a:ext cx="170751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2286" y="565150"/>
            <a:ext cx="2844800" cy="93535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9" name="Рисунок 8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70" b="94725" l="9921" r="92460">
                        <a14:foregroundMark x1="22817" y1="25934" x2="22817" y2="25934"/>
                        <a14:foregroundMark x1="46032" y1="15604" x2="46032" y2="15604"/>
                        <a14:foregroundMark x1="56746" y1="15604" x2="56746" y2="15604"/>
                        <a14:foregroundMark x1="62302" y1="22857" x2="62302" y2="22857"/>
                        <a14:foregroundMark x1="67857" y1="17582" x2="67857" y2="17582"/>
                        <a14:foregroundMark x1="61508" y1="26593" x2="61508" y2="26593"/>
                        <a14:foregroundMark x1="43651" y1="30330" x2="43651" y2="30330"/>
                        <a14:foregroundMark x1="49802" y1="39780" x2="49802" y2="39780"/>
                        <a14:foregroundMark x1="59524" y1="37802" x2="59524" y2="37802"/>
                        <a14:foregroundMark x1="54960" y1="63297" x2="54960" y2="63297"/>
                        <a14:foregroundMark x1="71627" y1="59560" x2="71627" y2="59560"/>
                        <a14:foregroundMark x1="74603" y1="52967" x2="74603" y2="52967"/>
                        <a14:foregroundMark x1="17262" y1="32308" x2="17262" y2="32308"/>
                        <a14:foregroundMark x1="30357" y1="62857" x2="30357" y2="62857"/>
                        <a14:foregroundMark x1="14087" y1="76923" x2="14087" y2="76923"/>
                        <a14:foregroundMark x1="22024" y1="84615" x2="22024" y2="84615"/>
                        <a14:foregroundMark x1="64881" y1="94945" x2="64881" y2="94945"/>
                        <a14:foregroundMark x1="44643" y1="71429" x2="44643" y2="71429"/>
                        <a14:foregroundMark x1="32341" y1="55165" x2="32341" y2="55165"/>
                        <a14:foregroundMark x1="56151" y1="71429" x2="56151" y2="71429"/>
                        <a14:foregroundMark x1="72222" y1="62637" x2="72222" y2="62637"/>
                        <a14:foregroundMark x1="55556" y1="14945" x2="55556" y2="14945"/>
                        <a14:foregroundMark x1="57143" y1="34066" x2="57143" y2="34066"/>
                        <a14:foregroundMark x1="61706" y1="34066" x2="61706" y2="34066"/>
                        <a14:foregroundMark x1="64881" y1="32747" x2="64881" y2="32747"/>
                        <a14:foregroundMark x1="68452" y1="34066" x2="68452" y2="34066"/>
                        <a14:foregroundMark x1="74008" y1="39121" x2="74008" y2="39121"/>
                        <a14:foregroundMark x1="67857" y1="39341" x2="67857" y2="39341"/>
                        <a14:foregroundMark x1="71627" y1="43516" x2="71627" y2="43516"/>
                        <a14:foregroundMark x1="77778" y1="45275" x2="77778" y2="45275"/>
                        <a14:foregroundMark x1="79365" y1="44835" x2="79365" y2="44835"/>
                        <a14:foregroundMark x1="75000" y1="43297" x2="75000" y2="43297"/>
                        <a14:foregroundMark x1="60913" y1="45934" x2="60913" y2="45934"/>
                        <a14:foregroundMark x1="55952" y1="38022" x2="55952" y2="38022"/>
                        <a14:foregroundMark x1="51389" y1="30330" x2="51389" y2="30330"/>
                        <a14:foregroundMark x1="43651" y1="17582" x2="43651" y2="17582"/>
                        <a14:foregroundMark x1="39683" y1="22418" x2="39683" y2="22418"/>
                        <a14:foregroundMark x1="34722" y1="23516" x2="34722" y2="23516"/>
                        <a14:foregroundMark x1="48810" y1="10110" x2="48810" y2="10110"/>
                        <a14:foregroundMark x1="69841" y1="57802" x2="69841" y2="57802"/>
                        <a14:foregroundMark x1="82738" y1="63297" x2="82738" y2="63297"/>
                        <a14:foregroundMark x1="87500" y1="64615" x2="87500" y2="64615"/>
                        <a14:foregroundMark x1="92460" y1="67253" x2="92460" y2="67253"/>
                        <a14:foregroundMark x1="32540" y1="62637" x2="32540" y2="62637"/>
                        <a14:foregroundMark x1="79563" y1="40879" x2="79563" y2="40879"/>
                        <a14:foregroundMark x1="80159" y1="34286" x2="80159" y2="34286"/>
                        <a14:foregroundMark x1="75198" y1="33407" x2="75198" y2="33407"/>
                        <a14:foregroundMark x1="23611" y1="63956" x2="23611" y2="63956"/>
                        <a14:foregroundMark x1="16865" y1="64615" x2="16865" y2="64615"/>
                        <a14:foregroundMark x1="64484" y1="38462" x2="64484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9527" y="108222"/>
            <a:ext cx="1884680" cy="170243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Надпись 3"/>
          <p:cNvSpPr txBox="1"/>
          <p:nvPr/>
        </p:nvSpPr>
        <p:spPr>
          <a:xfrm>
            <a:off x="115559" y="322476"/>
            <a:ext cx="5833392" cy="621304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  <a:endParaRPr lang="ru-RU" sz="105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города Ростова-на-Дону «Детский сад № 7»</a:t>
            </a:r>
            <a:endParaRPr lang="ru-RU" sz="105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этапа </a:t>
            </a:r>
            <a:b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областного конкурса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«Детский сад на 5+»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2026г.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Схема 1"/>
          <p:cNvGraphicFramePr/>
          <p:nvPr/>
        </p:nvGraphicFramePr>
        <p:xfrm>
          <a:off x="716971" y="810491"/>
          <a:ext cx="11118273" cy="5893548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3" name="Заголовок 1"/>
          <p:cNvSpPr txBox="1"/>
          <p:nvPr/>
        </p:nvSpPr>
        <p:spPr>
          <a:xfrm>
            <a:off x="238990" y="120631"/>
            <a:ext cx="1144501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tx1"/>
                </a:solidFill>
                <a:latin typeface="Calibri Light"/>
                <a:ea typeface="+mj-ea"/>
                <a:cs typeface="Calibri Light" panose="020f0302020204030204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0" i="1" u="none" strike="noStrike" kern="0" cap="none" spc="0" normalizeH="0" baseline="0" noProof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направления деятельности МБДОУ № 7</a:t>
            </a:r>
            <a:endParaRPr kumimoji="0" lang="ru-RU" sz="3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j-ea"/>
              <a:cs typeface="Calibri Light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242" y="153387"/>
            <a:ext cx="9500235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i="1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Визуализация проекта «Зелёные крылья»</a:t>
            </a:r>
            <a:endParaRPr lang="ru-RU" sz="40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10" y="1522869"/>
            <a:ext cx="3159533" cy="3474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3" r="12332"/>
          <a:stretch>
            <a:fillRect/>
          </a:stretch>
        </p:blipFill>
        <p:spPr>
          <a:xfrm>
            <a:off x="4189903" y="3907108"/>
            <a:ext cx="2335205" cy="15358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r="16052"/>
          <a:stretch>
            <a:fillRect/>
          </a:stretch>
        </p:blipFill>
        <p:spPr>
          <a:xfrm>
            <a:off x="5854054" y="2520368"/>
            <a:ext cx="2301518" cy="1507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1" name="Схема 10"/>
          <p:cNvGraphicFramePr/>
          <p:nvPr/>
        </p:nvGraphicFramePr>
        <p:xfrm>
          <a:off x="748214" y="5201709"/>
          <a:ext cx="10994607" cy="1535847"/>
        </p:xfrm>
        <a:graphic>
          <a:graphicData uri="http://schemas.openxmlformats.org/drawingml/2006/diagram">
            <dgm:relIds xmlns:dgm="http://schemas.openxmlformats.org/drawingml/2006/diagram" r:dm="rId6" r:lo="rId7" r:qs="rId8" r:cs="rId9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2672" y="845819"/>
            <a:ext cx="2682436" cy="21546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833" y="1522869"/>
            <a:ext cx="2807287" cy="39200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80" y="3603195"/>
            <a:ext cx="5768487" cy="320471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25" y="595085"/>
            <a:ext cx="5883475" cy="300811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9"/>
          <a:stretch>
            <a:fillRect/>
          </a:stretch>
        </p:blipFill>
        <p:spPr>
          <a:xfrm>
            <a:off x="-1" y="595085"/>
            <a:ext cx="6308525" cy="300811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0" name="Заголовок 1"/>
          <p:cNvSpPr txBox="1"/>
          <p:nvPr/>
        </p:nvSpPr>
        <p:spPr>
          <a:xfrm>
            <a:off x="968242" y="153387"/>
            <a:ext cx="9500235" cy="61555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i="1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 проектов «Зелёные крылья» и «Траектория карьеры»</a:t>
            </a:r>
            <a:endParaRPr lang="ru-RU" sz="40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9" name="Рисунок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81199" y="1538800"/>
            <a:ext cx="2419348" cy="170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827" y="2552936"/>
            <a:ext cx="4355369" cy="286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5141" y="4162209"/>
            <a:ext cx="2290580" cy="192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20090" y="4266211"/>
            <a:ext cx="2576635" cy="171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2013" y="5049117"/>
            <a:ext cx="3117492" cy="175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7402286" y="1000764"/>
            <a:ext cx="449443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ходе реализации проекта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Зеленые крылья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педагоги МБДОУ прошли обучение на курсах повышения квалификации:</a:t>
            </a:r>
            <a:endParaRPr kumimoji="0" lang="ru-RU" altLang="ru-RU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76546" y="1606158"/>
            <a:ext cx="50704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коллектива по реализации проекта была отмечена положительным отзывом руководителем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ООО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Вертикальные лечебные сады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Н.В. Багаевой.</a:t>
            </a:r>
            <a:endParaRPr kumimoji="0" lang="ru-RU" altLang="ru-RU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253586" y="3227216"/>
            <a:ext cx="449444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работы коллектива представлен на конференции 24.01.2025 в МТПП,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которая была посвящена вопросам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зеленых мастерских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(Источник: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https://verticalsad.ru/proekty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</a:t>
            </a:r>
            <a:endParaRPr kumimoji="0" lang="ru-RU" altLang="ru-RU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15659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11" name="Заголовок 1"/>
          <p:cNvSpPr txBox="1"/>
          <p:nvPr/>
        </p:nvSpPr>
        <p:spPr>
          <a:xfrm>
            <a:off x="968242" y="153387"/>
            <a:ext cx="9500235" cy="61555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i="1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проекта «Зелёные крылья»</a:t>
            </a:r>
            <a:endParaRPr lang="ru-RU" sz="40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372597" y="1191314"/>
            <a:ext cx="7560840" cy="1152128"/>
          </a:xfrm>
        </p:spPr>
        <p:txBody>
          <a:bodyPr>
            <a:noAutofit/>
          </a:bodyPr>
          <a:lstStyle/>
          <a:p>
            <a:pPr algn="ctr"/>
            <a:r>
              <a:rPr lang="ru-RU" sz="2425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  <a:p>
            <a:pPr algn="ctr"/>
            <a:r>
              <a:rPr lang="ru-RU" sz="2425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ПЯТЁРКА ДЛЯ ЖИЗНИ</a:t>
            </a:r>
          </a:p>
          <a:p>
            <a:pPr algn="ctr"/>
            <a:r>
              <a:rPr lang="ru-RU" sz="2425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 algn="ctr"/>
            <a:r>
              <a:rPr lang="ru-RU" sz="2425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НАЙТИ СВОЙ ПУТЬ В ПРОФЕССИИ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202" y="3128331"/>
            <a:ext cx="5076056" cy="340017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791937" y="113584"/>
            <a:ext cx="6722161" cy="6149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ru-RU" sz="17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 defTabSz="914400"/>
            <a:r>
              <a:rPr lang="ru-RU" sz="17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Ростова-на-Дону «Детский сад № 7»</a:t>
            </a:r>
            <a:endParaRPr lang="ru-RU" sz="1455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6742" y="5407850"/>
            <a:ext cx="35330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defTabSz="914400"/>
            <a:r>
              <a:rPr lang="ru-RU" sz="2400" b="1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Авторы проекта:</a:t>
            </a:r>
          </a:p>
          <a:p>
            <a:pPr defTabSz="914400"/>
            <a:r>
              <a:rPr lang="ru-RU" sz="2400" b="1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 МБДОУ № 7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8416" y="172743"/>
            <a:ext cx="9903651" cy="970507"/>
          </a:xfrm>
        </p:spPr>
        <p:txBody>
          <a:bodyPr>
            <a:noAutofit/>
          </a:bodyPr>
          <a:lstStyle/>
          <a:p>
            <a:r>
              <a:rPr lang="ru-RU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Колесо профессионального развития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262" y="1484784"/>
            <a:ext cx="4755292" cy="47491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792" y="2649221"/>
            <a:ext cx="2426418" cy="2420322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4293096"/>
            <a:ext cx="1801974" cy="1801974"/>
          </a:xfrm>
          <a:prstGeom prst="ellipse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3133714">
            <a:off x="4162994" y="4870919"/>
            <a:ext cx="208067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400"/>
            <a:r>
              <a:rPr lang="ru-RU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Коммуникативные</a:t>
            </a:r>
          </a:p>
          <a:p>
            <a:pPr algn="ctr" defTabSz="914400"/>
            <a:r>
              <a:rPr lang="ru-RU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тренинги</a:t>
            </a:r>
          </a:p>
        </p:txBody>
      </p:sp>
      <p:sp>
        <p:nvSpPr>
          <p:cNvPr id="10" name="Прямоугольник 9"/>
          <p:cNvSpPr/>
          <p:nvPr/>
        </p:nvSpPr>
        <p:spPr>
          <a:xfrm rot="18813828">
            <a:off x="3427588" y="3088187"/>
            <a:ext cx="208067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400"/>
            <a:r>
              <a:rPr lang="ru-RU" sz="240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Коучинг</a:t>
            </a:r>
            <a:endParaRPr lang="ru-RU" sz="2400">
              <a:ln w="0"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3578914">
            <a:off x="6906554" y="2748740"/>
            <a:ext cx="19495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ru-RU" sz="24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Открытое</a:t>
            </a:r>
          </a:p>
          <a:p>
            <a:pPr algn="ctr" defTabSz="914400"/>
            <a:r>
              <a:rPr lang="ru-RU" sz="24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пространство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79689" y="1630210"/>
            <a:ext cx="188025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ru-RU" sz="20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Мастер классы,</a:t>
            </a:r>
          </a:p>
          <a:p>
            <a:pPr algn="ctr" defTabSz="914400"/>
            <a:r>
              <a:rPr lang="ru-RU" sz="20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Открытые </a:t>
            </a:r>
          </a:p>
          <a:p>
            <a:pPr algn="ctr" defTabSz="914400"/>
            <a:r>
              <a:rPr lang="ru-RU" sz="20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занятия</a:t>
            </a:r>
          </a:p>
        </p:txBody>
      </p:sp>
      <p:sp>
        <p:nvSpPr>
          <p:cNvPr id="13" name="Прямоугольник 12"/>
          <p:cNvSpPr/>
          <p:nvPr/>
        </p:nvSpPr>
        <p:spPr>
          <a:xfrm rot="19776584">
            <a:off x="6194297" y="4729355"/>
            <a:ext cx="18908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/>
            <a:r>
              <a:rPr lang="ru-RU" sz="24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Тайм</a:t>
            </a:r>
            <a:r>
              <a:rPr lang="ru-RU" sz="2400">
                <a:ln w="0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 – </a:t>
            </a:r>
          </a:p>
          <a:p>
            <a:pPr algn="ctr" defTabSz="914400"/>
            <a:r>
              <a:rPr lang="ru-RU" sz="240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менеджмент</a:t>
            </a:r>
          </a:p>
        </p:txBody>
      </p:sp>
      <p:pic>
        <p:nvPicPr>
          <p:cNvPr id="16" name="object 7"/>
          <p:cNvPicPr/>
          <p:nvPr/>
        </p:nvPicPr>
        <p:blipFill>
          <a:blip r:embed="rId6">
            <a:duotone>
              <a:prstClr val="black"/>
              <a:srgbClr val="4BACC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9932" y="314528"/>
            <a:ext cx="1478846" cy="9163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340" y="3284705"/>
            <a:ext cx="2750524" cy="177822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448" y="5109677"/>
            <a:ext cx="2574946" cy="14484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716" y="1071150"/>
            <a:ext cx="3193490" cy="13286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9824" y="2528794"/>
            <a:ext cx="2621131" cy="180041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8555" y="1226100"/>
            <a:ext cx="2528707" cy="1926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" y="3429000"/>
            <a:ext cx="2367915" cy="3317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710" y="1565910"/>
            <a:ext cx="1990725" cy="28155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70" y="1391285"/>
            <a:ext cx="3498215" cy="19500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" y="1391285"/>
            <a:ext cx="3427730" cy="19069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/>
        </p:nvSpPr>
        <p:spPr>
          <a:xfrm>
            <a:off x="414020" y="172720"/>
            <a:ext cx="11457940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проекта «Большая пятерка для жизни или как найти свой путь в профессии»</a:t>
            </a:r>
          </a:p>
        </p:txBody>
      </p:sp>
      <p:pic>
        <p:nvPicPr>
          <p:cNvPr id="5" name="Picture 4" descr="2026-09-10_21-30-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2300" y="3543300"/>
            <a:ext cx="2127885" cy="3167380"/>
          </a:xfrm>
          <a:prstGeom prst="rect">
            <a:avLst/>
          </a:prstGeom>
        </p:spPr>
      </p:pic>
      <p:pic>
        <p:nvPicPr>
          <p:cNvPr id="11" name="Picture 10" descr="2026-09-10_21-40-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9650" y="4381500"/>
            <a:ext cx="5186680" cy="238061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8" name="Группа 37"/>
          <p:cNvGrpSpPr/>
          <p:nvPr/>
        </p:nvGrpSpPr>
        <p:grpSpPr>
          <a:xfrm>
            <a:off x="6808671" y="886776"/>
            <a:ext cx="5400000" cy="5501005"/>
            <a:chOff x="9209291" y="3338333"/>
            <a:chExt cx="5400000" cy="5501005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9209291" y="3338333"/>
              <a:ext cx="5400000" cy="5400001"/>
              <a:chOff x="9209291" y="3338333"/>
              <a:chExt cx="5400000" cy="5400001"/>
            </a:xfrm>
          </p:grpSpPr>
          <p:sp>
            <p:nvSpPr>
              <p:cNvPr id="4" name="Овал 3"/>
              <p:cNvSpPr/>
              <p:nvPr/>
            </p:nvSpPr>
            <p:spPr>
              <a:xfrm>
                <a:off x="9209291" y="3410709"/>
                <a:ext cx="5333526" cy="5327625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Дуга 23"/>
              <p:cNvSpPr/>
              <p:nvPr/>
            </p:nvSpPr>
            <p:spPr>
              <a:xfrm rot="18036502">
                <a:off x="9278715" y="3335383"/>
                <a:ext cx="5327625" cy="5333526"/>
              </a:xfrm>
              <a:prstGeom prst="arc">
                <a:avLst>
                  <a:gd name="adj1" fmla="val 16615145"/>
                  <a:gd name="adj2" fmla="val 18599872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6" name="Дуга 35"/>
            <p:cNvSpPr/>
            <p:nvPr/>
          </p:nvSpPr>
          <p:spPr>
            <a:xfrm rot="6365980">
              <a:off x="9278715" y="3508763"/>
              <a:ext cx="5327625" cy="5333526"/>
            </a:xfrm>
            <a:prstGeom prst="arc">
              <a:avLst>
                <a:gd name="adj1" fmla="val 16615145"/>
                <a:gd name="adj2" fmla="val 20009281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2598" y="3031366"/>
            <a:ext cx="3600000" cy="3726853"/>
            <a:chOff x="10281321" y="4202147"/>
            <a:chExt cx="3600000" cy="3726853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10281321" y="4301499"/>
              <a:ext cx="3600000" cy="3627501"/>
              <a:chOff x="10281321" y="4301499"/>
              <a:chExt cx="3600000" cy="3627501"/>
            </a:xfrm>
          </p:grpSpPr>
          <p:sp>
            <p:nvSpPr>
              <p:cNvPr id="22" name="Овал 21"/>
              <p:cNvSpPr/>
              <p:nvPr/>
            </p:nvSpPr>
            <p:spPr>
              <a:xfrm>
                <a:off x="10281321" y="4329000"/>
                <a:ext cx="3600000" cy="360000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85000"/>
                  </a:schemeClr>
                </a:solidFill>
                <a:prstDash val="lg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Дуга 26"/>
              <p:cNvSpPr/>
              <p:nvPr/>
            </p:nvSpPr>
            <p:spPr>
              <a:xfrm rot="16853804">
                <a:off x="10281321" y="4301499"/>
                <a:ext cx="3600000" cy="3600000"/>
              </a:xfrm>
              <a:prstGeom prst="arc">
                <a:avLst>
                  <a:gd name="adj1" fmla="val 16783665"/>
                  <a:gd name="adj2" fmla="val 17382949"/>
                </a:avLst>
              </a:prstGeom>
              <a:noFill/>
              <a:ln w="254000" cap="rnd">
                <a:solidFill>
                  <a:srgbClr val="FF5B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4" name="Дуга 33"/>
            <p:cNvSpPr/>
            <p:nvPr/>
          </p:nvSpPr>
          <p:spPr>
            <a:xfrm rot="3985644">
              <a:off x="10281321" y="4202147"/>
              <a:ext cx="3600000" cy="3600000"/>
            </a:xfrm>
            <a:prstGeom prst="arc">
              <a:avLst>
                <a:gd name="adj1" fmla="val 16783665"/>
                <a:gd name="adj2" fmla="val 19093995"/>
              </a:avLst>
            </a:prstGeom>
            <a:noFill/>
            <a:ln w="254000" cap="rnd">
              <a:solidFill>
                <a:srgbClr val="FF5B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54565" y="2537523"/>
            <a:ext cx="8426756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Проект з7</a:t>
            </a:r>
          </a:p>
          <a:p>
            <a:pPr algn="ctr"/>
            <a:r>
              <a:rPr lang="ru-RU" sz="3600">
                <a:latin typeface="Arial" panose="020b0604020202020204" pitchFamily="34" charset="0"/>
                <a:cs typeface="Arial" panose="020b0604020202020204" pitchFamily="34" charset="0"/>
              </a:rPr>
              <a:t>Траектория карьеры (ранняя профориентация дошкольников) </a:t>
            </a:r>
            <a:br>
              <a:rPr lang="ru-RU" sz="36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>
                <a:latin typeface="Arial" panose="020b0604020202020204" pitchFamily="34" charset="0"/>
                <a:cs typeface="Arial" panose="020b0604020202020204" pitchFamily="34" charset="0"/>
              </a:rPr>
              <a:t>"Мир профессий"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3329" y="220453"/>
            <a:ext cx="6825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 panose="02020603050405020304"/>
              </a:rPr>
              <a:t>МИНИСТЕРСТВО НАУКИ И ВЫСШЕГО ОБРАЗОВАНИЯ</a:t>
            </a:r>
            <a:endParaRPr lang="ru-RU" sz="14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 panose="02020603050405020304" charset="0"/>
            </a:endParaRPr>
          </a:p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 panose="02020603050405020304"/>
              </a:rPr>
              <a:t>РОССИЙСКОЙ ФЕДЕРАЦИИ</a:t>
            </a:r>
          </a:p>
          <a:p>
            <a:pPr algn="ctr"/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 panose="02020603050405020304"/>
              </a:rPr>
              <a:t>Федеральное государственное автономное образовательное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 panose="02020603050405020304" charset="0"/>
            </a:endParaRPr>
          </a:p>
          <a:p>
            <a:pPr algn="ctr"/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 panose="02020603050405020304"/>
              </a:rPr>
              <a:t>учреждение высшего образования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Times New Roman" panose="02020603050405020304"/>
            </a:endParaRPr>
          </a:p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Times New Roman" panose="02020603050405020304"/>
              </a:rPr>
              <a:t>«ЮЖНЫЙ ФЕДЕРАЛЬНЫЙ УНИВЕРСИТЕТ»</a:t>
            </a:r>
          </a:p>
        </p:txBody>
      </p:sp>
      <p:pic>
        <p:nvPicPr>
          <p:cNvPr id="16" name="Picture 2" descr="АБИТУРИЕНТ-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4154" y="99781"/>
            <a:ext cx="10191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0" y="6457890"/>
            <a:ext cx="3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</a:t>
            </a:r>
            <a:r>
              <a:rPr lang="ru-RU" sz="200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УНТИ2035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#SfeduNet</a:t>
            </a:r>
            <a:r>
              <a:rPr lang="ru-RU" sz="200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9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Bahnschrift Light Condensed" panose="020b0502040204020203" pitchFamily="34" charset="0"/>
              </a:rPr>
              <a:t> </a:t>
            </a:r>
            <a:endParaRPr lang="ru-RU" sz="2000">
              <a:solidFill>
                <a:schemeClr val="bg1">
                  <a:lumMod val="50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Витрина студенческих проектов"/>
          <p:cNvPicPr>
            <a:picLocks noChangeAspect="1" noChangeArrowheads="1"/>
          </p:cNvPicPr>
          <p:nvPr/>
        </p:nvPicPr>
        <p:blipFill>
          <a:blip r:embed="rId3">
            <a:alphaModFix amt="7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411" y="318596"/>
            <a:ext cx="1171024" cy="58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feduNe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998" y="1189948"/>
            <a:ext cx="1868874" cy="40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801033" y="4846563"/>
            <a:ext cx="458272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latin typeface="Arial" panose="020b0604020202020204" pitchFamily="34" charset="0"/>
                <a:cs typeface="Arial" panose="020b0604020202020204" pitchFamily="34" charset="0"/>
              </a:rPr>
              <a:t>Заказчик: </a:t>
            </a:r>
            <a:r>
              <a:rPr lang="ru-RU" sz="18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МБДОУ "Детский сад № 7" 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 descr="2026-09-10_21-48-59"/>
          <p:cNvPicPr>
            <a:picLocks noChangeAspect="1"/>
          </p:cNvPicPr>
          <p:nvPr/>
        </p:nvPicPr>
        <p:blipFill>
          <a:blip r:embed="rId2"/>
          <a:srcRect l="1124" t="12918" r="5699" b="12021"/>
          <a:stretch>
            <a:fillRect/>
          </a:stretch>
        </p:blipFill>
        <p:spPr>
          <a:xfrm>
            <a:off x="356870" y="1382395"/>
            <a:ext cx="4422775" cy="1966595"/>
          </a:xfrm>
          <a:prstGeom prst="rect">
            <a:avLst/>
          </a:prstGeom>
        </p:spPr>
      </p:pic>
      <p:pic>
        <p:nvPicPr>
          <p:cNvPr id="3" name="Picture 2" descr="2026-09-10_21-51-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385" y="1043940"/>
            <a:ext cx="4145280" cy="2620010"/>
          </a:xfrm>
          <a:prstGeom prst="rect">
            <a:avLst/>
          </a:prstGeom>
        </p:spPr>
      </p:pic>
      <p:pic>
        <p:nvPicPr>
          <p:cNvPr id="4" name="Picture 3" descr="2026-09-10_21-57-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360" y="4652010"/>
            <a:ext cx="3566795" cy="23615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0970" y="366395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интерактивного программного комплекса для расширения и систематизации представлений дошкольников о мире профессий будущего</a:t>
            </a:r>
          </a:p>
        </p:txBody>
      </p:sp>
      <p:pic>
        <p:nvPicPr>
          <p:cNvPr id="5" name="Picture 4" descr="2026-09-10_22-11-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6445" y="4081780"/>
            <a:ext cx="3286125" cy="249555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/>
        </p:nvSpPr>
        <p:spPr>
          <a:xfrm>
            <a:off x="414020" y="83512"/>
            <a:ext cx="11457940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по проекту</a:t>
            </a:r>
          </a:p>
        </p:txBody>
      </p:sp>
      <p:sp>
        <p:nvSpPr>
          <p:cNvPr id="7" name="Заголовок 1"/>
          <p:cNvSpPr>
            <a:spLocks noGrp="1"/>
          </p:cNvSpPr>
          <p:nvPr/>
        </p:nvSpPr>
        <p:spPr>
          <a:xfrm>
            <a:off x="356870" y="892175"/>
            <a:ext cx="2832100" cy="6115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Сбор команды</a:t>
            </a:r>
          </a:p>
        </p:txBody>
      </p:sp>
      <p:sp>
        <p:nvSpPr>
          <p:cNvPr id="8" name="Заголовок 1"/>
          <p:cNvSpPr>
            <a:spLocks noGrp="1"/>
          </p:cNvSpPr>
          <p:nvPr/>
        </p:nvSpPr>
        <p:spPr>
          <a:xfrm>
            <a:off x="5291455" y="1709420"/>
            <a:ext cx="2392045" cy="87503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алгоритма работы с детьми</a:t>
            </a:r>
          </a:p>
        </p:txBody>
      </p:sp>
      <p:sp>
        <p:nvSpPr>
          <p:cNvPr id="9" name="Заголовок 1"/>
          <p:cNvSpPr>
            <a:spLocks noGrp="1"/>
          </p:cNvSpPr>
          <p:nvPr/>
        </p:nvSpPr>
        <p:spPr>
          <a:xfrm>
            <a:off x="5554345" y="5217795"/>
            <a:ext cx="2832100" cy="6115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Апробация продукта проекта с детьми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Заголовок 1"/>
          <p:cNvSpPr>
            <a:spLocks noGrp="1"/>
          </p:cNvSpPr>
          <p:nvPr/>
        </p:nvSpPr>
        <p:spPr>
          <a:xfrm>
            <a:off x="414020" y="172720"/>
            <a:ext cx="11457940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проектов «Траектория карьеры» и «Осознанный родитель: инновационные формы работы с семьей»</a:t>
            </a:r>
          </a:p>
        </p:txBody>
      </p:sp>
      <p:pic>
        <p:nvPicPr>
          <p:cNvPr id="2" name="Picture 1" descr="2026-09-10_22-35-58"/>
          <p:cNvPicPr>
            <a:picLocks noChangeAspect="1"/>
          </p:cNvPicPr>
          <p:nvPr/>
        </p:nvPicPr>
        <p:blipFill>
          <a:blip r:embed="rId2"/>
          <a:srcRect l="4280" t="3381" r="4438" b="3097"/>
          <a:stretch>
            <a:fillRect/>
          </a:stretch>
        </p:blipFill>
        <p:spPr>
          <a:xfrm>
            <a:off x="564515" y="3943985"/>
            <a:ext cx="2858135" cy="2443480"/>
          </a:xfrm>
          <a:prstGeom prst="rect">
            <a:avLst/>
          </a:prstGeom>
        </p:spPr>
      </p:pic>
      <p:pic>
        <p:nvPicPr>
          <p:cNvPr id="3" name="Picture 2" descr="2026-09-10_22-28-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020" y="1292860"/>
            <a:ext cx="3178810" cy="2223770"/>
          </a:xfrm>
          <a:prstGeom prst="rect">
            <a:avLst/>
          </a:prstGeom>
        </p:spPr>
      </p:pic>
      <p:pic>
        <p:nvPicPr>
          <p:cNvPr id="4" name="Picture 3" descr="2026-09-10_22-32-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" y="1292860"/>
            <a:ext cx="3422650" cy="2216150"/>
          </a:xfrm>
          <a:prstGeom prst="rect">
            <a:avLst/>
          </a:prstGeom>
        </p:spPr>
      </p:pic>
      <p:pic>
        <p:nvPicPr>
          <p:cNvPr id="5" name="Picture 4" descr="2026-09-10_22-35-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780" y="4429125"/>
            <a:ext cx="3251200" cy="1826895"/>
          </a:xfrm>
          <a:prstGeom prst="rect">
            <a:avLst/>
          </a:prstGeom>
        </p:spPr>
      </p:pic>
      <p:pic>
        <p:nvPicPr>
          <p:cNvPr id="8" name="Picture 7" descr="2026-09-10_22-38-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4425" y="4096067"/>
            <a:ext cx="1741170" cy="2162175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/>
        </p:nvSpPr>
        <p:spPr>
          <a:xfrm>
            <a:off x="461010" y="3447415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Рыбалка - хобби папы</a:t>
            </a:r>
          </a:p>
        </p:txBody>
      </p:sp>
      <p:sp>
        <p:nvSpPr>
          <p:cNvPr id="10" name="Заголовок 1"/>
          <p:cNvSpPr>
            <a:spLocks noGrp="1"/>
          </p:cNvSpPr>
          <p:nvPr/>
        </p:nvSpPr>
        <p:spPr>
          <a:xfrm>
            <a:off x="403860" y="6256020"/>
            <a:ext cx="3178175" cy="5537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от бабушки-повара</a:t>
            </a:r>
          </a:p>
        </p:txBody>
      </p:sp>
      <p:sp>
        <p:nvSpPr>
          <p:cNvPr id="11" name="Заголовок 1"/>
          <p:cNvSpPr>
            <a:spLocks noGrp="1"/>
          </p:cNvSpPr>
          <p:nvPr/>
        </p:nvSpPr>
        <p:spPr>
          <a:xfrm>
            <a:off x="8449310" y="6240462"/>
            <a:ext cx="3178175" cy="4349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здоровья от мамы-врача</a:t>
            </a:r>
          </a:p>
        </p:txBody>
      </p:sp>
      <p:sp>
        <p:nvSpPr>
          <p:cNvPr id="12" name="Заголовок 1"/>
          <p:cNvSpPr>
            <a:spLocks noGrp="1"/>
          </p:cNvSpPr>
          <p:nvPr/>
        </p:nvSpPr>
        <p:spPr>
          <a:xfrm>
            <a:off x="4426585" y="6256020"/>
            <a:ext cx="3178175" cy="4038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мужества от папы-военного</a:t>
            </a:r>
          </a:p>
        </p:txBody>
      </p:sp>
      <p:sp>
        <p:nvSpPr>
          <p:cNvPr id="13" name="Заголовок 1"/>
          <p:cNvSpPr>
            <a:spLocks noGrp="1"/>
          </p:cNvSpPr>
          <p:nvPr/>
        </p:nvSpPr>
        <p:spPr>
          <a:xfrm>
            <a:off x="8415655" y="3592195"/>
            <a:ext cx="3178175" cy="3746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по художественной росписи от мам-художниц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37B10B-5EF7-4C8C-A9FA-F86A9AD1EA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1269" y="4096067"/>
            <a:ext cx="2151087" cy="21621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F69B5E-0C63-4410-8A25-309498D7C8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8281" y="1446217"/>
            <a:ext cx="2286198" cy="2145978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9D71A053-BC99-46C8-9FD8-11F01C904A08}"/>
              </a:ext>
            </a:extLst>
          </p:cNvPr>
          <p:cNvSpPr>
            <a:spLocks noGrp="1"/>
          </p:cNvSpPr>
          <p:nvPr/>
        </p:nvSpPr>
        <p:spPr>
          <a:xfrm>
            <a:off x="4323042" y="3532815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с папой-спортсменом</a:t>
            </a: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Заголовок 1"/>
          <p:cNvSpPr>
            <a:spLocks noGrp="1"/>
          </p:cNvSpPr>
          <p:nvPr/>
        </p:nvSpPr>
        <p:spPr>
          <a:xfrm>
            <a:off x="414020" y="172720"/>
            <a:ext cx="11457940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работы по проекту «Траектория карьеры»</a:t>
            </a:r>
          </a:p>
        </p:txBody>
      </p:sp>
      <p:pic>
        <p:nvPicPr>
          <p:cNvPr id="2" name="Picture 1" descr="2026-09-10_22-22-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" y="1337945"/>
            <a:ext cx="2939415" cy="3917950"/>
          </a:xfrm>
          <a:prstGeom prst="rect">
            <a:avLst/>
          </a:prstGeom>
        </p:spPr>
      </p:pic>
      <p:pic>
        <p:nvPicPr>
          <p:cNvPr id="3" name="Picture 2" descr="whatsapp-image-2025-03-12-at-19.00.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110" y="1337945"/>
            <a:ext cx="2927350" cy="3904615"/>
          </a:xfrm>
          <a:prstGeom prst="rect">
            <a:avLst/>
          </a:prstGeom>
        </p:spPr>
      </p:pic>
      <p:pic>
        <p:nvPicPr>
          <p:cNvPr id="4" name="Picture 3" descr="whatsapp-image-2025-03-12-at-19.00.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9680" y="2940685"/>
            <a:ext cx="4612005" cy="34594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 descr="mycollages-16_resul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" y="824865"/>
            <a:ext cx="5744845" cy="5744845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35255" y="153670"/>
            <a:ext cx="11802110" cy="8331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Инновационный проект </a:t>
            </a:r>
          </a:p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«Осознанный родитель: инновационные формы работы с семьей»</a:t>
            </a:r>
          </a:p>
        </p:txBody>
      </p:sp>
      <p:pic>
        <p:nvPicPr>
          <p:cNvPr id="4" name="Picture 3" descr="2026-09-10_23-01-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735" y="2562542"/>
            <a:ext cx="6056630" cy="354076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/>
        </p:nvSpPr>
        <p:spPr>
          <a:xfrm>
            <a:off x="5880735" y="1453197"/>
            <a:ext cx="5878195" cy="110934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с семьями воспитанников: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07E3B08-8071-4B90-9776-E098EB445A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277872"/>
              </p:ext>
            </p:extLst>
          </p:nvPr>
        </p:nvGraphicFramePr>
        <p:xfrm>
          <a:off x="278779" y="981306"/>
          <a:ext cx="11485757" cy="5687123"/>
        </p:xfrm>
        <a:graphic>
          <a:graphicData uri="http://schemas.openxmlformats.org/drawingml/2006/diagram">
            <dgm:relIds xmlns:dgm="http://schemas.openxmlformats.org/drawingml/2006/diagram" r:dm="rId3" r:lo="rId4" r:qs="rId5" r:cs="rId6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BB79E3F-8325-4E60-8ADF-B122C1A3FCCE}"/>
              </a:ext>
            </a:extLst>
          </p:cNvPr>
          <p:cNvSpPr txBox="1"/>
          <p:nvPr/>
        </p:nvSpPr>
        <p:spPr>
          <a:xfrm>
            <a:off x="135255" y="153670"/>
            <a:ext cx="11802110" cy="8331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проекта «Осознанный родитель» </a:t>
            </a:r>
          </a:p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инновационной деятельностью МБДОУ № 7 </a:t>
            </a:r>
          </a:p>
        </p:txBody>
      </p:sp>
    </p:spTree>
    <p:extLst>
      <p:ext uri="{BB962C8B-B14F-4D97-AF65-F5344CB8AC3E}">
        <p14:creationId xmlns:p14="http://schemas.microsoft.com/office/powerpoint/2010/main" val="431012813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2026-09-10_23-15-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86738"/>
            <a:ext cx="3533366" cy="2477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2026-09-10_23-17-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5" y="4081349"/>
            <a:ext cx="3908308" cy="2354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2026-09-10_23-23-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324" y="4070198"/>
            <a:ext cx="3926850" cy="2354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45797B-7D15-4EBD-9655-0A1A44E31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7429" y="686738"/>
            <a:ext cx="3954000" cy="2477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 descr="2026-09-10_23-18-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0474" y="2218415"/>
            <a:ext cx="4766148" cy="24211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BF4C485-5737-4BFE-A740-AB9CEFB36E58}"/>
              </a:ext>
            </a:extLst>
          </p:cNvPr>
          <p:cNvSpPr>
            <a:spLocks noGrp="1"/>
          </p:cNvSpPr>
          <p:nvPr/>
        </p:nvSpPr>
        <p:spPr>
          <a:xfrm>
            <a:off x="422070" y="3190156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День Древонасаждения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304D0FA-D5AB-4518-8029-1CDDD307F478}"/>
              </a:ext>
            </a:extLst>
          </p:cNvPr>
          <p:cNvSpPr>
            <a:spLocks noGrp="1"/>
          </p:cNvSpPr>
          <p:nvPr/>
        </p:nvSpPr>
        <p:spPr>
          <a:xfrm>
            <a:off x="422070" y="6350651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 ко Дню народного единства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0864820-E601-40DE-9EAE-16D0C9347796}"/>
              </a:ext>
            </a:extLst>
          </p:cNvPr>
          <p:cNvSpPr>
            <a:spLocks noGrp="1"/>
          </p:cNvSpPr>
          <p:nvPr/>
        </p:nvSpPr>
        <p:spPr>
          <a:xfrm>
            <a:off x="4408542" y="4749510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День Отца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23DA8C0-202B-4B93-855F-EE443DE8B917}"/>
              </a:ext>
            </a:extLst>
          </p:cNvPr>
          <p:cNvSpPr>
            <a:spLocks noGrp="1"/>
          </p:cNvSpPr>
          <p:nvPr/>
        </p:nvSpPr>
        <p:spPr>
          <a:xfrm>
            <a:off x="8476622" y="3206882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Здоровья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16B6EA8-9D95-4678-B025-363370340ACC}"/>
              </a:ext>
            </a:extLst>
          </p:cNvPr>
          <p:cNvSpPr>
            <a:spLocks noGrp="1"/>
          </p:cNvSpPr>
          <p:nvPr/>
        </p:nvSpPr>
        <p:spPr>
          <a:xfrm>
            <a:off x="8476621" y="6354445"/>
            <a:ext cx="3178175" cy="5035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5" b="0" i="0" kern="1200">
                <a:solidFill>
                  <a:srgbClr val="524641"/>
                </a:solidFill>
                <a:latin typeface="Druk Cyr"/>
                <a:ea typeface="+mj-ea"/>
                <a:cs typeface="Druk Cyr"/>
              </a:defRPr>
            </a:lvl1pPr>
          </a:lstStyle>
          <a:p>
            <a:pPr algn="ctr"/>
            <a:r>
              <a:rPr lang="ru-RU" altLang="ru-RU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«Семейная Осень»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9E15858-DA5F-46E2-B19E-BA1B55F7994B}"/>
              </a:ext>
            </a:extLst>
          </p:cNvPr>
          <p:cNvSpPr txBox="1"/>
          <p:nvPr/>
        </p:nvSpPr>
        <p:spPr>
          <a:xfrm>
            <a:off x="135255" y="153670"/>
            <a:ext cx="11802110" cy="8331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СЕМЬЯ и ДЕТСКИЙ САД – ВМЕСТЕ!</a:t>
            </a: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Box 1"/>
          <p:cNvSpPr txBox="1"/>
          <p:nvPr/>
        </p:nvSpPr>
        <p:spPr>
          <a:xfrm>
            <a:off x="0" y="1493520"/>
            <a:ext cx="5516880" cy="833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lang="ru-RU"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Участие в </a:t>
            </a:r>
            <a:r>
              <a:rPr sz="1600" b="0" i="0" err="1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Международн</a:t>
            </a:r>
            <a:r>
              <a:rPr lang="ru-RU"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ой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научно-практическ</a:t>
            </a:r>
            <a:r>
              <a:rPr lang="ru-RU"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ой</a:t>
            </a:r>
            <a:r>
              <a:rPr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конференци</a:t>
            </a:r>
            <a:r>
              <a:rPr lang="ru-RU"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и</a:t>
            </a:r>
            <a:r>
              <a:rPr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  <a:endParaRPr lang="ru-RU" sz="1600" b="0" i="0">
              <a:solidFill>
                <a:srgbClr val="3A3A3A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«Ребенок в мире культуры: ценности и смыслы»</a:t>
            </a:r>
          </a:p>
        </p:txBody>
      </p:sp>
      <p:pic>
        <p:nvPicPr>
          <p:cNvPr id="3" name="Picture 2" descr="2026-09-10_23-10-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09" y="2326640"/>
            <a:ext cx="4561747" cy="2871001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E3308ED-B196-4B27-B4FF-BD33D8B23750}"/>
              </a:ext>
            </a:extLst>
          </p:cNvPr>
          <p:cNvSpPr txBox="1"/>
          <p:nvPr/>
        </p:nvSpPr>
        <p:spPr>
          <a:xfrm>
            <a:off x="135255" y="153670"/>
            <a:ext cx="11802110" cy="8331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Трансляция опыта</a:t>
            </a:r>
          </a:p>
          <a:p>
            <a:pPr algn="ctr"/>
            <a:r>
              <a:rPr lang="ru-RU" sz="2400" b="1" i="1"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«Осознанный родитель: инновационные формы работы с семьей»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4B579B-06A2-4BC0-A30D-66A91380E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477" y="2269583"/>
            <a:ext cx="3678814" cy="25734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510532-5E3A-4A0D-AF9F-FE91413B9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761" y="3194798"/>
            <a:ext cx="1864291" cy="2573453"/>
          </a:xfrm>
          <a:prstGeom prst="rect">
            <a:avLst/>
          </a:prstGeom>
        </p:spPr>
      </p:pic>
      <p:sp>
        <p:nvSpPr>
          <p:cNvPr id="9" name="Text Box 1">
            <a:extLst>
              <a:ext uri="{FF2B5EF4-FFF2-40B4-BE49-F238E27FC236}">
                <a16:creationId xmlns:a16="http://schemas.microsoft.com/office/drawing/2014/main" id="{8D3C34EC-5928-4703-BA71-9760DE704765}"/>
              </a:ext>
            </a:extLst>
          </p:cNvPr>
          <p:cNvSpPr txBox="1"/>
          <p:nvPr/>
        </p:nvSpPr>
        <p:spPr>
          <a:xfrm>
            <a:off x="6036310" y="1621975"/>
            <a:ext cx="5516880" cy="5762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lang="ru-RU" sz="1600" b="0" i="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Публикация в научно-методическом журнале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lang="ru-RU" sz="1600">
                <a:solidFill>
                  <a:srgbClr val="3A3A3A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«Региональная школа управления»</a:t>
            </a:r>
            <a:endParaRPr sz="1600" b="0" i="0">
              <a:solidFill>
                <a:srgbClr val="3A3A3A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483EF-817C-4A52-9D2B-2F55F81FD3CC}"/>
              </a:ext>
            </a:extLst>
          </p:cNvPr>
          <p:cNvSpPr txBox="1"/>
          <p:nvPr/>
        </p:nvSpPr>
        <p:spPr>
          <a:xfrm>
            <a:off x="135255" y="5364480"/>
            <a:ext cx="6094140" cy="120032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0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Ожидается выпуск журнала </a:t>
            </a:r>
            <a:r>
              <a:rPr lang="ru-RU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"The World of Academia: culture and education" ("Мир университетской науки: культура, образование") с описанием опыта работы с семьями.</a:t>
            </a:r>
            <a:endParaRPr lang="ru-RU"/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50943" y="35644"/>
            <a:ext cx="3741057" cy="16550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1690688"/>
            <a:ext cx="3129299" cy="1873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444" y="4197701"/>
            <a:ext cx="3042054" cy="2116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065" y="1915884"/>
            <a:ext cx="3232748" cy="2750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9" y="4197701"/>
            <a:ext cx="4212563" cy="2382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6350" y="0"/>
            <a:ext cx="9579610" cy="1603375"/>
          </a:xfrm>
        </p:spPr>
        <p:txBody>
          <a:bodyPr>
            <a:noAutofit/>
          </a:bodyPr>
          <a:lstStyle/>
          <a:p>
            <a:r>
              <a:rPr lang="ru-RU" sz="3200" b="1" i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«Картинная галерея - </a:t>
            </a:r>
            <a:br>
              <a:rPr lang="ru-RU" sz="3200" b="1" i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коллаборация детского сада и семьи.»</a:t>
            </a: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86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711" y="235299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трёх действий </a:t>
            </a:r>
            <a:br>
              <a:rPr lang="ru-RU" sz="400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«Рассмотри, расскажи, разбуди»</a:t>
            </a:r>
            <a:endParaRPr lang="ru-RU" sz="400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218" y="134990"/>
            <a:ext cx="3449782" cy="1526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92" y="3695558"/>
            <a:ext cx="2862384" cy="2912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9" y="1567120"/>
            <a:ext cx="3294475" cy="1865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538" y="1796161"/>
            <a:ext cx="3048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538" y="4545255"/>
            <a:ext cx="3044936" cy="206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502" y="1761481"/>
            <a:ext cx="3609945" cy="2320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336" y="4317140"/>
            <a:ext cx="3083660" cy="2312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862" y="0"/>
            <a:ext cx="6896255" cy="1325563"/>
          </a:xfrm>
        </p:spPr>
        <p:txBody>
          <a:bodyPr>
            <a:normAutofit/>
          </a:bodyPr>
          <a:lstStyle/>
          <a:p>
            <a:r>
              <a:rPr lang="ru-RU" sz="320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45720" y="1170940"/>
            <a:ext cx="7270115" cy="5597525"/>
          </a:xfrm>
        </p:spPr>
        <p:txBody>
          <a:bodyPr>
            <a:normAutofit fontScale="97500"/>
          </a:bodyPr>
          <a:lstStyle/>
          <a:p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Участие в д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искуссионной методической площадк</a:t>
            </a: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по реализации задач инновационной площадки «Картинная галерея в детском саду» (по ФОП ДО)» (март 2025 г.)</a:t>
            </a:r>
          </a:p>
          <a:p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ru-RU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дискуссионной инновационной площадки «Картинная галерея в детском саду» при содействии АНО ДПО «Национальный исследовательский институт дошкольного образования «Воспитатели России» под руководством доктора педагогических наук, профессора кафедры дошкольного образования Академии психологии и педагогики Южного федерального университета Чумичевой Раисы Михайловны</a:t>
            </a:r>
          </a:p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oll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840" y="3275330"/>
            <a:ext cx="3493135" cy="3493135"/>
          </a:xfrm>
          <a:prstGeom prst="rect">
            <a:avLst/>
          </a:prstGeom>
        </p:spPr>
      </p:pic>
      <p:pic>
        <p:nvPicPr>
          <p:cNvPr id="8" name="Picture 7" descr="whatsapp-image-2025-01-17-at-16.48.15-2_resul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17" y="2122804"/>
            <a:ext cx="2608673" cy="1956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whatsapp-image-2025-01-17-at-16.48.14_resul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236" y="2122064"/>
            <a:ext cx="2608673" cy="19572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5868" y="-265"/>
            <a:ext cx="3449782" cy="152618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1" y="0"/>
            <a:ext cx="12191999" cy="68580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0" b="95130" l="3132" r="98881">
                        <a14:foregroundMark x1="37584" y1="13565" x2="37584" y2="13565"/>
                        <a14:foregroundMark x1="50559" y1="3130" x2="50559" y2="3130"/>
                        <a14:foregroundMark x1="51566" y1="1043" x2="51566" y2="1043"/>
                        <a14:foregroundMark x1="6711" y1="33217" x2="6711" y2="33217"/>
                        <a14:foregroundMark x1="3132" y1="31478" x2="3132" y2="31478"/>
                        <a14:foregroundMark x1="14318" y1="44174" x2="14318" y2="44174"/>
                        <a14:foregroundMark x1="12975" y1="68348" x2="12975" y2="68348"/>
                        <a14:foregroundMark x1="17562" y1="64870" x2="17562" y2="64870"/>
                        <a14:foregroundMark x1="12752" y1="75304" x2="12752" y2="75304"/>
                        <a14:foregroundMark x1="7494" y1="67304" x2="7494" y2="67304"/>
                        <a14:foregroundMark x1="8277" y1="88870" x2="8277" y2="88870"/>
                        <a14:foregroundMark x1="26286" y1="91304" x2="26286" y2="91304"/>
                        <a14:foregroundMark x1="13311" y1="92000" x2="13311" y2="92000"/>
                        <a14:foregroundMark x1="7942" y1="52174" x2="7942" y2="52174"/>
                        <a14:foregroundMark x1="15324" y1="93913" x2="15324" y2="93913"/>
                        <a14:foregroundMark x1="30313" y1="95652" x2="30313" y2="95652"/>
                        <a14:foregroundMark x1="17002" y1="95652" x2="17002" y2="95652"/>
                        <a14:foregroundMark x1="17785" y1="70435" x2="17785" y2="70435"/>
                        <a14:foregroundMark x1="21365" y1="49391" x2="21365" y2="49391"/>
                        <a14:foregroundMark x1="33333" y1="44174" x2="33333" y2="44174"/>
                        <a14:foregroundMark x1="32327" y1="44174" x2="32327" y2="44174"/>
                        <a14:foregroundMark x1="35235" y1="43826" x2="35235" y2="43826"/>
                        <a14:foregroundMark x1="51342" y1="15652" x2="51342" y2="15652"/>
                        <a14:foregroundMark x1="50000" y1="46609" x2="50000" y2="46609"/>
                        <a14:foregroundMark x1="53803" y1="43826" x2="53803" y2="43826"/>
                        <a14:foregroundMark x1="68121" y1="45217" x2="68121" y2="45217"/>
                        <a14:foregroundMark x1="71812" y1="43130" x2="71812" y2="43130"/>
                        <a14:foregroundMark x1="86242" y1="39826" x2="86242" y2="39826"/>
                        <a14:foregroundMark x1="90828" y1="30261" x2="90828" y2="30261"/>
                        <a14:foregroundMark x1="95078" y1="29739" x2="95078" y2="29739"/>
                        <a14:foregroundMark x1="98881" y1="29391" x2="98881" y2="29391"/>
                        <a14:foregroundMark x1="98546" y1="47478" x2="98546" y2="47478"/>
                        <a14:foregroundMark x1="85570" y1="93913" x2="85570" y2="93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8" y="2423885"/>
            <a:ext cx="5718627" cy="401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17" b="93577" l="2150" r="92994">
                        <a14:foregroundMark x1="33678" y1="19588" x2="33678" y2="19588"/>
                        <a14:foregroundMark x1="50000" y1="4917" x2="50000" y2="4917"/>
                        <a14:foregroundMark x1="50318" y1="16812" x2="50318" y2="16812"/>
                        <a14:foregroundMark x1="29379" y1="11420" x2="29379" y2="11420"/>
                        <a14:foregroundMark x1="73726" y1="12450" x2="73726" y2="12450"/>
                        <a14:foregroundMark x1="60669" y1="18002" x2="60669" y2="18002"/>
                        <a14:foregroundMark x1="67197" y1="21332" x2="67197" y2="21332"/>
                        <a14:foregroundMark x1="34873" y1="21729" x2="34873" y2="21729"/>
                        <a14:foregroundMark x1="82882" y1="23711" x2="82882" y2="23711"/>
                        <a14:foregroundMark x1="86624" y1="16574" x2="86624" y2="16574"/>
                        <a14:foregroundMark x1="86863" y1="18795" x2="86863" y2="18795"/>
                        <a14:foregroundMark x1="85032" y1="27676" x2="85032" y2="27676"/>
                        <a14:foregroundMark x1="77946" y1="31959" x2="77946" y2="31959"/>
                        <a14:foregroundMark x1="85669" y1="27042" x2="85669" y2="27042"/>
                        <a14:foregroundMark x1="67834" y1="20936" x2="67834" y2="20936"/>
                        <a14:foregroundMark x1="61067" y1="16574" x2="61067" y2="16574"/>
                        <a14:foregroundMark x1="34076" y1="19350" x2="34076" y2="19350"/>
                        <a14:foregroundMark x1="18869" y1="31404" x2="18869" y2="31404"/>
                        <a14:foregroundMark x1="12500" y1="24504" x2="12500" y2="24504"/>
                        <a14:foregroundMark x1="6927" y1="22284" x2="6927" y2="22284"/>
                        <a14:foregroundMark x1="11306" y1="28628" x2="11306" y2="28628"/>
                        <a14:foregroundMark x1="67994" y1="18160" x2="67994" y2="18160"/>
                        <a14:foregroundMark x1="71736" y1="10468" x2="71736" y2="10468"/>
                        <a14:foregroundMark x1="68392" y1="19588" x2="68392" y2="19588"/>
                        <a14:foregroundMark x1="69586" y1="19350" x2="69586" y2="19350"/>
                        <a14:foregroundMark x1="64809" y1="24901" x2="64809" y2="24901"/>
                        <a14:foregroundMark x1="48806" y1="20539" x2="48806" y2="20539"/>
                        <a14:foregroundMark x1="16640" y1="46630" x2="16640" y2="46630"/>
                        <a14:foregroundMark x1="9952" y1="47423" x2="9952" y2="47423"/>
                        <a14:foregroundMark x1="6369" y1="47978" x2="6369" y2="47978"/>
                        <a14:foregroundMark x1="5334" y1="45440" x2="5334" y2="45440"/>
                        <a14:foregroundMark x1="2150" y1="46233" x2="2150" y2="46233"/>
                        <a14:foregroundMark x1="19666" y1="66772" x2="19666" y2="66772"/>
                        <a14:foregroundMark x1="12659" y1="71055" x2="12659" y2="71055"/>
                        <a14:foregroundMark x1="10111" y1="80174" x2="10111" y2="80174"/>
                        <a14:foregroundMark x1="21576" y1="62411" x2="21576" y2="62411"/>
                        <a14:foregroundMark x1="28185" y1="86281" x2="28185" y2="86281"/>
                        <a14:foregroundMark x1="31529" y1="80016" x2="31529" y2="80016"/>
                        <a14:foregroundMark x1="50717" y1="93577" x2="50717" y2="93577"/>
                        <a14:foregroundMark x1="71975" y1="86677" x2="71975" y2="86677"/>
                        <a14:foregroundMark x1="84873" y1="68914" x2="84873" y2="68914"/>
                        <a14:foregroundMark x1="92994" y1="48612" x2="92994" y2="48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9670" y="175578"/>
            <a:ext cx="170751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2286" y="565150"/>
            <a:ext cx="2844800" cy="93535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9" name="Рисунок 8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70" b="94725" l="9921" r="92460">
                        <a14:foregroundMark x1="22817" y1="25934" x2="22817" y2="25934"/>
                        <a14:foregroundMark x1="46032" y1="15604" x2="46032" y2="15604"/>
                        <a14:foregroundMark x1="56746" y1="15604" x2="56746" y2="15604"/>
                        <a14:foregroundMark x1="62302" y1="22857" x2="62302" y2="22857"/>
                        <a14:foregroundMark x1="67857" y1="17582" x2="67857" y2="17582"/>
                        <a14:foregroundMark x1="61508" y1="26593" x2="61508" y2="26593"/>
                        <a14:foregroundMark x1="43651" y1="30330" x2="43651" y2="30330"/>
                        <a14:foregroundMark x1="49802" y1="39780" x2="49802" y2="39780"/>
                        <a14:foregroundMark x1="59524" y1="37802" x2="59524" y2="37802"/>
                        <a14:foregroundMark x1="54960" y1="63297" x2="54960" y2="63297"/>
                        <a14:foregroundMark x1="71627" y1="59560" x2="71627" y2="59560"/>
                        <a14:foregroundMark x1="74603" y1="52967" x2="74603" y2="52967"/>
                        <a14:foregroundMark x1="17262" y1="32308" x2="17262" y2="32308"/>
                        <a14:foregroundMark x1="30357" y1="62857" x2="30357" y2="62857"/>
                        <a14:foregroundMark x1="14087" y1="76923" x2="14087" y2="76923"/>
                        <a14:foregroundMark x1="22024" y1="84615" x2="22024" y2="84615"/>
                        <a14:foregroundMark x1="64881" y1="94945" x2="64881" y2="94945"/>
                        <a14:foregroundMark x1="44643" y1="71429" x2="44643" y2="71429"/>
                        <a14:foregroundMark x1="32341" y1="55165" x2="32341" y2="55165"/>
                        <a14:foregroundMark x1="56151" y1="71429" x2="56151" y2="71429"/>
                        <a14:foregroundMark x1="72222" y1="62637" x2="72222" y2="62637"/>
                        <a14:foregroundMark x1="55556" y1="14945" x2="55556" y2="14945"/>
                        <a14:foregroundMark x1="57143" y1="34066" x2="57143" y2="34066"/>
                        <a14:foregroundMark x1="61706" y1="34066" x2="61706" y2="34066"/>
                        <a14:foregroundMark x1="64881" y1="32747" x2="64881" y2="32747"/>
                        <a14:foregroundMark x1="68452" y1="34066" x2="68452" y2="34066"/>
                        <a14:foregroundMark x1="74008" y1="39121" x2="74008" y2="39121"/>
                        <a14:foregroundMark x1="67857" y1="39341" x2="67857" y2="39341"/>
                        <a14:foregroundMark x1="71627" y1="43516" x2="71627" y2="43516"/>
                        <a14:foregroundMark x1="77778" y1="45275" x2="77778" y2="45275"/>
                        <a14:foregroundMark x1="79365" y1="44835" x2="79365" y2="44835"/>
                        <a14:foregroundMark x1="75000" y1="43297" x2="75000" y2="43297"/>
                        <a14:foregroundMark x1="60913" y1="45934" x2="60913" y2="45934"/>
                        <a14:foregroundMark x1="55952" y1="38022" x2="55952" y2="38022"/>
                        <a14:foregroundMark x1="51389" y1="30330" x2="51389" y2="30330"/>
                        <a14:foregroundMark x1="43651" y1="17582" x2="43651" y2="17582"/>
                        <a14:foregroundMark x1="39683" y1="22418" x2="39683" y2="22418"/>
                        <a14:foregroundMark x1="34722" y1="23516" x2="34722" y2="23516"/>
                        <a14:foregroundMark x1="48810" y1="10110" x2="48810" y2="10110"/>
                        <a14:foregroundMark x1="69841" y1="57802" x2="69841" y2="57802"/>
                        <a14:foregroundMark x1="82738" y1="63297" x2="82738" y2="63297"/>
                        <a14:foregroundMark x1="87500" y1="64615" x2="87500" y2="64615"/>
                        <a14:foregroundMark x1="92460" y1="67253" x2="92460" y2="67253"/>
                        <a14:foregroundMark x1="32540" y1="62637" x2="32540" y2="62637"/>
                        <a14:foregroundMark x1="79563" y1="40879" x2="79563" y2="40879"/>
                        <a14:foregroundMark x1="80159" y1="34286" x2="80159" y2="34286"/>
                        <a14:foregroundMark x1="75198" y1="33407" x2="75198" y2="33407"/>
                        <a14:foregroundMark x1="23611" y1="63956" x2="23611" y2="63956"/>
                        <a14:foregroundMark x1="16865" y1="64615" x2="16865" y2="64615"/>
                        <a14:foregroundMark x1="64484" y1="38462" x2="64484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9527" y="108222"/>
            <a:ext cx="1884680" cy="170243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Надпись 3"/>
          <p:cNvSpPr txBox="1"/>
          <p:nvPr/>
        </p:nvSpPr>
        <p:spPr>
          <a:xfrm>
            <a:off x="152212" y="322476"/>
            <a:ext cx="5760085" cy="5828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  <a:endParaRPr lang="ru-RU" sz="105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города Ростова-на-Дону «Детский сад № 7»</a:t>
            </a:r>
            <a:endParaRPr lang="ru-RU" sz="105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</a:t>
            </a:r>
            <a:endParaRPr lang="ru-RU" sz="1600" b="1" i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5_SHOWEET-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r="http://schemas.openxmlformats.org/officeDocument/2006/relationships"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126</Paragraphs>
  <Slides>20</Slides>
  <Notes>2</Notes>
  <TotalTime>45</TotalTime>
  <HiddenSlides>0</HiddenSlides>
  <MMClips>0</MMClips>
  <ScaleCrop>0</ScaleCrop>
  <HeadingPairs>
    <vt:vector baseType="variant" size="6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31">
      <vt:lpstr>Arial</vt:lpstr>
      <vt:lpstr>Calibri Light</vt:lpstr>
      <vt:lpstr>Calibri</vt:lpstr>
      <vt:lpstr>Arial Black</vt:lpstr>
      <vt:lpstr>Druk Cyr</vt:lpstr>
      <vt:lpstr>Times New Roman</vt:lpstr>
      <vt:lpstr>Century Gothic</vt:lpstr>
      <vt:lpstr>Bahnschrift Light Condensed</vt:lpstr>
      <vt:lpstr>Open Sans</vt:lpstr>
      <vt:lpstr>times new roman</vt:lpstr>
      <vt:lpstr>1_Тема Office</vt:lpstr>
      <vt:lpstr>PowerPoint Presentation</vt:lpstr>
      <vt:lpstr>PowerPoint Presentation</vt:lpstr>
      <vt:lpstr>Визуализация проекта «Зелёные крылья»</vt:lpstr>
      <vt:lpstr>PowerPoint Presentation</vt:lpstr>
      <vt:lpstr>PowerPoint Presentation</vt:lpstr>
      <vt:lpstr>PowerPoint Presentation</vt:lpstr>
      <vt:lpstr>Колесо профессионального развития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Проект «Картинная галерея - коллаборация детского сада и семьи.»</vt:lpstr>
      <vt:lpstr>Технология трёх действий «Рассмотри, расскажи, разбуди»</vt:lpstr>
      <vt:lpstr>Достигнутые результаты: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Елена</dc:creator>
  <cp:lastModifiedBy>Елена</cp:lastModifiedBy>
  <cp:revision>31</cp:revision>
  <dcterms:created xsi:type="dcterms:W3CDTF">2026-09-10T15:43:00Z</dcterms:created>
  <dcterms:modified xsi:type="dcterms:W3CDTF">2026-09-11T05:59:07Z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A88F7087E9C44E2C907F7197B4FEE976_12</vt:lpwstr>
  </property>
  <property fmtid="{D5CDD505-2E9C-101B-9397-08002B2CF9AE}" pid="3" name="KSOProductBuildVer">
    <vt:lpwstr>1033-12.2.0.23155</vt:lpwstr>
  </property>
</Properties>
</file>