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sldIdLst>
    <p:sldId id="274" r:id="rId2"/>
    <p:sldId id="273" r:id="rId3"/>
    <p:sldId id="258" r:id="rId4"/>
    <p:sldId id="262" r:id="rId5"/>
    <p:sldId id="266" r:id="rId6"/>
    <p:sldId id="264" r:id="rId7"/>
    <p:sldId id="272" r:id="rId8"/>
    <p:sldId id="27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62D5B5-4B5C-4B92-83DD-8FB4AB146D33}" v="2" dt="2025-06-03T19:30:00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74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1" y="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рина Качмар" userId="7cccfc64a75bcaed" providerId="LiveId" clId="{9662D5B5-4B5C-4B92-83DD-8FB4AB146D33}"/>
    <pc:docChg chg="undo custSel delSld modSld delMainMaster">
      <pc:chgData name="Марина Качмар" userId="7cccfc64a75bcaed" providerId="LiveId" clId="{9662D5B5-4B5C-4B92-83DD-8FB4AB146D33}" dt="2025-06-03T19:30:26.507" v="163" actId="478"/>
      <pc:docMkLst>
        <pc:docMk/>
      </pc:docMkLst>
      <pc:sldChg chg="del">
        <pc:chgData name="Марина Качмар" userId="7cccfc64a75bcaed" providerId="LiveId" clId="{9662D5B5-4B5C-4B92-83DD-8FB4AB146D33}" dt="2025-06-03T19:12:07.470" v="1" actId="47"/>
        <pc:sldMkLst>
          <pc:docMk/>
          <pc:sldMk cId="1351651579" sldId="256"/>
        </pc:sldMkLst>
      </pc:sldChg>
      <pc:sldChg chg="del">
        <pc:chgData name="Марина Качмар" userId="7cccfc64a75bcaed" providerId="LiveId" clId="{9662D5B5-4B5C-4B92-83DD-8FB4AB146D33}" dt="2025-06-03T19:12:11.745" v="2" actId="47"/>
        <pc:sldMkLst>
          <pc:docMk/>
          <pc:sldMk cId="3591022874" sldId="257"/>
        </pc:sldMkLst>
      </pc:sldChg>
      <pc:sldChg chg="modSp mod modClrScheme chgLayout">
        <pc:chgData name="Марина Качмар" userId="7cccfc64a75bcaed" providerId="LiveId" clId="{9662D5B5-4B5C-4B92-83DD-8FB4AB146D33}" dt="2025-06-03T19:25:11.948" v="121" actId="2711"/>
        <pc:sldMkLst>
          <pc:docMk/>
          <pc:sldMk cId="1604210484" sldId="258"/>
        </pc:sldMkLst>
        <pc:spChg chg="mod ord">
          <ac:chgData name="Марина Качмар" userId="7cccfc64a75bcaed" providerId="LiveId" clId="{9662D5B5-4B5C-4B92-83DD-8FB4AB146D33}" dt="2025-06-03T19:25:11.948" v="121" actId="2711"/>
          <ac:spMkLst>
            <pc:docMk/>
            <pc:sldMk cId="1604210484" sldId="258"/>
            <ac:spMk id="2" creationId="{2501CF04-1EF1-1294-960D-CD0A9B138ED0}"/>
          </ac:spMkLst>
        </pc:spChg>
        <pc:spChg chg="mod ord">
          <ac:chgData name="Марина Качмар" userId="7cccfc64a75bcaed" providerId="LiveId" clId="{9662D5B5-4B5C-4B92-83DD-8FB4AB146D33}" dt="2025-06-03T19:24:56.175" v="120" actId="1076"/>
          <ac:spMkLst>
            <pc:docMk/>
            <pc:sldMk cId="1604210484" sldId="258"/>
            <ac:spMk id="3" creationId="{08AE171F-5B86-F491-7C02-23A089F9E49C}"/>
          </ac:spMkLst>
        </pc:spChg>
        <pc:picChg chg="mod">
          <ac:chgData name="Марина Качмар" userId="7cccfc64a75bcaed" providerId="LiveId" clId="{9662D5B5-4B5C-4B92-83DD-8FB4AB146D33}" dt="2025-06-03T19:13:13.931" v="11" actId="1076"/>
          <ac:picMkLst>
            <pc:docMk/>
            <pc:sldMk cId="1604210484" sldId="258"/>
            <ac:picMk id="5" creationId="{ED7ED321-1448-6745-B0C2-12D2A5DE9638}"/>
          </ac:picMkLst>
        </pc:picChg>
        <pc:picChg chg="mod">
          <ac:chgData name="Марина Качмар" userId="7cccfc64a75bcaed" providerId="LiveId" clId="{9662D5B5-4B5C-4B92-83DD-8FB4AB146D33}" dt="2025-06-03T19:24:24.241" v="114" actId="14100"/>
          <ac:picMkLst>
            <pc:docMk/>
            <pc:sldMk cId="1604210484" sldId="258"/>
            <ac:picMk id="6" creationId="{A44F785E-592A-3DB8-9D91-6D45683035C3}"/>
          </ac:picMkLst>
        </pc:picChg>
        <pc:picChg chg="mod">
          <ac:chgData name="Марина Качмар" userId="7cccfc64a75bcaed" providerId="LiveId" clId="{9662D5B5-4B5C-4B92-83DD-8FB4AB146D33}" dt="2025-06-03T19:13:27.949" v="14" actId="1076"/>
          <ac:picMkLst>
            <pc:docMk/>
            <pc:sldMk cId="1604210484" sldId="258"/>
            <ac:picMk id="10" creationId="{5110359D-DF02-AC18-BE5D-6EA3FAB954A2}"/>
          </ac:picMkLst>
        </pc:picChg>
        <pc:picChg chg="mod">
          <ac:chgData name="Марина Качмар" userId="7cccfc64a75bcaed" providerId="LiveId" clId="{9662D5B5-4B5C-4B92-83DD-8FB4AB146D33}" dt="2025-06-03T19:13:34.515" v="16" actId="14100"/>
          <ac:picMkLst>
            <pc:docMk/>
            <pc:sldMk cId="1604210484" sldId="258"/>
            <ac:picMk id="12" creationId="{AF13B086-339C-B378-EFD9-BEB65291C57A}"/>
          </ac:picMkLst>
        </pc:picChg>
        <pc:picChg chg="mod">
          <ac:chgData name="Марина Качмар" userId="7cccfc64a75bcaed" providerId="LiveId" clId="{9662D5B5-4B5C-4B92-83DD-8FB4AB146D33}" dt="2025-06-03T19:24:42.746" v="118" actId="14100"/>
          <ac:picMkLst>
            <pc:docMk/>
            <pc:sldMk cId="1604210484" sldId="258"/>
            <ac:picMk id="14" creationId="{B2D28B5D-84D9-C279-2080-CB8862D9A4AB}"/>
          </ac:picMkLst>
        </pc:picChg>
      </pc:sldChg>
      <pc:sldChg chg="addSp delSp modSp mod modClrScheme chgLayout">
        <pc:chgData name="Марина Качмар" userId="7cccfc64a75bcaed" providerId="LiveId" clId="{9662D5B5-4B5C-4B92-83DD-8FB4AB146D33}" dt="2025-06-03T19:25:46.350" v="129" actId="2711"/>
        <pc:sldMkLst>
          <pc:docMk/>
          <pc:sldMk cId="2409078150" sldId="262"/>
        </pc:sldMkLst>
        <pc:spChg chg="mod ord">
          <ac:chgData name="Марина Качмар" userId="7cccfc64a75bcaed" providerId="LiveId" clId="{9662D5B5-4B5C-4B92-83DD-8FB4AB146D33}" dt="2025-06-03T19:25:46.350" v="129" actId="2711"/>
          <ac:spMkLst>
            <pc:docMk/>
            <pc:sldMk cId="2409078150" sldId="262"/>
            <ac:spMk id="2" creationId="{6E495BF9-D961-012B-7C5D-9FB3FDF7F01D}"/>
          </ac:spMkLst>
        </pc:spChg>
        <pc:spChg chg="mod ord">
          <ac:chgData name="Марина Качмар" userId="7cccfc64a75bcaed" providerId="LiveId" clId="{9662D5B5-4B5C-4B92-83DD-8FB4AB146D33}" dt="2025-06-03T19:23:30.002" v="104" actId="1076"/>
          <ac:spMkLst>
            <pc:docMk/>
            <pc:sldMk cId="2409078150" sldId="262"/>
            <ac:spMk id="3" creationId="{F1EC797F-EE07-DB5A-0539-5E78B1735BDE}"/>
          </ac:spMkLst>
        </pc:spChg>
        <pc:picChg chg="del">
          <ac:chgData name="Марина Качмар" userId="7cccfc64a75bcaed" providerId="LiveId" clId="{9662D5B5-4B5C-4B92-83DD-8FB4AB146D33}" dt="2025-06-03T19:15:01.857" v="30" actId="478"/>
          <ac:picMkLst>
            <pc:docMk/>
            <pc:sldMk cId="2409078150" sldId="262"/>
            <ac:picMk id="5" creationId="{8BC13B27-4730-35D4-B23A-AED17C9CE539}"/>
          </ac:picMkLst>
        </pc:picChg>
        <pc:picChg chg="mod">
          <ac:chgData name="Марина Качмар" userId="7cccfc64a75bcaed" providerId="LiveId" clId="{9662D5B5-4B5C-4B92-83DD-8FB4AB146D33}" dt="2025-06-03T19:16:01.434" v="48" actId="1076"/>
          <ac:picMkLst>
            <pc:docMk/>
            <pc:sldMk cId="2409078150" sldId="262"/>
            <ac:picMk id="7" creationId="{75A69CC7-A5EF-DB32-8F3D-4E00A9F3ED26}"/>
          </ac:picMkLst>
        </pc:picChg>
        <pc:picChg chg="mod ord">
          <ac:chgData name="Марина Качмар" userId="7cccfc64a75bcaed" providerId="LiveId" clId="{9662D5B5-4B5C-4B92-83DD-8FB4AB146D33}" dt="2025-06-03T19:15:50.468" v="45" actId="1076"/>
          <ac:picMkLst>
            <pc:docMk/>
            <pc:sldMk cId="2409078150" sldId="262"/>
            <ac:picMk id="10" creationId="{5748C10E-5DC0-D48F-119B-C5252DF812B1}"/>
          </ac:picMkLst>
        </pc:picChg>
        <pc:picChg chg="mod">
          <ac:chgData name="Марина Качмар" userId="7cccfc64a75bcaed" providerId="LiveId" clId="{9662D5B5-4B5C-4B92-83DD-8FB4AB146D33}" dt="2025-06-03T19:15:55.519" v="46" actId="1076"/>
          <ac:picMkLst>
            <pc:docMk/>
            <pc:sldMk cId="2409078150" sldId="262"/>
            <ac:picMk id="12" creationId="{9679CA48-21C3-C92F-65BD-08D727B344E7}"/>
          </ac:picMkLst>
        </pc:picChg>
        <pc:picChg chg="add del mod modCrop">
          <ac:chgData name="Марина Качмар" userId="7cccfc64a75bcaed" providerId="LiveId" clId="{9662D5B5-4B5C-4B92-83DD-8FB4AB146D33}" dt="2025-06-03T19:15:59.262" v="47" actId="1076"/>
          <ac:picMkLst>
            <pc:docMk/>
            <pc:sldMk cId="2409078150" sldId="262"/>
            <ac:picMk id="14" creationId="{4A069141-C69A-2ED2-6DC7-A5207B0E6629}"/>
          </ac:picMkLst>
        </pc:picChg>
      </pc:sldChg>
      <pc:sldChg chg="addSp delSp modSp mod modClrScheme chgLayout">
        <pc:chgData name="Марина Качмар" userId="7cccfc64a75bcaed" providerId="LiveId" clId="{9662D5B5-4B5C-4B92-83DD-8FB4AB146D33}" dt="2025-06-03T19:26:26.593" v="136" actId="1076"/>
        <pc:sldMkLst>
          <pc:docMk/>
          <pc:sldMk cId="4199761961" sldId="264"/>
        </pc:sldMkLst>
        <pc:spChg chg="mod ord">
          <ac:chgData name="Марина Качмар" userId="7cccfc64a75bcaed" providerId="LiveId" clId="{9662D5B5-4B5C-4B92-83DD-8FB4AB146D33}" dt="2025-06-03T19:25:58.372" v="131" actId="2711"/>
          <ac:spMkLst>
            <pc:docMk/>
            <pc:sldMk cId="4199761961" sldId="264"/>
            <ac:spMk id="2" creationId="{B4081BC9-919D-1CF2-759D-12936ED6EC85}"/>
          </ac:spMkLst>
        </pc:spChg>
        <pc:spChg chg="add del mod ord">
          <ac:chgData name="Марина Качмар" userId="7cccfc64a75bcaed" providerId="LiveId" clId="{9662D5B5-4B5C-4B92-83DD-8FB4AB146D33}" dt="2025-06-03T19:21:56.128" v="86" actId="700"/>
          <ac:spMkLst>
            <pc:docMk/>
            <pc:sldMk cId="4199761961" sldId="264"/>
            <ac:spMk id="3" creationId="{DAA81D42-654D-95A6-ACE6-5D6C09E62367}"/>
          </ac:spMkLst>
        </pc:spChg>
        <pc:spChg chg="mod">
          <ac:chgData name="Марина Качмар" userId="7cccfc64a75bcaed" providerId="LiveId" clId="{9662D5B5-4B5C-4B92-83DD-8FB4AB146D33}" dt="2025-06-03T19:26:26.593" v="136" actId="1076"/>
          <ac:spMkLst>
            <pc:docMk/>
            <pc:sldMk cId="4199761961" sldId="264"/>
            <ac:spMk id="7" creationId="{B0EFDCF4-90B9-0269-F3B1-2B4531D3DEBF}"/>
          </ac:spMkLst>
        </pc:spChg>
        <pc:spChg chg="add del mod ord">
          <ac:chgData name="Марина Качмар" userId="7cccfc64a75bcaed" providerId="LiveId" clId="{9662D5B5-4B5C-4B92-83DD-8FB4AB146D33}" dt="2025-06-03T19:22:21.294" v="93" actId="478"/>
          <ac:spMkLst>
            <pc:docMk/>
            <pc:sldMk cId="4199761961" sldId="264"/>
            <ac:spMk id="10" creationId="{8E722C80-0AC6-6BBA-4A05-6D3535F36090}"/>
          </ac:spMkLst>
        </pc:spChg>
        <pc:picChg chg="mod">
          <ac:chgData name="Марина Качмар" userId="7cccfc64a75bcaed" providerId="LiveId" clId="{9662D5B5-4B5C-4B92-83DD-8FB4AB146D33}" dt="2025-06-03T19:22:27.688" v="94" actId="1076"/>
          <ac:picMkLst>
            <pc:docMk/>
            <pc:sldMk cId="4199761961" sldId="264"/>
            <ac:picMk id="6" creationId="{BDC0190F-2C89-3F97-7DF3-E5240402EDE4}"/>
          </ac:picMkLst>
        </pc:picChg>
      </pc:sldChg>
      <pc:sldChg chg="modSp mod modClrScheme chgLayout">
        <pc:chgData name="Марина Качмар" userId="7cccfc64a75bcaed" providerId="LiveId" clId="{9662D5B5-4B5C-4B92-83DD-8FB4AB146D33}" dt="2025-06-03T19:25:52.460" v="130" actId="2711"/>
        <pc:sldMkLst>
          <pc:docMk/>
          <pc:sldMk cId="2880776628" sldId="266"/>
        </pc:sldMkLst>
        <pc:spChg chg="mod ord">
          <ac:chgData name="Марина Качмар" userId="7cccfc64a75bcaed" providerId="LiveId" clId="{9662D5B5-4B5C-4B92-83DD-8FB4AB146D33}" dt="2025-06-03T19:25:52.460" v="130" actId="2711"/>
          <ac:spMkLst>
            <pc:docMk/>
            <pc:sldMk cId="2880776628" sldId="266"/>
            <ac:spMk id="2" creationId="{786B0104-18BD-3B29-1993-8E0FF229D53C}"/>
          </ac:spMkLst>
        </pc:spChg>
        <pc:spChg chg="mod ord">
          <ac:chgData name="Марина Качмар" userId="7cccfc64a75bcaed" providerId="LiveId" clId="{9662D5B5-4B5C-4B92-83DD-8FB4AB146D33}" dt="2025-06-03T19:23:03.890" v="100" actId="1076"/>
          <ac:spMkLst>
            <pc:docMk/>
            <pc:sldMk cId="2880776628" sldId="266"/>
            <ac:spMk id="3" creationId="{42FA9A72-B4C9-1341-6EC6-C2A17209F124}"/>
          </ac:spMkLst>
        </pc:spChg>
        <pc:picChg chg="mod">
          <ac:chgData name="Марина Качмар" userId="7cccfc64a75bcaed" providerId="LiveId" clId="{9662D5B5-4B5C-4B92-83DD-8FB4AB146D33}" dt="2025-06-03T19:19:33.764" v="82" actId="1076"/>
          <ac:picMkLst>
            <pc:docMk/>
            <pc:sldMk cId="2880776628" sldId="266"/>
            <ac:picMk id="5" creationId="{1F2D9DCC-FBAD-F4FE-ED1D-7A5AD690DFB4}"/>
          </ac:picMkLst>
        </pc:picChg>
        <pc:picChg chg="mod">
          <ac:chgData name="Марина Качмар" userId="7cccfc64a75bcaed" providerId="LiveId" clId="{9662D5B5-4B5C-4B92-83DD-8FB4AB146D33}" dt="2025-06-03T19:18:33.275" v="69" actId="1076"/>
          <ac:picMkLst>
            <pc:docMk/>
            <pc:sldMk cId="2880776628" sldId="266"/>
            <ac:picMk id="6" creationId="{BE4C16E9-8258-660A-B305-DAA6042A30D5}"/>
          </ac:picMkLst>
        </pc:picChg>
        <pc:picChg chg="mod">
          <ac:chgData name="Марина Качмар" userId="7cccfc64a75bcaed" providerId="LiveId" clId="{9662D5B5-4B5C-4B92-83DD-8FB4AB146D33}" dt="2025-06-03T19:21:34.722" v="84" actId="1076"/>
          <ac:picMkLst>
            <pc:docMk/>
            <pc:sldMk cId="2880776628" sldId="266"/>
            <ac:picMk id="8" creationId="{4DA4F424-5357-C562-64B1-8D61C4EE0A4E}"/>
          </ac:picMkLst>
        </pc:picChg>
        <pc:picChg chg="mod">
          <ac:chgData name="Марина Качмар" userId="7cccfc64a75bcaed" providerId="LiveId" clId="{9662D5B5-4B5C-4B92-83DD-8FB4AB146D33}" dt="2025-06-03T19:21:32.156" v="83" actId="14100"/>
          <ac:picMkLst>
            <pc:docMk/>
            <pc:sldMk cId="2880776628" sldId="266"/>
            <ac:picMk id="10" creationId="{B3333A2D-9E69-86B7-47E0-ADD5069C0F8F}"/>
          </ac:picMkLst>
        </pc:picChg>
      </pc:sldChg>
      <pc:sldChg chg="del">
        <pc:chgData name="Марина Качмар" userId="7cccfc64a75bcaed" providerId="LiveId" clId="{9662D5B5-4B5C-4B92-83DD-8FB4AB146D33}" dt="2025-06-03T19:12:06.329" v="0" actId="47"/>
        <pc:sldMkLst>
          <pc:docMk/>
          <pc:sldMk cId="3477680547" sldId="270"/>
        </pc:sldMkLst>
      </pc:sldChg>
      <pc:sldChg chg="addSp delSp modSp mod modClrScheme chgLayout">
        <pc:chgData name="Марина Качмар" userId="7cccfc64a75bcaed" providerId="LiveId" clId="{9662D5B5-4B5C-4B92-83DD-8FB4AB146D33}" dt="2025-06-03T19:30:26.507" v="163" actId="478"/>
        <pc:sldMkLst>
          <pc:docMk/>
          <pc:sldMk cId="269685863" sldId="271"/>
        </pc:sldMkLst>
        <pc:spChg chg="mod ord">
          <ac:chgData name="Марина Качмар" userId="7cccfc64a75bcaed" providerId="LiveId" clId="{9662D5B5-4B5C-4B92-83DD-8FB4AB146D33}" dt="2025-06-03T19:28:11.463" v="152" actId="1076"/>
          <ac:spMkLst>
            <pc:docMk/>
            <pc:sldMk cId="269685863" sldId="271"/>
            <ac:spMk id="2" creationId="{B256FD27-C669-6F85-0FAC-9E7DC97F6AF9}"/>
          </ac:spMkLst>
        </pc:spChg>
        <pc:spChg chg="mod">
          <ac:chgData name="Марина Качмар" userId="7cccfc64a75bcaed" providerId="LiveId" clId="{9662D5B5-4B5C-4B92-83DD-8FB4AB146D33}" dt="2025-06-03T19:28:22.162" v="155" actId="1076"/>
          <ac:spMkLst>
            <pc:docMk/>
            <pc:sldMk cId="269685863" sldId="271"/>
            <ac:spMk id="3" creationId="{EC4F13BB-FDC4-4F50-3185-11B125AF0075}"/>
          </ac:spMkLst>
        </pc:spChg>
        <pc:spChg chg="add del mod ord">
          <ac:chgData name="Марина Качмар" userId="7cccfc64a75bcaed" providerId="LiveId" clId="{9662D5B5-4B5C-4B92-83DD-8FB4AB146D33}" dt="2025-06-03T19:28:17.669" v="154" actId="478"/>
          <ac:spMkLst>
            <pc:docMk/>
            <pc:sldMk cId="269685863" sldId="271"/>
            <ac:spMk id="5" creationId="{7B67CB29-FA55-8135-8962-0CD61CAA7909}"/>
          </ac:spMkLst>
        </pc:spChg>
        <pc:picChg chg="add del mod ord">
          <ac:chgData name="Марина Качмар" userId="7cccfc64a75bcaed" providerId="LiveId" clId="{9662D5B5-4B5C-4B92-83DD-8FB4AB146D33}" dt="2025-06-03T19:29:57.550" v="161" actId="478"/>
          <ac:picMkLst>
            <pc:docMk/>
            <pc:sldMk cId="269685863" sldId="271"/>
            <ac:picMk id="7" creationId="{E632084D-EEFF-0AFF-8B7A-625D06D5FA5A}"/>
          </ac:picMkLst>
        </pc:picChg>
        <pc:picChg chg="add del mod">
          <ac:chgData name="Марина Качмар" userId="7cccfc64a75bcaed" providerId="LiveId" clId="{9662D5B5-4B5C-4B92-83DD-8FB4AB146D33}" dt="2025-06-03T19:30:26.507" v="163" actId="478"/>
          <ac:picMkLst>
            <pc:docMk/>
            <pc:sldMk cId="269685863" sldId="271"/>
            <ac:picMk id="8" creationId="{0BA08C01-EF63-D63A-930A-F2821E4380C1}"/>
          </ac:picMkLst>
        </pc:picChg>
      </pc:sldChg>
      <pc:sldChg chg="addSp delSp modSp mod modClrScheme chgLayout">
        <pc:chgData name="Марина Качмар" userId="7cccfc64a75bcaed" providerId="LiveId" clId="{9662D5B5-4B5C-4B92-83DD-8FB4AB146D33}" dt="2025-06-03T19:27:13.325" v="146" actId="1076"/>
        <pc:sldMkLst>
          <pc:docMk/>
          <pc:sldMk cId="1383055881" sldId="272"/>
        </pc:sldMkLst>
        <pc:spChg chg="mod ord">
          <ac:chgData name="Марина Качмар" userId="7cccfc64a75bcaed" providerId="LiveId" clId="{9662D5B5-4B5C-4B92-83DD-8FB4AB146D33}" dt="2025-06-03T19:27:04.387" v="144" actId="20577"/>
          <ac:spMkLst>
            <pc:docMk/>
            <pc:sldMk cId="1383055881" sldId="272"/>
            <ac:spMk id="2" creationId="{D353071E-0E97-5CBA-2C9A-1D6A865230AB}"/>
          </ac:spMkLst>
        </pc:spChg>
        <pc:spChg chg="add del mod ord">
          <ac:chgData name="Марина Качмар" userId="7cccfc64a75bcaed" providerId="LiveId" clId="{9662D5B5-4B5C-4B92-83DD-8FB4AB146D33}" dt="2025-06-03T19:26:51.693" v="141" actId="478"/>
          <ac:spMkLst>
            <pc:docMk/>
            <pc:sldMk cId="1383055881" sldId="272"/>
            <ac:spMk id="3" creationId="{BCC60178-7135-1417-D561-E1974A08A551}"/>
          </ac:spMkLst>
        </pc:spChg>
        <pc:picChg chg="mod">
          <ac:chgData name="Марина Качмар" userId="7cccfc64a75bcaed" providerId="LiveId" clId="{9662D5B5-4B5C-4B92-83DD-8FB4AB146D33}" dt="2025-06-03T19:27:13.325" v="146" actId="1076"/>
          <ac:picMkLst>
            <pc:docMk/>
            <pc:sldMk cId="1383055881" sldId="272"/>
            <ac:picMk id="4" creationId="{436CF6E3-A61C-49DE-FF4E-368130154198}"/>
          </ac:picMkLst>
        </pc:picChg>
        <pc:picChg chg="mod">
          <ac:chgData name="Марина Качмар" userId="7cccfc64a75bcaed" providerId="LiveId" clId="{9662D5B5-4B5C-4B92-83DD-8FB4AB146D33}" dt="2025-06-03T19:26:53.960" v="142" actId="1076"/>
          <ac:picMkLst>
            <pc:docMk/>
            <pc:sldMk cId="1383055881" sldId="272"/>
            <ac:picMk id="7" creationId="{7002A6AC-5631-66A0-62A6-8E7AD2E0B90C}"/>
          </ac:picMkLst>
        </pc:picChg>
        <pc:picChg chg="mod">
          <ac:chgData name="Марина Качмар" userId="7cccfc64a75bcaed" providerId="LiveId" clId="{9662D5B5-4B5C-4B92-83DD-8FB4AB146D33}" dt="2025-06-03T19:26:48.910" v="140" actId="1076"/>
          <ac:picMkLst>
            <pc:docMk/>
            <pc:sldMk cId="1383055881" sldId="272"/>
            <ac:picMk id="9" creationId="{7A495000-CCDC-2A64-6009-7984B7B67FA0}"/>
          </ac:picMkLst>
        </pc:picChg>
      </pc:sldChg>
      <pc:sldChg chg="modSp mod">
        <pc:chgData name="Марина Качмар" userId="7cccfc64a75bcaed" providerId="LiveId" clId="{9662D5B5-4B5C-4B92-83DD-8FB4AB146D33}" dt="2025-06-03T19:25:35.754" v="128" actId="27636"/>
        <pc:sldMkLst>
          <pc:docMk/>
          <pc:sldMk cId="2283652259" sldId="273"/>
        </pc:sldMkLst>
        <pc:spChg chg="mod">
          <ac:chgData name="Марина Качмар" userId="7cccfc64a75bcaed" providerId="LiveId" clId="{9662D5B5-4B5C-4B92-83DD-8FB4AB146D33}" dt="2025-06-03T19:25:35.754" v="128" actId="27636"/>
          <ac:spMkLst>
            <pc:docMk/>
            <pc:sldMk cId="2283652259" sldId="273"/>
            <ac:spMk id="4" creationId="{0BA2F266-C290-F046-4A45-528530E41F5A}"/>
          </ac:spMkLst>
        </pc:spChg>
      </pc:sldChg>
      <pc:sldChg chg="modSp mod modClrScheme chgLayout">
        <pc:chgData name="Марина Качмар" userId="7cccfc64a75bcaed" providerId="LiveId" clId="{9662D5B5-4B5C-4B92-83DD-8FB4AB146D33}" dt="2025-06-03T19:25:25.386" v="124" actId="2711"/>
        <pc:sldMkLst>
          <pc:docMk/>
          <pc:sldMk cId="1409973116" sldId="274"/>
        </pc:sldMkLst>
        <pc:spChg chg="mod ord">
          <ac:chgData name="Марина Качмар" userId="7cccfc64a75bcaed" providerId="LiveId" clId="{9662D5B5-4B5C-4B92-83DD-8FB4AB146D33}" dt="2025-06-03T19:25:18.979" v="123" actId="27636"/>
          <ac:spMkLst>
            <pc:docMk/>
            <pc:sldMk cId="1409973116" sldId="274"/>
            <ac:spMk id="2" creationId="{C8FD907E-52D3-3070-8D3B-37B5A5E6CD87}"/>
          </ac:spMkLst>
        </pc:spChg>
        <pc:spChg chg="mod ord">
          <ac:chgData name="Марина Качмар" userId="7cccfc64a75bcaed" providerId="LiveId" clId="{9662D5B5-4B5C-4B92-83DD-8FB4AB146D33}" dt="2025-06-03T19:25:25.386" v="124" actId="2711"/>
          <ac:spMkLst>
            <pc:docMk/>
            <pc:sldMk cId="1409973116" sldId="274"/>
            <ac:spMk id="3" creationId="{35B08C05-9937-6732-17CA-0231DB1245B6}"/>
          </ac:spMkLst>
        </pc:spChg>
        <pc:picChg chg="mod">
          <ac:chgData name="Марина Качмар" userId="7cccfc64a75bcaed" providerId="LiveId" clId="{9662D5B5-4B5C-4B92-83DD-8FB4AB146D33}" dt="2025-06-03T19:17:26.331" v="63" actId="14100"/>
          <ac:picMkLst>
            <pc:docMk/>
            <pc:sldMk cId="1409973116" sldId="274"/>
            <ac:picMk id="6" creationId="{CDBC72A7-38F0-379E-6327-353524B81F1D}"/>
          </ac:picMkLst>
        </pc:picChg>
      </pc:sldChg>
      <pc:sldMasterChg chg="del delSldLayout">
        <pc:chgData name="Марина Качмар" userId="7cccfc64a75bcaed" providerId="LiveId" clId="{9662D5B5-4B5C-4B92-83DD-8FB4AB146D33}" dt="2025-06-03T19:27:58.332" v="150" actId="700"/>
        <pc:sldMasterMkLst>
          <pc:docMk/>
          <pc:sldMasterMk cId="2681094411" sldId="2147483954"/>
        </pc:sldMasterMkLst>
        <pc:sldLayoutChg chg="del">
          <pc:chgData name="Марина Качмар" userId="7cccfc64a75bcaed" providerId="LiveId" clId="{9662D5B5-4B5C-4B92-83DD-8FB4AB146D33}" dt="2025-06-03T19:27:58.332" v="150" actId="700"/>
          <pc:sldLayoutMkLst>
            <pc:docMk/>
            <pc:sldMasterMk cId="2681094411" sldId="2147483954"/>
            <pc:sldLayoutMk cId="1190426740" sldId="2147483955"/>
          </pc:sldLayoutMkLst>
        </pc:sldLayoutChg>
        <pc:sldLayoutChg chg="del">
          <pc:chgData name="Марина Качмар" userId="7cccfc64a75bcaed" providerId="LiveId" clId="{9662D5B5-4B5C-4B92-83DD-8FB4AB146D33}" dt="2025-06-03T19:27:58.332" v="150" actId="700"/>
          <pc:sldLayoutMkLst>
            <pc:docMk/>
            <pc:sldMasterMk cId="2681094411" sldId="2147483954"/>
            <pc:sldLayoutMk cId="3953108338" sldId="2147483956"/>
          </pc:sldLayoutMkLst>
        </pc:sldLayoutChg>
        <pc:sldLayoutChg chg="del">
          <pc:chgData name="Марина Качмар" userId="7cccfc64a75bcaed" providerId="LiveId" clId="{9662D5B5-4B5C-4B92-83DD-8FB4AB146D33}" dt="2025-06-03T19:27:58.332" v="150" actId="700"/>
          <pc:sldLayoutMkLst>
            <pc:docMk/>
            <pc:sldMasterMk cId="2681094411" sldId="2147483954"/>
            <pc:sldLayoutMk cId="1380467220" sldId="2147483957"/>
          </pc:sldLayoutMkLst>
        </pc:sldLayoutChg>
        <pc:sldLayoutChg chg="del">
          <pc:chgData name="Марина Качмар" userId="7cccfc64a75bcaed" providerId="LiveId" clId="{9662D5B5-4B5C-4B92-83DD-8FB4AB146D33}" dt="2025-06-03T19:27:58.332" v="150" actId="700"/>
          <pc:sldLayoutMkLst>
            <pc:docMk/>
            <pc:sldMasterMk cId="2681094411" sldId="2147483954"/>
            <pc:sldLayoutMk cId="2771144908" sldId="2147483958"/>
          </pc:sldLayoutMkLst>
        </pc:sldLayoutChg>
        <pc:sldLayoutChg chg="del">
          <pc:chgData name="Марина Качмар" userId="7cccfc64a75bcaed" providerId="LiveId" clId="{9662D5B5-4B5C-4B92-83DD-8FB4AB146D33}" dt="2025-06-03T19:27:58.332" v="150" actId="700"/>
          <pc:sldLayoutMkLst>
            <pc:docMk/>
            <pc:sldMasterMk cId="2681094411" sldId="2147483954"/>
            <pc:sldLayoutMk cId="2420928241" sldId="2147483959"/>
          </pc:sldLayoutMkLst>
        </pc:sldLayoutChg>
        <pc:sldLayoutChg chg="del">
          <pc:chgData name="Марина Качмар" userId="7cccfc64a75bcaed" providerId="LiveId" clId="{9662D5B5-4B5C-4B92-83DD-8FB4AB146D33}" dt="2025-06-03T19:27:58.332" v="150" actId="700"/>
          <pc:sldLayoutMkLst>
            <pc:docMk/>
            <pc:sldMasterMk cId="2681094411" sldId="2147483954"/>
            <pc:sldLayoutMk cId="2750912111" sldId="2147483960"/>
          </pc:sldLayoutMkLst>
        </pc:sldLayoutChg>
        <pc:sldLayoutChg chg="del">
          <pc:chgData name="Марина Качмар" userId="7cccfc64a75bcaed" providerId="LiveId" clId="{9662D5B5-4B5C-4B92-83DD-8FB4AB146D33}" dt="2025-06-03T19:27:58.332" v="150" actId="700"/>
          <pc:sldLayoutMkLst>
            <pc:docMk/>
            <pc:sldMasterMk cId="2681094411" sldId="2147483954"/>
            <pc:sldLayoutMk cId="3832279631" sldId="2147483961"/>
          </pc:sldLayoutMkLst>
        </pc:sldLayoutChg>
        <pc:sldLayoutChg chg="del">
          <pc:chgData name="Марина Качмар" userId="7cccfc64a75bcaed" providerId="LiveId" clId="{9662D5B5-4B5C-4B92-83DD-8FB4AB146D33}" dt="2025-06-03T19:27:58.332" v="150" actId="700"/>
          <pc:sldLayoutMkLst>
            <pc:docMk/>
            <pc:sldMasterMk cId="2681094411" sldId="2147483954"/>
            <pc:sldLayoutMk cId="2523173518" sldId="2147483962"/>
          </pc:sldLayoutMkLst>
        </pc:sldLayoutChg>
        <pc:sldLayoutChg chg="del">
          <pc:chgData name="Марина Качмар" userId="7cccfc64a75bcaed" providerId="LiveId" clId="{9662D5B5-4B5C-4B92-83DD-8FB4AB146D33}" dt="2025-06-03T19:27:58.332" v="150" actId="700"/>
          <pc:sldLayoutMkLst>
            <pc:docMk/>
            <pc:sldMasterMk cId="2681094411" sldId="2147483954"/>
            <pc:sldLayoutMk cId="4243941159" sldId="2147483963"/>
          </pc:sldLayoutMkLst>
        </pc:sldLayoutChg>
        <pc:sldLayoutChg chg="del">
          <pc:chgData name="Марина Качмар" userId="7cccfc64a75bcaed" providerId="LiveId" clId="{9662D5B5-4B5C-4B92-83DD-8FB4AB146D33}" dt="2025-06-03T19:27:58.332" v="150" actId="700"/>
          <pc:sldLayoutMkLst>
            <pc:docMk/>
            <pc:sldMasterMk cId="2681094411" sldId="2147483954"/>
            <pc:sldLayoutMk cId="2949287866" sldId="2147483964"/>
          </pc:sldLayoutMkLst>
        </pc:sldLayoutChg>
        <pc:sldLayoutChg chg="del">
          <pc:chgData name="Марина Качмар" userId="7cccfc64a75bcaed" providerId="LiveId" clId="{9662D5B5-4B5C-4B92-83DD-8FB4AB146D33}" dt="2025-06-03T19:27:58.332" v="150" actId="700"/>
          <pc:sldLayoutMkLst>
            <pc:docMk/>
            <pc:sldMasterMk cId="2681094411" sldId="2147483954"/>
            <pc:sldLayoutMk cId="736209204" sldId="214748396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73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03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7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21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74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25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87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4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2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03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37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64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958B6-6BD4-02B2-93FE-FB0FA2534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D907E-52D3-3070-8D3B-37B5A5E6C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781" y="150608"/>
            <a:ext cx="10346852" cy="1398925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br>
              <a:rPr lang="ru-RU" sz="4100" b="1" dirty="0">
                <a:solidFill>
                  <a:schemeClr val="bg1"/>
                </a:solidFill>
                <a:latin typeface="Arial Black" panose="020B0A04020102020204" pitchFamily="34" charset="0"/>
                <a:cs typeface="Arial"/>
              </a:rPr>
            </a:br>
            <a:r>
              <a:rPr lang="ru-RU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/>
              </a:rPr>
              <a:t>Учебные сборы юношей 8 классов</a:t>
            </a:r>
            <a:endParaRPr lang="ru-RU" sz="4100" b="1" dirty="0">
              <a:solidFill>
                <a:schemeClr val="bg1"/>
              </a:solidFill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B08C05-9937-6732-17CA-0231DB124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6989" y="5792990"/>
            <a:ext cx="6272981" cy="182880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cs typeface="Arial"/>
              </a:rPr>
              <a:t>МАОУ "Лицей экономический № 14"</a:t>
            </a:r>
          </a:p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cs typeface="Arial"/>
              </a:rPr>
              <a:t>26-28 мая 2026 года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E70DA9-3DF7-F4A6-6663-3C8651BF6B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195"/>
          <a:stretch/>
        </p:blipFill>
        <p:spPr>
          <a:xfrm>
            <a:off x="3175067" y="1910748"/>
            <a:ext cx="5841866" cy="3521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997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FDEF14-EB05-3071-2664-954BA3E744B7}"/>
              </a:ext>
            </a:extLst>
          </p:cNvPr>
          <p:cNvSpPr txBox="1"/>
          <p:nvPr/>
        </p:nvSpPr>
        <p:spPr>
          <a:xfrm>
            <a:off x="3048000" y="37921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/>
              </a:rPr>
              <a:t>ЦЕЛЬ УЧЕБНЫХ СБОРОВ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A2F266-C290-F046-4A45-528530E41F5A}"/>
              </a:ext>
            </a:extLst>
          </p:cNvPr>
          <p:cNvSpPr txBox="1">
            <a:spLocks/>
          </p:cNvSpPr>
          <p:nvPr/>
        </p:nvSpPr>
        <p:spPr>
          <a:xfrm>
            <a:off x="344978" y="1632584"/>
            <a:ext cx="6096000" cy="503237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itchFamily="34" charset="0"/>
              <a:buNone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Выполнить практическую часть программы учебного курса «Основы безопасности и защиты Родины» в разделе «Основы воинской службы», повысить эффективность подготовки юношей к службе в рядах Вооружённых Сил Российской Федерации и защите Родины.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B29D26-1191-791E-6F90-81B4BCCA6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46" y="1717040"/>
            <a:ext cx="6795788" cy="452769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28365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1CF04-1EF1-1294-960D-CD0A9B138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33196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/>
              </a:rPr>
              <a:t>ТОРЖЕСТВЕННОЕ ОТКРЫТИЕ 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/>
              </a:rPr>
              <a:t>УЧЕБНЫХ СБОРОВ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E171F-5B86-F491-7C02-23A089F9E49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9959" y="1578659"/>
            <a:ext cx="7403070" cy="2405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Торжественный вынос Государственного флага Российской Федерации, флага Ростовской области, флага города Ростова-на-Дону                                и исполнение Государственного гимна России                       и гимна Ростовской области.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CECBAE-588D-EA10-70DD-92F5A547D896}"/>
              </a:ext>
            </a:extLst>
          </p:cNvPr>
          <p:cNvSpPr txBox="1">
            <a:spLocks/>
          </p:cNvSpPr>
          <p:nvPr/>
        </p:nvSpPr>
        <p:spPr>
          <a:xfrm>
            <a:off x="5646108" y="3726403"/>
            <a:ext cx="5391778" cy="2766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472817-A1A7-EB89-0666-C92CA22145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" r="8208"/>
          <a:stretch/>
        </p:blipFill>
        <p:spPr>
          <a:xfrm>
            <a:off x="472350" y="3501691"/>
            <a:ext cx="3560537" cy="299445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EE1497E-068A-8E3F-6849-3299F0849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5" t="28597" r="4199" b="3154"/>
          <a:stretch/>
        </p:blipFill>
        <p:spPr>
          <a:xfrm>
            <a:off x="4215107" y="3501691"/>
            <a:ext cx="3657922" cy="29944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D4E5773-EF24-41E7-2BD7-70BAB0FB8A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728" y="1432027"/>
            <a:ext cx="3657922" cy="274344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C9215D9-51B2-ED02-3216-4AB48E72BC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1" b="2458"/>
          <a:stretch/>
        </p:blipFill>
        <p:spPr>
          <a:xfrm>
            <a:off x="8061728" y="4332558"/>
            <a:ext cx="3647902" cy="21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1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790EA-98AC-51F5-F679-86204EDA6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95BF9-D961-012B-7C5D-9FB3FDF7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225" y="373991"/>
            <a:ext cx="9875520" cy="90635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/>
              </a:rPr>
              <a:t>СТРОЕВАЯ ПОДГОТОВКА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C797F-EE07-DB5A-0539-5E78B1735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85" y="1496853"/>
            <a:ext cx="10701904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Юноши изучили строи и управление ими, строевые приёмы и движение без оружия, выполняли воинские приветствия без оружия на месте       и в движении, выходили из строя и возвращались в строй, подходили    к начальнику и отходили от него, строили отделения, развёрнутый строй, походный строй.</a:t>
            </a:r>
          </a:p>
        </p:txBody>
      </p:sp>
      <p:pic>
        <p:nvPicPr>
          <p:cNvPr id="9" name="Рисунок 8" descr="Изображение выглядит как обувь, на открытом воздухе, одежда, неб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6878076-23BC-6F2D-3464-66A4B306D5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 t="11508" r="40166" b="8255"/>
          <a:stretch/>
        </p:blipFill>
        <p:spPr>
          <a:xfrm>
            <a:off x="4126071" y="3649395"/>
            <a:ext cx="2997904" cy="250509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на открытом воздухе, дерево, дорога, челове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A069141-C69A-2ED2-6DC7-A5207B0E6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r="11943" b="1905"/>
          <a:stretch/>
        </p:blipFill>
        <p:spPr>
          <a:xfrm flipH="1">
            <a:off x="7636277" y="3649395"/>
            <a:ext cx="3750876" cy="25050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1A8197-BB8E-D04B-CB61-CA88FE57F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7" r="25275" b="34535"/>
          <a:stretch/>
        </p:blipFill>
        <p:spPr>
          <a:xfrm>
            <a:off x="616885" y="3649395"/>
            <a:ext cx="2996885" cy="250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7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B05C2-CF28-31F3-4BE3-52884950F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B0104-18BD-3B29-1993-8E0FF229D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053" y="94804"/>
            <a:ext cx="9875520" cy="13563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/>
              </a:rPr>
              <a:t>ПЕРВАЯ ПОМОЩЬ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A9A72-B4C9-1341-6EC6-C2A17209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589" y="1155581"/>
            <a:ext cx="10527957" cy="40386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Участники сборов изучили универсальный алгоритм оказания первой помощи и порядок его выполнения, оказания первой помощи при кровотечениях, приёмы психологической поддержки пострадавшего.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EFC57F-9299-8BEC-9239-E8CBF2070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6" t="18931" r="11385" b="15827"/>
          <a:stretch/>
        </p:blipFill>
        <p:spPr>
          <a:xfrm>
            <a:off x="1046205" y="2934730"/>
            <a:ext cx="4918528" cy="308072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33C206-9F8F-1BD1-3AF2-A9798E8F1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15327" r="14730" b="30062"/>
          <a:stretch/>
        </p:blipFill>
        <p:spPr>
          <a:xfrm>
            <a:off x="6668370" y="2920097"/>
            <a:ext cx="4568041" cy="309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7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66043-04D1-4877-395B-AA167554A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81BC9-919D-1CF2-759D-12936ED6E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0961"/>
            <a:ext cx="9875520" cy="13563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/>
              </a:rPr>
              <a:t>КОМПЛЕКСНОЕ ЗАНЯТИЕ </a:t>
            </a:r>
          </a:p>
        </p:txBody>
      </p:sp>
      <p:pic>
        <p:nvPicPr>
          <p:cNvPr id="4" name="Рисунок 3" descr="Изображение выглядит как на открытом воздухе, человек, спорт, неб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4860C67-78D9-3268-06BF-E17F1C3FEE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r="45644"/>
          <a:stretch/>
        </p:blipFill>
        <p:spPr>
          <a:xfrm>
            <a:off x="8427598" y="3889587"/>
            <a:ext cx="3384606" cy="26347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EFDCF4-90B9-0269-F3B1-2B4531D3DEBF}"/>
              </a:ext>
            </a:extLst>
          </p:cNvPr>
          <p:cNvSpPr txBox="1"/>
          <p:nvPr/>
        </p:nvSpPr>
        <p:spPr>
          <a:xfrm>
            <a:off x="379797" y="1187797"/>
            <a:ext cx="79816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Юноши изучили назначение, устройство                        и подбор по размеру противогаза, порядок его надевания, знаки различия и воинские звания военнослужащих, организацию их размещения и быта, понятия «внутренний порядок» и «суточный наряд».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F1E6AD-BFCE-8126-35BA-10F67C88C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" t="33633" r="17596" b="39460"/>
          <a:stretch/>
        </p:blipFill>
        <p:spPr>
          <a:xfrm>
            <a:off x="379796" y="3889586"/>
            <a:ext cx="3503377" cy="26347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1B62C5-BAA0-9347-35FE-D55A4C100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9" r="17597" b="39340"/>
          <a:stretch/>
        </p:blipFill>
        <p:spPr>
          <a:xfrm>
            <a:off x="8628161" y="1073164"/>
            <a:ext cx="3184042" cy="263478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160CEE7-059F-319D-4F51-4BC0B18D74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1" t="14895" r="9009" b="17320"/>
          <a:stretch/>
        </p:blipFill>
        <p:spPr>
          <a:xfrm>
            <a:off x="4001946" y="3889586"/>
            <a:ext cx="4188107" cy="263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61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04A9A-D77A-1A45-12E7-C95858124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3071E-0E97-5CBA-2C9A-1D6A8652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665" y="349623"/>
            <a:ext cx="9875520" cy="13563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/>
              </a:rPr>
              <a:t>ТОРЖЕСТВЕННОЕ ЗАКРЫТИЕ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/>
              </a:rPr>
              <a:t>УЧЕБНЫХ СБОРОВ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3847AA-10ED-8CA2-64F7-E6A3BBC2C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40" b="27807"/>
          <a:stretch/>
        </p:blipFill>
        <p:spPr>
          <a:xfrm>
            <a:off x="1325340" y="2837070"/>
            <a:ext cx="5141362" cy="36931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495000-CCDC-2A64-6009-7984B7B67F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369" y="1287780"/>
            <a:ext cx="4108480" cy="273727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D8E298-8762-9FF1-3961-82F3FF761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784" r="291" b="25646"/>
          <a:stretch/>
        </p:blipFill>
        <p:spPr>
          <a:xfrm>
            <a:off x="6951785" y="1650096"/>
            <a:ext cx="4440964" cy="48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5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B1B12-8B5B-FF03-7B99-C339C2080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6FD27-C669-6F85-0FAC-9E7DC97F6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39" y="-100772"/>
            <a:ext cx="9875520" cy="13563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/>
              </a:rPr>
              <a:t>ИТОГИ УЧЕБНЫХ СБОРОВ В 2026 ГОДУ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4F13BB-FDC4-4F50-3185-11B125AF0075}"/>
              </a:ext>
            </a:extLst>
          </p:cNvPr>
          <p:cNvSpPr txBox="1"/>
          <p:nvPr/>
        </p:nvSpPr>
        <p:spPr>
          <a:xfrm>
            <a:off x="398232" y="1144051"/>
            <a:ext cx="1120434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 ходе учебных сборов  закреплены теоретические и практические знания, полученные юношами 8 классов на занятиях по курсу ОБЗР;  сформированы морально-психологические и физические качества, необходимые для прохождения военной службы, выполнения конституционного долга по защите Родины; проведена работа по  воспитанию патриотизма, уважения к историческому и культурному наследию России, гордости за Вооружённые Силы  Российской Федерации, готовности к службе в их рядах, а  также по профессиональной ориентации на овладение военно-учётными  специальностями и выбору обучающимися профессии офицера.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Юноши получили практические навыки и теоретические знания по строевой подготовке, научились оказывать первую медицинскую помощь, надевать противогаз, ориентироваться на местности.</a:t>
            </a: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buClrTx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Программа учебных сборов в объёме 21 часов выполнена  100% обучающихся с общей отметкой «хорошо»: отметку «отлично» получили 33 обучающихся (37%), отметку «хорошо»  –  57 обучающихся (63%). Процент качества – 100. </a:t>
            </a:r>
          </a:p>
          <a:p>
            <a:pPr algn="just">
              <a:buClrTx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buClrTx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Учебные сборы с юношами 8 классов провёл преподаватель – организатор ОБЗР, учитель высшей квалификационной категории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Струкачев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Александр Александрович. 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5863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</TotalTime>
  <Words>382</Words>
  <Application>Microsoft Office PowerPoint</Application>
  <PresentationFormat>Широкоэкранный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 Black</vt:lpstr>
      <vt:lpstr>Corbel</vt:lpstr>
      <vt:lpstr>Базис</vt:lpstr>
      <vt:lpstr> Учебные сборы юношей 8 классов</vt:lpstr>
      <vt:lpstr>Презентация PowerPoint</vt:lpstr>
      <vt:lpstr>ТОРЖЕСТВЕННОЕ ОТКРЫТИЕ  УЧЕБНЫХ СБОРОВ</vt:lpstr>
      <vt:lpstr>СТРОЕВАЯ ПОДГОТОВКА</vt:lpstr>
      <vt:lpstr>ПЕРВАЯ ПОМОЩЬ</vt:lpstr>
      <vt:lpstr>КОМПЛЕКСНОЕ ЗАНЯТИЕ </vt:lpstr>
      <vt:lpstr>ТОРЖЕСТВЕННОЕ ЗАКРЫТИЕ  УЧЕБНЫХ СБОРОВ</vt:lpstr>
      <vt:lpstr>ИТОГИ УЧЕБНЫХ СБОРОВ В 2026 ГОДУ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Учебные сборы юношей 8 классов</dc:title>
  <dc:creator>Радченко</dc:creator>
  <cp:lastModifiedBy>Марина Качмар</cp:lastModifiedBy>
  <cp:revision>136</cp:revision>
  <dcterms:created xsi:type="dcterms:W3CDTF">2025-06-01T15:52:32Z</dcterms:created>
  <dcterms:modified xsi:type="dcterms:W3CDTF">2026-06-03T08:40:29Z</dcterms:modified>
</cp:coreProperties>
</file>