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6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 155-летию со дня рождения Ивана Бунина</a:t>
            </a:r>
            <a:endParaRPr lang="ru-RU" sz="6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Житель двух веков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мае  1918 г. Бунин с женой   покидают Москву, как оказалось, навсегда,  и  до января 1920г. они  живут в Одессе. Друзьям Бунин пишет: «Живется нам, в общем плохо. Все растущая, душу угнетающая и рисующая мрачные перспективы  дороговизна, непрестанная боль, ужас и ярость при чтении каждой газеты,  вечная тревога за близких, – о которых за последнее время нет уже никаких известий…».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«Был В.Катаев ( молодой писатель). Цинизм нынешних молодых людей прямо невероятен. Говорил: «За 100 тысяч убью кого угодно. Я хочу хорошо есть, хочу иметь хорошую шляпу, отличные ботинки…». Бунин с горечью  отмечает, что  к крови, убийству насилию и грабежу все «уже привыкли».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Вера Николаевна  вспоминает, как Бунин часто говорил, что  «он не может  жить в новом мире, что он принадлежит  к старому миру, миру Толстого, Москвы, Петербурга; что поэзия только там, а в новом  мире он не улавливает ее…».  Кроме жизненных испытаний, развитие событий неизбежно поставило перед Буниным  проблему тяжелого морального выбора,  требующего категорического  отношения  к установившимся  новым порядкам и нормам поведения. «Никогда не  примирюсь с тем, что разрушена  Россия, – записал Бунин. – Я никогда не думал, что могу так остро чувствовать…».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Бунин И.А.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260648"/>
            <a:ext cx="6192687" cy="633670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66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Тяжелое решение было принято – в феврале 1920 г. И.А. Бунин с женой покинули Россию: через Константинополь, Софию и Белград они приехали в Париж. Здесь они прожили до конца своих дней и нашли свой последний приют.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И.А.Бунин и В.Н. Муромцева похоронены в одной могиле на кладбище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Сент-Женевьев-де-Буа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он в 1953г., она – в 1961г. В СССР  некоторые  произведения Бунина впервые опубликованы лишь в 1956 г., его дневник «Окаянные дни» и публицистика были официально запрещены вплоть до  конца  80-х годов, а полностью опубликованы только в  90-х.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  советский период  было принято считать, что Бунин «не понял исторического значения Октябрьской революции, ее  исторической закономерности, цели и смысла», поэтому  отнесся  к  революции и социалистическому строительству враждебно, и это обрекло его на «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самоизгнание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». Это лукавое словечко «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самоизгнание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  на деле подменяет правду.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Красный террор был официально провозглашенной и  закрепленной в  документах политикой советской власти. Он был  направлен не  на отдельных лиц, которые в чем-то провинились перед большевиками, а на классы, социальные группы и сословия. Широкое распространение получила практика взятия заложников, аресты по доносу. Судьбу обвиняемых определяли исключительно исходя из классовой принадлежности, воспитания, образования и профессии.  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Бунин  тщательно  прятал свой дневник, понимая, что  если его найдут, то ему несдобровать. В апреле 1919 г. он прочитал о себе  в «Известиях» по сути  дела публичный донос: «Давно пора обратить  внимание на этого академика с лицом  гоголевского сочельника, из «Ночь под Рождество», вспомнить, как он воспевал приход в Одессу французов». В официальных документах ВЧК Бунин значился как контрреволюционер, а в отношении этой категории лиц самим  Лениным было предписано: «излавливать постоянно и систематически», а затем либо расстрел, либо высылка за границу. Сам Бунин прямо  указывал, что «бежал из Одессы от большевиков».  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Бунин не был ни политиком, ни аналитиком, он художник.  Он воспринимал происходящее как человек, одаренный редкой  впечатлительностью, тонким, художественным видением. Революцию 1917 г. он воспринял однозначно – гибель России, «уничтожение величайшей на земле страны», где оборвалась «веками  налаженная жизнь и воцарилось какое-то  недоуменное  существование, беспричинная праздность и противоестественная  свобода  от всего,  чем живо человеческое общество». Он видит уничтожение  России не только в распаде государства, развале армии, разгуле террора, но и в расстреле большевиками икон, расправах с духовенством, уничтожении памятников созидателям и защитникам российского государства, переименовании  исторических названий улиц и городов в честь деятелей революции – «и этого простить нельзя!», –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считалет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писатель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Иван Бунин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77571" y="333375"/>
            <a:ext cx="5588858" cy="619125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Бунин отмечает, что к власти пришли люди, которые «ради  погибели "проклятого  прошлого" готовы на  погибель хоть половины русского народа». «День и ночь живем в оргии смерти. И все  во имя  "светлого будущего", которое будто бы должно родиться  именно из этого  дьявольского мрака. И образовался уже  целый легион специалистов, подрядчиков по устроению человеческого благополучия. А в каком же году наступит оно, это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будущее?...Всегда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говорят, что вот-вот….Вечная сказка про  красного бычка».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Бунин слышит не «музыку революции», а крики и стоны жертв насилия под демагогическую трескотню о свободе, равенстве и братстве людей, называющих себя защитниками народа. Бунин возмущен, что народом они называют почему-то только солдат, безлошадных мужиков, босяков и рабочих.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«Какое обилие новых и все высокопарных слов! Во всем игра, балаган, "высокий» стиль, напыщенная ложь». Он не  приемлет хаос, в котором царит насилие и девальвированы все основные человеческие ценности, обесценена сама человеческая жизнь.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 Бунина принять  новую власть означает согласиться с новым порядком и продлевать его дни, порядка,  при котором можно унижать, грабить, убивать. Он категорически  отвергает рассуждения о   том, что революция – «понятие сложное», ее творцы  – и победители, и жертвы, надо признать, что в  ней есть не только темное, но и светлое. «Революция –  стихия… Землетрясение, чума, холера тоже стихии. Однако никто  не прославляет их, никто не  канонизирует, с ними борются».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1919 г.  писатель так  выразил свое политическое «кредо»: «Я не правый и не левый – я был,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есмь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буду непреклонным врагом всего глупого, отрешенного от жизни и злого, лживого, бесчестного, вредного, откуда бы  оно ни исходило».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Бунин  с горечью пишет, что революция убила у него радость жизни, все происходящее вызывает только ужас, боль и бессильную ярость: «Не могу переносить этой жизни, – физически».  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Бунин с тяжелым  сердцем покидает Россию, думая, что не навсегда, как и многие его соотечественники, вынужденные покинуть Родину. Он был уверен, что крушение коммунистического эксперимента в  его Отчизне неизбежно. Одна мысль  терзала его до самой смерти: «Наши дети, внуки  не будут в состоянии даже представить себе ту  Россию, в которой  мы когда-то (то есть вчера) жили, которую мы не ценили, не понимали, –  всю эту мощь, сложность, богатство, счастье…»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604867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1475656" y="2420888"/>
            <a:ext cx="6696744" cy="26117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87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спасибо за внимание!</a:t>
            </a:r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80920" cy="1080120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Иван Бунин – писатель, талант и мастерство которого были признаны  в дореволюционной России  и в среде русской эмиграции  задолго до его  награждения Нобелевской премией…</a:t>
            </a:r>
            <a:endParaRPr lang="ru-RU" sz="1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Житель двух веков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1637"/>
            <a:ext cx="762000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4867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 родился в Воронеже (22 октября, по старому стилю 10 октября, 1870 – 8 ноября 1953), в семье, принадлежавшей к старинному дворянскому роду, который дал России немало  видных деятелей, в том числе  и двух известных поэтов: Анну Бунину и Василия Жуковского. Его детство прошло на хуторе 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Бутырки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в последнем уцелевшем  имении Буниных.  Отец писателя   увлекался   картежной   игрой и  проиграл  состояние и свое, и жены.  К тому времени, когда родился  Иван, третий сын в семье, Бунины  уже значительно обеднели.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1082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16386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0580" y="620713"/>
            <a:ext cx="7502840" cy="5475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17 лет Бунин начал писать стихи, а в 1891г. в Орле вышла  в свет его первая книга стихотворений, которая окрылила автора, но осталась незамеченной читателями. Однако уже в 1903, а затем и в 1909 г. за  свои поэтические сборники Бунин был награжден  Пушкинской премией, одной из  наиболее престижных наград дореволюционной России. Свой первый опыт в прозе Бунин рассматривает сначала лишь как  средство дополнительного заработка,  однако постепенно он  утверждается и как талантливый прозаик. Известно, что незадолго до своей кончины в 1904г. А.П. Чехов просил  Н.Д.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Телешова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« Бунину передайте, чтобы  писал и писал…из него  большой писатель выйдет…Так и передайте ему от меня. Не забудьте». Бунин и Чехов познакомились в конце 1895г., и оба очень дорожили дружбой, возникшей между ними.</a:t>
            </a:r>
          </a:p>
          <a:p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19256" cy="1802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732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Начало  творческого  взлета Бунина в  10-е годы совпало с  встречей с В.Н.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Муромцевой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которая  согласилась связать с ним  свою судьбу.  Как известно,  далеко   не всем большим, даже великим русским писателям посчастливилось  найти в супружестве  друга не только любящего, но и  преданного, готового пожертвовать собой. Бунин встретил именно такую женщину, которая делила с ним все тяготы жизни до конца его дней.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эти годы  Бунин успешно выступает  не только как прозаик и поэт,  но и как критик, редактор и переводчик. Он редактирует журналы «Правда», «Северное сияние», литературные сборники «Земля», «Слово», является редактором «Книгоиздательства писателей в Москве». В 1909г. Бунин был избран почетным академиком Императорской Академии наук по разряду изящной словесности. Императорская  Академия наук присуждает  Бунину  три  Золотые медали в 1911,1913 и 1915гг.  за его  критические отзывы на произведения, представленные на соискание премий имени А.С. Пушкина и  М.Н. Ахматова.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35280" cy="1802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19256" cy="590465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 конце октября 1912 г. В Москве торжественно отмечалось 25-летие литературной деятельности  И.А. Бунина. В течение пяти дней проходили чествования писателя, литературно-музыкальные вечера с его участием. В 1915г.  в качестве приложения  к журналу «Нива»  выходит Полное собрание  сочинений Бунина в  шести томах, куда автор включил все свои достойные, на его взгляд, произведения, написанные в 1886-1915гг.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Период плодотворной деятельности Бунина  внезапно сменился   тяжелейшим кризисом. Начавшаяся Первая мировая война стала для писателя  страшным предзнаменованием грядущей катастрофы в России. На все происходящие события Бунин отвечал «категорическим неприятием». Нарастающее чувство тоски и безысходности спровоцировало творческий кризис: «Совсем  опустела душа, нечего сказать, не пишу ничего…» 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Живя в деревне в 1916-1917гг., Бунин наблюдал нарастание  революционных настроений. В письмах друзьям  писатель сетует, что теперь  жить в деревне «противно» и небезопасно. «Анархия  в уезде полная, своеволие, бестолочь…у нас сожгли гумно, две риги, молотилки, веялки, скотный двор... то слышишь, что убили кого-нибудь или били, да не добили и закопали…» Чувство личного унижения вызывали у Бунина косые взгляды мужиков, зарившихся на его добро, укоры в «барстве», беспочвенные оскорбления. Он признавался: «Порою прямо невыносима жизнь и здесь… не написал я пока ни единой строчки…отравляюсь газетами, от  которых  порой чуть не плачу  в ярости и  кровной боли…»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1082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Иван Бунин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848998"/>
            <a:ext cx="7704856" cy="5136571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октябре 1917 г. писатель становится очевидцем революционных событий в Москве. В письме к Горькому Бунин пишет: «…ото всего того, что я вижу вокруг, ум  за разум заходит…». Первая часть его дневника «Окаянные дни»  посвящена трагическим дням  в Москве  в конце 1917-начале 1918 г.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 отмечает, что  Москва стала «удивительно мерзка»: «Снежный город  древен, мрачен, жалок, нищ и дик…» О  своей жизни в Москве Бунин пишет: «Восемь месяцев  страха, рабства, унижений, оскорблений!.. Город чувствует  себя завоеванным как будто  каким-то особым народом, который кажется гораздо более  страшным, чем, я думаю,  нашим предкам печенеги».    </a:t>
            </a:r>
          </a:p>
          <a:p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82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143</Words>
  <Application>Microsoft Office PowerPoint</Application>
  <PresentationFormat>Экран (4:3)</PresentationFormat>
  <Paragraphs>29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Бумажная</vt:lpstr>
      <vt:lpstr>Житель двух веков </vt:lpstr>
      <vt:lpstr> Иван Бунин – писатель, талант и мастерство которого были признаны  в дореволюционной России  и в среде русской эмиграции  задолго до его  награждения Нобелевской премией…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Житель двух веков </dc:title>
  <dc:creator>пользователь</dc:creator>
  <cp:lastModifiedBy>пользователь</cp:lastModifiedBy>
  <cp:revision>1</cp:revision>
  <dcterms:created xsi:type="dcterms:W3CDTF">2025-10-06T09:13:59Z</dcterms:created>
  <dcterms:modified xsi:type="dcterms:W3CDTF">2025-10-06T10:36:37Z</dcterms:modified>
</cp:coreProperties>
</file>