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МБОУ МАРГАРИТОВСКАЯ СОШ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МЕСЯЧНИК ШКОЛЬНЫХ БИБЛИОТЕК 2025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же, в рамках месячника был проведён сбор макулатуры. Учащиеся 5-го класса, совместно с классным руководителем, помогли библиотекарю в вывозе списанных учебников. Ребята с удовольствием аккуратно собирали и связывали стопки книг, подпевали песни, которые звучали из колонки. 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3794" name="Picture 2" descr="C:\Users\пользователь\Desktop\image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7280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4818" name="Picture 2" descr="C:\Users\пользователь\Desktop\image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76672"/>
            <a:ext cx="8229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5842" name="Picture 2" descr="C:\Users\пользователь\Desktop\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688"/>
            <a:ext cx="82296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6866" name="Picture 2" descr="C:\Users\пользователь\Desktop\image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688"/>
            <a:ext cx="822960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мероприятия, проведённые в рамках месячника прошли с пользой для нашей библиотеки, привлекли большое количество читателей.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проведения месячника школьных библиотек мы сумели приблизить детей к чтению, заинтересовать их новинками библиотеки, вспомнить литературных героев и вызвать желание у некоторых ребят перечитать заново знакомые произведения.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Месячник школьных библиотек закончился, но не закончились встречи с интересными книгами. Книги всегда ждут своих читателей.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Исполнила: библиотекарь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школы Кузнецова Т.В.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39552" y="693127"/>
            <a:ext cx="81369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Отчёт о проведении месячника школьных библиотек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МБОУ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Маргаритовская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СОШ" в 2025 учебном году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октябре 2025 года в рамках месячника школьных библиотек в библиотеке запланированы и проведены мероприятия, целью которых являлось привлечение внимания учащихся и педагогов к школьной библиотеке, как главному информационному ресурсу школы и пополнение фонда библиотеки, а также пропаганда чтения книг, привлечение молодёжи посещать библиотеки.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Открытие месячника началось с экскурсии   «Добро пожаловать в «Книжное царство»», где обучающиеся 1 класса познакомились с такими понятиями как «библиотека», «библиотекарь», «читатель», «формуляр читателя», «стеллаж», «фонд библиотеки». Узнали много нового и интересного о книге, о правилах поведения в библиотеке и о правилах обращения с книгой.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целью пополнения книжного фонда школьной библиотеки и воспитания бережного отношения к книге в течение октября проводилась акция «Подари книгу библиотеке». 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7650" name="Picture 2" descr="C:\Users\пользователь\Desktop\XsZ-Y4PC8EwBOe0YAGWvK32Ch2Qd823DruyN34E55XvFQ2tTI2HkslknzmYR0G0B3cEMUqqkFGD-DXJi_iHMZG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3456384" cy="2592288"/>
          </a:xfrm>
          <a:prstGeom prst="rect">
            <a:avLst/>
          </a:prstGeom>
          <a:noFill/>
        </p:spPr>
      </p:pic>
      <p:pic>
        <p:nvPicPr>
          <p:cNvPr id="27651" name="Picture 3" descr="C:\Users\пользователь\Desktop\pwezx3D42E6tV4GVbExpGPy0HKahnC7QOtWoWFgHmFc0H-lun2aY-7xtvGED7Hd8cEDLtERVVC3Ex-OJWdjcMC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2304256" cy="3072341"/>
          </a:xfrm>
          <a:prstGeom prst="rect">
            <a:avLst/>
          </a:prstGeom>
          <a:noFill/>
        </p:spPr>
      </p:pic>
      <p:pic>
        <p:nvPicPr>
          <p:cNvPr id="27652" name="Picture 4" descr="C:\Users\пользователь\Desktop\R3zcuPz9jg1iyHhI9dYIW8bCwKMOcu-hvGmRtjkCjPt-rXNO_VIC0Lx0HAXEKZYBzKbgJzwMfMMykRNs5dy2Nm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3672408" cy="2754306"/>
          </a:xfrm>
          <a:prstGeom prst="rect">
            <a:avLst/>
          </a:prstGeom>
          <a:noFill/>
        </p:spPr>
      </p:pic>
      <p:pic>
        <p:nvPicPr>
          <p:cNvPr id="27653" name="Picture 5" descr="C:\Users\пользователь\Desktop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0648"/>
            <a:ext cx="24482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Активное участие приняли ученики 6 класса вместе с классным руководителем пропаганде чтения. Они выступили с лозунгом: «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ХОЧЕШЬ УМНЫМ СТАТЬ-КНИГИ НАДОБНО ЧИТАТЬ! ЧТОБЫ ШАГАЛОСЬ В НОГУ С ВЕКОМ, ПРИХОДИ В БИБЛИОТЕКУ!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пользователь\Desktop\image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29600" cy="370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55576" y="467169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течение месяца были оформлены разнообразные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поздравления: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130-ти летний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юбилей Сергей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Александрович Есенин и 155-ти летний юбилей Иван Алексеевич Бунин,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где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ознакомились с биографиями авторов.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Ребятам было предложено прочитать как можно больше книг с выставки.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пользователь\Desktop\A_F5wXKh6jTjrcNDzXZOinKfQZlG2W0xLLVAd99sETHGVANQUbEj3Q_Q_H1sbsIt-Q-KrlOhA8gq41RyqDzx-DU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916832"/>
            <a:ext cx="3168352" cy="1903789"/>
          </a:xfrm>
          <a:prstGeom prst="rect">
            <a:avLst/>
          </a:prstGeom>
          <a:noFill/>
        </p:spPr>
      </p:pic>
      <p:pic>
        <p:nvPicPr>
          <p:cNvPr id="29699" name="Picture 3" descr="C:\Users\пользователь\Desktop\AzhhZ_2gX9fV8ADN9WNYbq0Qb7lez-5hXGbHI-ABil7S0nmTlf6QFbkwHbTy2Cb4OegeiYxwiDdmCXUJ5OEsH3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3224809" cy="2473021"/>
          </a:xfrm>
          <a:prstGeom prst="rect">
            <a:avLst/>
          </a:prstGeom>
          <a:noFill/>
        </p:spPr>
      </p:pic>
      <p:pic>
        <p:nvPicPr>
          <p:cNvPr id="29700" name="Picture 4" descr="C:\Users\пользователь\Desktop\ILU3ZZFlWslNNhyu4ren3NtCP_aBWeldHeqGgnW_xEtddmdGMyDGxY4l3f8Up_dzluhrjB5VByyiYxI3pF7VVB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72816"/>
            <a:ext cx="3172218" cy="2121421"/>
          </a:xfrm>
          <a:prstGeom prst="rect">
            <a:avLst/>
          </a:prstGeom>
          <a:noFill/>
        </p:spPr>
      </p:pic>
      <p:pic>
        <p:nvPicPr>
          <p:cNvPr id="29701" name="Picture 5" descr="C:\Users\пользователь\Desktop\fBQN7QKPxHY68E3deVAP94xUTHvhMTt9_CSireK0l6NsG9r3oM-pmDWutjUfxFLt409OaL_7py5tzH7X0BgXtu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49080"/>
            <a:ext cx="3779912" cy="1700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22" name="Picture 2" descr="C:\Users\пользователь\Desktop\1fL1BS8aKy7ZRFMmhHkX_bStiaDtf8Oc6SXO8F2bJu1IJaooB9Y4ooC_hvGtcWGkzcnKwmLWr2sw9Xr0jUds8a-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5120569" cy="2520280"/>
          </a:xfrm>
          <a:prstGeom prst="rect">
            <a:avLst/>
          </a:prstGeom>
          <a:noFill/>
        </p:spPr>
      </p:pic>
      <p:pic>
        <p:nvPicPr>
          <p:cNvPr id="30723" name="Picture 3" descr="C:\Users\пользователь\Desktop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5832648" cy="356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14.10 одна из памятных дат, очень важная для Ростовской области - День казачьей воинской славы. Казаки всегда были неотъемлемой частью российского воинства, проявляя исключительную стойкость, отвагу и преданность Родине. Их вклад в защиту Отечества огромен и восходит ко временам XVI столетия. Важнейшее событие, отражающее значимость казаков - Азовское сидение (1637—1642) — легендарная защита крепости Азов от османских войск, ставшая символом мужества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сплочённости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казаков. Сегодня в МБОУ Маргаритовской СОШ Азовского района педагогом-библиотекарем, Кузнецовой Т.В., и советником директора по воспитанию и взаимодействию с детскими общественными объединениями,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Казиевой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М.В., для учеников 9 класса был проведён библиотечный урок "Истоки казачества"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1746" name="Picture 2" descr="C:\Users\пользователь\Desktop\image (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128792" cy="2880320"/>
          </a:xfrm>
          <a:prstGeom prst="rect">
            <a:avLst/>
          </a:prstGeom>
          <a:noFill/>
        </p:spPr>
      </p:pic>
      <p:pic>
        <p:nvPicPr>
          <p:cNvPr id="31747" name="Picture 3" descr="C:\Users\пользователь\Desktop\image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7128792" cy="307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Библиотекарь совместно с учащимися начальных классов приняли участие в акции «Белые журавлики». Ребята почтили память погибших в войнах.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2770" name="Picture 2" descr="C:\Users\пользователь\Desktop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124744"/>
            <a:ext cx="3816425" cy="3096344"/>
          </a:xfrm>
          <a:prstGeom prst="rect">
            <a:avLst/>
          </a:prstGeom>
          <a:noFill/>
        </p:spPr>
      </p:pic>
      <p:pic>
        <p:nvPicPr>
          <p:cNvPr id="32771" name="Picture 3" descr="C:\Users\пользователь\Desktop\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74441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1264</TotalTime>
  <Words>493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МЕСЯЧНИК ШКОЛЬНЫХ БИБЛИОТЕК 2025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ШКОЛЬНЫХ БИБЛИОТЕК 2025</dc:title>
  <dc:creator>пользователь</dc:creator>
  <cp:lastModifiedBy>пользователь</cp:lastModifiedBy>
  <cp:revision>58</cp:revision>
  <dcterms:created xsi:type="dcterms:W3CDTF">2025-10-28T08:32:50Z</dcterms:created>
  <dcterms:modified xsi:type="dcterms:W3CDTF">2025-10-29T05:49:58Z</dcterms:modified>
</cp:coreProperties>
</file>