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64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500042"/>
            <a:ext cx="6572296" cy="8572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Чтение – вот лучшее учение</a:t>
            </a:r>
          </a:p>
        </p:txBody>
      </p:sp>
      <p:pic>
        <p:nvPicPr>
          <p:cNvPr id="5" name="Рисунок 4" descr="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571612"/>
            <a:ext cx="5857916" cy="4821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0826" y="4714884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Выполнила : Библиотекарь Кузнецова Т.В.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36"/>
            <a:ext cx="4543428" cy="4667264"/>
          </a:xfrm>
        </p:spPr>
        <p:txBody>
          <a:bodyPr>
            <a:normAutofit fontScale="92500"/>
          </a:bodyPr>
          <a:lstStyle/>
          <a:p>
            <a:pPr marL="514350" indent="-514350">
              <a:buBlip>
                <a:blip r:embed="rId2"/>
              </a:buBlip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Повысить интерес к книге. </a:t>
            </a:r>
          </a:p>
          <a:p>
            <a:pPr marL="514350" indent="-514350">
              <a:buBlip>
                <a:blip r:embed="rId2"/>
              </a:buBlip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Полюбить чтение, т.к. читая книги, мы получаем новые знания, которые необходимы в жизни. </a:t>
            </a:r>
          </a:p>
          <a:p>
            <a:pPr marL="514350" indent="-514350">
              <a:buBlip>
                <a:blip r:embed="rId2"/>
              </a:buBlip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Мы станем добрыми, отзывчивыми, справедливыми, трудолюбивыми, сильными, храбрыми и самостоятельными.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Наши цели:</a:t>
            </a:r>
          </a:p>
        </p:txBody>
      </p:sp>
      <p:pic>
        <p:nvPicPr>
          <p:cNvPr id="7" name="Рисунок 6" descr="Owl read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785926"/>
            <a:ext cx="4335599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«Хорошая книга – мой спутник,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мой друг»</a:t>
            </a:r>
          </a:p>
        </p:txBody>
      </p:sp>
      <p:pic>
        <p:nvPicPr>
          <p:cNvPr id="4" name="Рисунок 3" descr="chtenie.jpg"/>
          <p:cNvPicPr>
            <a:picLocks noChangeAspect="1"/>
          </p:cNvPicPr>
          <p:nvPr/>
        </p:nvPicPr>
        <p:blipFill>
          <a:blip r:embed="rId2"/>
          <a:srcRect r="6808" b="5935"/>
          <a:stretch>
            <a:fillRect/>
          </a:stretch>
        </p:blipFill>
        <p:spPr>
          <a:xfrm>
            <a:off x="2000232" y="2285992"/>
            <a:ext cx="5214974" cy="4000528"/>
          </a:xfrm>
          <a:prstGeom prst="rect">
            <a:avLst/>
          </a:prstGeom>
          <a:ln w="38100">
            <a:solidFill>
              <a:schemeClr val="accent3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12858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«Чему же учит чтение?» </a:t>
            </a:r>
          </a:p>
        </p:txBody>
      </p:sp>
      <p:pic>
        <p:nvPicPr>
          <p:cNvPr id="4" name="Рисунок 3" descr="212485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714488"/>
            <a:ext cx="6215106" cy="4651062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8329642" cy="49291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Чтение придает хорошее настроение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150827211532-reading-book-in-office-books-read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3929090" cy="5000628"/>
          </a:xfrm>
        </p:spPr>
      </p:pic>
      <p:pic>
        <p:nvPicPr>
          <p:cNvPr id="7" name="Рисунок 6" descr="8iAbq945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357298"/>
            <a:ext cx="3786214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974e8443a085d5dfae37394196edaf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673" y="1524000"/>
            <a:ext cx="6854653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Правильное общение с людьми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58204" cy="35719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«Книга – источник знаний».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Читая книги, мы получаем новые знания.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Надо очень много читать, чтобы много знать.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Хорошая книга – наш друг на всю жизнь.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Кто много читает, тот будет хорошо учиться по всем предметам.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Читая книги, человек станет умным, воспитанным, добрым, сильным, смелым, трудолюбивым.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«Книга – наш помощник в труде».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«Кто много читает, тот много знает».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«Кто много читает, тот космос покоряет».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boy-child-rea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857628"/>
            <a:ext cx="4143404" cy="25613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7786742" cy="50325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185</TotalTime>
  <Words>174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Constantia</vt:lpstr>
      <vt:lpstr>Wingdings 2</vt:lpstr>
      <vt:lpstr>Бумажная</vt:lpstr>
      <vt:lpstr>Чтение – вот лучшее учение</vt:lpstr>
      <vt:lpstr>Наши цели:</vt:lpstr>
      <vt:lpstr>«Хорошая книга – мой спутник,  мой друг»</vt:lpstr>
      <vt:lpstr>Презентация PowerPoint</vt:lpstr>
      <vt:lpstr>Чтение придает хорошее настроение</vt:lpstr>
      <vt:lpstr>Презентация PowerPoint</vt:lpstr>
      <vt:lpstr>Правильное общение с людьми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– вот лучшее учение</dc:title>
  <dc:creator>Школьный учитель</dc:creator>
  <cp:lastModifiedBy>vip.tanyuha@outlook.com</cp:lastModifiedBy>
  <cp:revision>25</cp:revision>
  <dcterms:created xsi:type="dcterms:W3CDTF">2011-08-08T17:40:10Z</dcterms:created>
  <dcterms:modified xsi:type="dcterms:W3CDTF">2024-11-29T17:03:55Z</dcterms:modified>
</cp:coreProperties>
</file>