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4a" ContentType="audio/mp4"/>
  <Default Extension="mp3" ContentType="audio/mpeg"/>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5" r:id="rId9"/>
    <p:sldId id="264" r:id="rId10"/>
    <p:sldId id="266" r:id="rId11"/>
  </p:sldIdLst>
  <p:sldSz cx="12192000" cy="6858000"/>
  <p:notesSz cx="6858000" cy="9144000"/>
  <p:custDataLst>
    <p:tags r:id="rId12"/>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902" y="29"/>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tags" Target="tags/tag1.xml" /><Relationship Id="rId13" Type="http://schemas.openxmlformats.org/officeDocument/2006/relationships/presProps" Target="presProps.xml" /><Relationship Id="rId14" Type="http://schemas.openxmlformats.org/officeDocument/2006/relationships/viewProps" Target="viewProps.xml" /><Relationship Id="rId15" Type="http://schemas.openxmlformats.org/officeDocument/2006/relationships/theme" Target="theme/theme1.xml" /><Relationship Id="rId16" Type="http://schemas.openxmlformats.org/officeDocument/2006/relationships/tableStyles" Target="tableStyles.xml" /><Relationship Id="rId2" Type="http://schemas.openxmlformats.org/officeDocument/2006/relationships/slide" Target="slides/slide1.xml" /><Relationship Id="rId3" Type="http://schemas.openxmlformats.org/officeDocument/2006/relationships/slide" Target="slides/slide2.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Титульный слайд">
    <p:spTree>
      <p:nvGrpSpPr>
        <p:cNvPr id="1" name=""/>
        <p:cNvGrpSpPr/>
        <p:nvPr/>
      </p:nvGrpSpPr>
      <p:grpSpPr>
        <a:xfrm>
          <a:off x="0" y="0"/>
          <a: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291A8355-CD01-4C54-8A85-55D37D4BD5D7}" type="datetimeFigureOut">
              <a:rPr lang="ru-RU" smtClean="0"/>
              <a:t>02.03.2025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3AE604-C533-4098-BBF5-C1B6CAA15E18}" type="slidenum">
              <a:rPr lang="ru-RU" smtClean="0"/>
              <a:t>‹#›</a:t>
            </a:fld>
            <a:endParaRPr lang="ru-RU"/>
          </a:p>
        </p:txBody>
      </p:sp>
    </p:spTree>
    <p:extLst>
      <p:ext uri="{BB962C8B-B14F-4D97-AF65-F5344CB8AC3E}">
        <p14:creationId xmlns:p14="http://schemas.microsoft.com/office/powerpoint/2010/main" val="1674238002"/>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Заголовок и объект">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91A8355-CD01-4C54-8A85-55D37D4BD5D7}" type="datetimeFigureOut">
              <a:rPr lang="ru-RU" smtClean="0"/>
              <a:t>02.03.2025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3AE604-C533-4098-BBF5-C1B6CAA15E18}" type="slidenum">
              <a:rPr lang="ru-RU" smtClean="0"/>
              <a:t>‹#›</a:t>
            </a:fld>
            <a:endParaRPr lang="ru-RU"/>
          </a:p>
        </p:txBody>
      </p:sp>
    </p:spTree>
    <p:extLst>
      <p:ext uri="{BB962C8B-B14F-4D97-AF65-F5344CB8AC3E}">
        <p14:creationId xmlns:p14="http://schemas.microsoft.com/office/powerpoint/2010/main" val="1620366447"/>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A8355-CD01-4C54-8A85-55D37D4BD5D7}" type="datetimeFigureOut">
              <a:rPr lang="ru-RU" smtClean="0"/>
              <a:t>02.03.2025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AE604-C533-4098-BBF5-C1B6CAA15E18}" type="slidenum">
              <a:rPr lang="ru-RU" smtClean="0"/>
              <a:t>‹#›</a:t>
            </a:fld>
            <a:endParaRPr lang="ru-RU"/>
          </a:p>
        </p:txBody>
      </p:sp>
    </p:spTree>
    <p:extLst>
      <p:ext uri="{BB962C8B-B14F-4D97-AF65-F5344CB8AC3E}">
        <p14:creationId xmlns:p14="http://schemas.microsoft.com/office/powerpoint/2010/main" val="621857654"/>
      </p:ext>
    </p:extLst>
  </p:cSld>
  <p:clrMap bg1="lt1" tx1="dk1" bg2="lt2" tx2="dk2" accent1="accent1" accent2="accent2" accent3="accent3" accent4="accent4" accent5="accent5" accent6="accent6" hlink="hlink" folHlink="folHlink"/>
  <p:sldLayoutIdLst>
    <p:sldLayoutId id="2147483649" r:id="rId1"/>
    <p:sldLayoutId id="2147483650" r:id="rId2"/>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microsoft.com/office/2007/relationships/media" Target="../media/media2.m4a" TargetMode="Internal" /><Relationship Id="rId11" Type="http://schemas.openxmlformats.org/officeDocument/2006/relationships/audio" Target="../media/media3.mp3" /><Relationship Id="rId12" Type="http://schemas.microsoft.com/office/2007/relationships/media" Target="../media/media3.mp3" TargetMode="Internal" /><Relationship Id="rId2" Type="http://schemas.openxmlformats.org/officeDocument/2006/relationships/image" Target="../media/image1.jpeg" /><Relationship Id="rId3" Type="http://schemas.openxmlformats.org/officeDocument/2006/relationships/image" Target="../media/image2.jpeg" /><Relationship Id="rId4" Type="http://schemas.openxmlformats.org/officeDocument/2006/relationships/image" Target="../media/image3.jpeg" /><Relationship Id="rId5" Type="http://schemas.openxmlformats.org/officeDocument/2006/relationships/image" Target="../media/image4.jpeg" /><Relationship Id="rId6" Type="http://schemas.openxmlformats.org/officeDocument/2006/relationships/image" Target="../media/image5.png" /><Relationship Id="rId7" Type="http://schemas.microsoft.com/office/2007/relationships/media" Target="../media/media1.m4a" /><Relationship Id="rId8" Type="http://schemas.microsoft.com/office/2007/relationships/media" Target="../media/media1.m4a" TargetMode="Internal" /><Relationship Id="rId9" Type="http://schemas.microsoft.com/office/2007/relationships/media" Target="../media/media2.m4a"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audio" Target="../media/media12.mp3" /><Relationship Id="rId11" Type="http://schemas.microsoft.com/office/2007/relationships/media" Target="../media/media12.mp3" TargetMode="Internal" /><Relationship Id="rId2" Type="http://schemas.openxmlformats.org/officeDocument/2006/relationships/image" Target="../media/image75.jpeg" /><Relationship Id="rId3" Type="http://schemas.openxmlformats.org/officeDocument/2006/relationships/image" Target="../media/image76.jpeg" /><Relationship Id="rId4" Type="http://schemas.openxmlformats.org/officeDocument/2006/relationships/image" Target="../media/image77.jpeg" /><Relationship Id="rId5" Type="http://schemas.openxmlformats.org/officeDocument/2006/relationships/image" Target="../media/image78.jpeg" /><Relationship Id="rId6" Type="http://schemas.openxmlformats.org/officeDocument/2006/relationships/image" Target="../media/image79.jpeg" /><Relationship Id="rId7" Type="http://schemas.openxmlformats.org/officeDocument/2006/relationships/image" Target="../media/image80.jpeg" /><Relationship Id="rId8" Type="http://schemas.openxmlformats.org/officeDocument/2006/relationships/image" Target="../media/image81.jpeg" /><Relationship Id="rId9" Type="http://schemas.openxmlformats.org/officeDocument/2006/relationships/image" Target="../media/image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4.png" /><Relationship Id="rId11" Type="http://schemas.openxmlformats.org/officeDocument/2006/relationships/image" Target="../media/image5.png" /><Relationship Id="rId12" Type="http://schemas.openxmlformats.org/officeDocument/2006/relationships/audio" Target="../media/media4.mp3" /><Relationship Id="rId13" Type="http://schemas.microsoft.com/office/2007/relationships/media" Target="../media/media4.mp3" TargetMode="Internal" /><Relationship Id="rId2" Type="http://schemas.openxmlformats.org/officeDocument/2006/relationships/image" Target="../media/image6.jpeg" /><Relationship Id="rId3" Type="http://schemas.openxmlformats.org/officeDocument/2006/relationships/image" Target="../media/image7.png" /><Relationship Id="rId4" Type="http://schemas.openxmlformats.org/officeDocument/2006/relationships/image" Target="../media/image8.png" /><Relationship Id="rId5" Type="http://schemas.openxmlformats.org/officeDocument/2006/relationships/image" Target="../media/image9.jpeg" /><Relationship Id="rId6" Type="http://schemas.openxmlformats.org/officeDocument/2006/relationships/image" Target="../media/image10.jpeg" /><Relationship Id="rId7" Type="http://schemas.openxmlformats.org/officeDocument/2006/relationships/image" Target="../media/image11.jpeg" /><Relationship Id="rId8" Type="http://schemas.openxmlformats.org/officeDocument/2006/relationships/image" Target="../media/image12.jpeg" /><Relationship Id="rId9" Type="http://schemas.openxmlformats.org/officeDocument/2006/relationships/image" Target="../media/image1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3.png" /><Relationship Id="rId11" Type="http://schemas.openxmlformats.org/officeDocument/2006/relationships/image" Target="../media/image24.jpeg" /><Relationship Id="rId12" Type="http://schemas.openxmlformats.org/officeDocument/2006/relationships/image" Target="../media/image25.jpeg" /><Relationship Id="rId13" Type="http://schemas.openxmlformats.org/officeDocument/2006/relationships/image" Target="../media/image26.jpeg" /><Relationship Id="rId14" Type="http://schemas.openxmlformats.org/officeDocument/2006/relationships/image" Target="../media/image27.jpeg" /><Relationship Id="rId15" Type="http://schemas.openxmlformats.org/officeDocument/2006/relationships/image" Target="../media/image28.jpeg" /><Relationship Id="rId16" Type="http://schemas.openxmlformats.org/officeDocument/2006/relationships/image" Target="../media/image29.jpeg" /><Relationship Id="rId17" Type="http://schemas.openxmlformats.org/officeDocument/2006/relationships/image" Target="../media/image30.jpeg" /><Relationship Id="rId18" Type="http://schemas.openxmlformats.org/officeDocument/2006/relationships/image" Target="../media/image31.jpeg" /><Relationship Id="rId19" Type="http://schemas.openxmlformats.org/officeDocument/2006/relationships/image" Target="../media/image5.png" /><Relationship Id="rId2" Type="http://schemas.openxmlformats.org/officeDocument/2006/relationships/image" Target="../media/image15.jpeg" /><Relationship Id="rId20" Type="http://schemas.openxmlformats.org/officeDocument/2006/relationships/audio" Target="../media/media5.mp3" /><Relationship Id="rId21" Type="http://schemas.microsoft.com/office/2007/relationships/media" Target="../media/media5.mp3" TargetMode="Internal" /><Relationship Id="rId3" Type="http://schemas.openxmlformats.org/officeDocument/2006/relationships/image" Target="../media/image16.jpeg" /><Relationship Id="rId4" Type="http://schemas.openxmlformats.org/officeDocument/2006/relationships/image" Target="../media/image17.jpeg" /><Relationship Id="rId5" Type="http://schemas.openxmlformats.org/officeDocument/2006/relationships/image" Target="../media/image18.jpeg" /><Relationship Id="rId6" Type="http://schemas.openxmlformats.org/officeDocument/2006/relationships/image" Target="../media/image19.jpeg" /><Relationship Id="rId7" Type="http://schemas.openxmlformats.org/officeDocument/2006/relationships/image" Target="../media/image20.png" /><Relationship Id="rId8" Type="http://schemas.openxmlformats.org/officeDocument/2006/relationships/image" Target="../media/image21.png" /><Relationship Id="rId9" Type="http://schemas.openxmlformats.org/officeDocument/2006/relationships/image" Target="../media/image22.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jpeg" /><Relationship Id="rId3" Type="http://schemas.openxmlformats.org/officeDocument/2006/relationships/image" Target="../media/image33.jpeg" /><Relationship Id="rId4" Type="http://schemas.openxmlformats.org/officeDocument/2006/relationships/image" Target="../media/image34.jpeg" /><Relationship Id="rId5" Type="http://schemas.openxmlformats.org/officeDocument/2006/relationships/image" Target="../media/image35.jpeg" /><Relationship Id="rId6" Type="http://schemas.openxmlformats.org/officeDocument/2006/relationships/image" Target="../media/image36.png" /><Relationship Id="rId7" Type="http://schemas.openxmlformats.org/officeDocument/2006/relationships/image" Target="../media/image5.png" /><Relationship Id="rId8" Type="http://schemas.openxmlformats.org/officeDocument/2006/relationships/audio" Target="../media/media6.mp3" /><Relationship Id="rId9" Type="http://schemas.microsoft.com/office/2007/relationships/media" Target="../media/media6.mp3" TargetMode="Interna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5.png" /><Relationship Id="rId11" Type="http://schemas.openxmlformats.org/officeDocument/2006/relationships/audio" Target="../media/media7.mp3" /><Relationship Id="rId12" Type="http://schemas.microsoft.com/office/2007/relationships/media" Target="../media/media7.mp3" TargetMode="Internal" /><Relationship Id="rId2" Type="http://schemas.openxmlformats.org/officeDocument/2006/relationships/image" Target="../media/image37.jpeg" /><Relationship Id="rId3" Type="http://schemas.openxmlformats.org/officeDocument/2006/relationships/image" Target="../media/image38.jpeg" /><Relationship Id="rId4" Type="http://schemas.openxmlformats.org/officeDocument/2006/relationships/image" Target="../media/image39.jpeg" /><Relationship Id="rId5" Type="http://schemas.openxmlformats.org/officeDocument/2006/relationships/image" Target="../media/image40.jpeg" /><Relationship Id="rId6" Type="http://schemas.openxmlformats.org/officeDocument/2006/relationships/image" Target="../media/image41.jpeg" /><Relationship Id="rId7" Type="http://schemas.openxmlformats.org/officeDocument/2006/relationships/image" Target="../media/image42.jpeg" /><Relationship Id="rId8" Type="http://schemas.openxmlformats.org/officeDocument/2006/relationships/image" Target="../media/image43.jpeg" /><Relationship Id="rId9" Type="http://schemas.openxmlformats.org/officeDocument/2006/relationships/image" Target="../media/image44.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microsoft.com/office/2007/relationships/media" Target="../media/media8.mp3" TargetMode="Internal" /><Relationship Id="rId2" Type="http://schemas.openxmlformats.org/officeDocument/2006/relationships/image" Target="../media/image45.jpeg" /><Relationship Id="rId3" Type="http://schemas.openxmlformats.org/officeDocument/2006/relationships/image" Target="../media/image46.jpeg" /><Relationship Id="rId4" Type="http://schemas.openxmlformats.org/officeDocument/2006/relationships/image" Target="../media/image36.png" /><Relationship Id="rId5" Type="http://schemas.openxmlformats.org/officeDocument/2006/relationships/image" Target="../media/image47.jpeg" /><Relationship Id="rId6" Type="http://schemas.openxmlformats.org/officeDocument/2006/relationships/image" Target="../media/image48.jpeg" /><Relationship Id="rId7" Type="http://schemas.openxmlformats.org/officeDocument/2006/relationships/image" Target="../media/image49.jpeg" /><Relationship Id="rId8" Type="http://schemas.openxmlformats.org/officeDocument/2006/relationships/image" Target="../media/image5.png" /><Relationship Id="rId9" Type="http://schemas.openxmlformats.org/officeDocument/2006/relationships/audio" Target="../media/media8.mp3"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58.jpeg" /><Relationship Id="rId11" Type="http://schemas.openxmlformats.org/officeDocument/2006/relationships/image" Target="../media/image5.png" /><Relationship Id="rId12" Type="http://schemas.openxmlformats.org/officeDocument/2006/relationships/audio" Target="../media/media9.mp3" /><Relationship Id="rId13" Type="http://schemas.microsoft.com/office/2007/relationships/media" Target="../media/media9.mp3" TargetMode="Internal" /><Relationship Id="rId2" Type="http://schemas.openxmlformats.org/officeDocument/2006/relationships/image" Target="../media/image50.jpeg" /><Relationship Id="rId3" Type="http://schemas.openxmlformats.org/officeDocument/2006/relationships/image" Target="../media/image51.jpeg" /><Relationship Id="rId4" Type="http://schemas.openxmlformats.org/officeDocument/2006/relationships/image" Target="../media/image52.jpeg" /><Relationship Id="rId5" Type="http://schemas.openxmlformats.org/officeDocument/2006/relationships/image" Target="../media/image53.jpeg" /><Relationship Id="rId6" Type="http://schemas.openxmlformats.org/officeDocument/2006/relationships/image" Target="../media/image54.jpeg" /><Relationship Id="rId7" Type="http://schemas.openxmlformats.org/officeDocument/2006/relationships/image" Target="../media/image55.jpeg" /><Relationship Id="rId8" Type="http://schemas.openxmlformats.org/officeDocument/2006/relationships/image" Target="../media/image56.jpeg" /><Relationship Id="rId9" Type="http://schemas.openxmlformats.org/officeDocument/2006/relationships/image" Target="../media/image57.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audio" Target="../media/media10.mp3" /><Relationship Id="rId11" Type="http://schemas.microsoft.com/office/2007/relationships/media" Target="../media/media10.mp3" TargetMode="Internal" /><Relationship Id="rId2" Type="http://schemas.openxmlformats.org/officeDocument/2006/relationships/image" Target="../media/image59.jpeg" /><Relationship Id="rId3" Type="http://schemas.openxmlformats.org/officeDocument/2006/relationships/image" Target="../media/image60.jpeg" /><Relationship Id="rId4" Type="http://schemas.openxmlformats.org/officeDocument/2006/relationships/image" Target="../media/image61.jpeg" /><Relationship Id="rId5" Type="http://schemas.openxmlformats.org/officeDocument/2006/relationships/image" Target="../media/image62.jpeg" /><Relationship Id="rId6" Type="http://schemas.openxmlformats.org/officeDocument/2006/relationships/image" Target="../media/image47.jpeg" /><Relationship Id="rId7" Type="http://schemas.openxmlformats.org/officeDocument/2006/relationships/image" Target="../media/image36.png" /><Relationship Id="rId8" Type="http://schemas.openxmlformats.org/officeDocument/2006/relationships/image" Target="../media/image63.jpeg" /><Relationship Id="rId9" Type="http://schemas.openxmlformats.org/officeDocument/2006/relationships/image" Target="../media/image5.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72.jpeg" /><Relationship Id="rId11" Type="http://schemas.openxmlformats.org/officeDocument/2006/relationships/image" Target="../media/image73.jpeg" /><Relationship Id="rId12" Type="http://schemas.openxmlformats.org/officeDocument/2006/relationships/image" Target="../media/image74.jpeg" /><Relationship Id="rId13" Type="http://schemas.openxmlformats.org/officeDocument/2006/relationships/image" Target="../media/image5.png" /><Relationship Id="rId14" Type="http://schemas.openxmlformats.org/officeDocument/2006/relationships/audio" Target="../media/media11.mp3" /><Relationship Id="rId15" Type="http://schemas.microsoft.com/office/2007/relationships/media" Target="../media/media11.mp3" TargetMode="Internal" /><Relationship Id="rId2" Type="http://schemas.openxmlformats.org/officeDocument/2006/relationships/image" Target="../media/image64.jpeg" /><Relationship Id="rId3" Type="http://schemas.openxmlformats.org/officeDocument/2006/relationships/image" Target="../media/image65.jpeg" /><Relationship Id="rId4" Type="http://schemas.openxmlformats.org/officeDocument/2006/relationships/image" Target="../media/image66.jpeg" /><Relationship Id="rId5" Type="http://schemas.openxmlformats.org/officeDocument/2006/relationships/image" Target="../media/image67.jpeg" /><Relationship Id="rId6" Type="http://schemas.openxmlformats.org/officeDocument/2006/relationships/image" Target="../media/image68.jpeg" /><Relationship Id="rId7" Type="http://schemas.openxmlformats.org/officeDocument/2006/relationships/image" Target="../media/image69.jpeg" /><Relationship Id="rId8" Type="http://schemas.openxmlformats.org/officeDocument/2006/relationships/image" Target="../media/image70.jpeg" /><Relationship Id="rId9" Type="http://schemas.openxmlformats.org/officeDocument/2006/relationships/image" Target="../media/image71.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727"/>
            <a:ext cx="12192000" cy="6848273"/>
          </a:xfrm>
          <a:prstGeom prst="rect">
            <a:avLst/>
          </a:prstGeom>
        </p:spPr>
      </p:pic>
      <p:sp>
        <p:nvSpPr>
          <p:cNvPr id="2" name="Заголовок 1"/>
          <p:cNvSpPr>
            <a:spLocks noGrp="1"/>
          </p:cNvSpPr>
          <p:nvPr>
            <p:ph type="ctrTitle"/>
          </p:nvPr>
        </p:nvSpPr>
        <p:spPr>
          <a:xfrm>
            <a:off x="2696547" y="789733"/>
            <a:ext cx="9181322" cy="681135"/>
          </a:xfrm>
        </p:spPr>
        <p:txBody>
          <a:bodyPr>
            <a:normAutofit fontScale="90000"/>
          </a:bodyPr>
          <a:lstStyle/>
          <a:p>
            <a:br>
              <a:rPr lang="ru-RU" sz="2800" b="1">
                <a:solidFill>
                  <a:schemeClr val="accent2">
                    <a:lumMod val="50000"/>
                  </a:schemeClr>
                </a:solidFill>
                <a:latin typeface="Times New Roman" panose="02020603050405020304" pitchFamily="18" charset="0"/>
                <a:cs typeface="Times New Roman" panose="02020603050405020304" pitchFamily="18" charset="0"/>
              </a:rPr>
            </a:br>
            <a:br>
              <a:rPr lang="ru-RU" sz="2800" b="1">
                <a:solidFill>
                  <a:schemeClr val="accent2">
                    <a:lumMod val="50000"/>
                  </a:schemeClr>
                </a:solidFill>
                <a:latin typeface="Times New Roman" panose="02020603050405020304" pitchFamily="18" charset="0"/>
                <a:cs typeface="Times New Roman" panose="02020603050405020304" pitchFamily="18" charset="0"/>
              </a:rPr>
            </a:br>
            <a:br>
              <a:rPr lang="ru-RU" sz="2800" b="1">
                <a:solidFill>
                  <a:schemeClr val="accent2">
                    <a:lumMod val="50000"/>
                  </a:schemeClr>
                </a:solidFill>
                <a:latin typeface="Times New Roman" panose="02020603050405020304" pitchFamily="18" charset="0"/>
                <a:cs typeface="Times New Roman" panose="02020603050405020304" pitchFamily="18" charset="0"/>
              </a:rPr>
            </a:br>
            <a:br>
              <a:rPr lang="ru-RU" sz="2800" b="1">
                <a:solidFill>
                  <a:schemeClr val="accent2">
                    <a:lumMod val="50000"/>
                  </a:schemeClr>
                </a:solidFill>
                <a:latin typeface="Times New Roman" panose="02020603050405020304" pitchFamily="18" charset="0"/>
                <a:cs typeface="Times New Roman" panose="02020603050405020304" pitchFamily="18" charset="0"/>
              </a:rPr>
            </a:br>
            <a:r>
              <a:rPr lang="ru-RU" sz="2800" b="1">
                <a:solidFill>
                  <a:schemeClr val="accent1">
                    <a:lumMod val="75000"/>
                  </a:schemeClr>
                </a:solidFill>
                <a:latin typeface="Times New Roman" panose="02020603050405020304" pitchFamily="18" charset="0"/>
                <a:cs typeface="Times New Roman" panose="02020603050405020304" pitchFamily="18" charset="0"/>
              </a:rPr>
              <a:t>Муниципальное бюджетное </a:t>
            </a:r>
            <a:br>
              <a:rPr lang="ru-RU" sz="2800" b="1">
                <a:solidFill>
                  <a:schemeClr val="accent1">
                    <a:lumMod val="75000"/>
                  </a:schemeClr>
                </a:solidFill>
                <a:latin typeface="Times New Roman" panose="02020603050405020304" pitchFamily="18" charset="0"/>
                <a:cs typeface="Times New Roman" panose="02020603050405020304" pitchFamily="18" charset="0"/>
              </a:rPr>
            </a:br>
            <a:r>
              <a:rPr lang="ru-RU" sz="2800" b="1">
                <a:solidFill>
                  <a:schemeClr val="accent1">
                    <a:lumMod val="75000"/>
                  </a:schemeClr>
                </a:solidFill>
                <a:latin typeface="Times New Roman" panose="02020603050405020304" pitchFamily="18" charset="0"/>
                <a:cs typeface="Times New Roman" panose="02020603050405020304" pitchFamily="18" charset="0"/>
              </a:rPr>
              <a:t>общеобразовательное учреждение Отрадовская средняя общеобразовательная школа </a:t>
            </a:r>
            <a:br>
              <a:rPr lang="ru-RU" sz="2800" b="1">
                <a:solidFill>
                  <a:schemeClr val="accent1">
                    <a:lumMod val="75000"/>
                  </a:schemeClr>
                </a:solidFill>
                <a:latin typeface="Times New Roman" panose="02020603050405020304" pitchFamily="18" charset="0"/>
                <a:cs typeface="Times New Roman" panose="02020603050405020304" pitchFamily="18" charset="0"/>
              </a:rPr>
            </a:br>
            <a:r>
              <a:rPr lang="ru-RU" sz="2800" b="1">
                <a:solidFill>
                  <a:schemeClr val="accent1">
                    <a:lumMod val="75000"/>
                  </a:schemeClr>
                </a:solidFill>
                <a:latin typeface="Times New Roman" panose="02020603050405020304" pitchFamily="18" charset="0"/>
                <a:cs typeface="Times New Roman" panose="02020603050405020304" pitchFamily="18" charset="0"/>
              </a:rPr>
              <a:t>Азовского района</a:t>
            </a:r>
          </a:p>
        </p:txBody>
      </p:sp>
      <p:pic>
        <p:nvPicPr>
          <p:cNvPr id="7" name="Рисунок 6">
            <a:extLst>
              <a:ext uri="{FF2B5EF4-FFF2-40B4-BE49-F238E27FC236}">
                <a16:creationId xmlns:a16="http://schemas.microsoft.com/office/drawing/2014/main" id="{FED8C2AF-6129-0644-851D-11C48A713C4E}"/>
              </a:ext>
            </a:extLst>
          </p:cNvPr>
          <p:cNvPicPr>
            <a:picLocks noChangeAspect="1"/>
          </p:cNvPicPr>
          <p:nvPr/>
        </p:nvPicPr>
        <p:blipFill>
          <a:blip r:embed="rId3"/>
          <a:srcRect l="3290" t="27540" r="1582" b="35402"/>
          <a:stretch>
            <a:fillRect/>
          </a:stretch>
        </p:blipFill>
        <p:spPr>
          <a:xfrm>
            <a:off x="3467247" y="5396462"/>
            <a:ext cx="7315201" cy="500486"/>
          </a:xfrm>
          <a:prstGeom prst="rect">
            <a:avLst/>
          </a:prstGeom>
        </p:spPr>
      </p:pic>
      <p:pic>
        <p:nvPicPr>
          <p:cNvPr id="6" name="Рисунок 5">
            <a:extLst>
              <a:ext uri="{FF2B5EF4-FFF2-40B4-BE49-F238E27FC236}">
                <a16:creationId xmlns:a16="http://schemas.microsoft.com/office/drawing/2014/main" id="{B1B52487-B11C-77D1-E964-52F63531A84F}"/>
              </a:ext>
            </a:extLst>
          </p:cNvPr>
          <p:cNvPicPr>
            <a:picLocks noChangeAspect="1"/>
          </p:cNvPicPr>
          <p:nvPr/>
        </p:nvPicPr>
        <p:blipFill>
          <a:blip r:embed="rId4">
            <a:extLst>
              <a:ext uri="{28A0092B-C50C-407E-A947-70E740481C1C}">
                <a14:useLocalDpi xmlns:a14="http://schemas.microsoft.com/office/drawing/2010/main"/>
              </a:ext>
            </a:extLst>
          </a:blip>
          <a:srcRect l="32581" t="-1145" r="34298" b="686"/>
          <a:stretch>
            <a:fillRect/>
          </a:stretch>
        </p:blipFill>
        <p:spPr>
          <a:xfrm>
            <a:off x="10626013" y="2761861"/>
            <a:ext cx="1567542" cy="4096139"/>
          </a:xfrm>
          <a:prstGeom prst="rect">
            <a:avLst/>
          </a:prstGeom>
        </p:spPr>
      </p:pic>
      <p:pic>
        <p:nvPicPr>
          <p:cNvPr id="8" name="Рисунок 7">
            <a:extLst>
              <a:ext uri="{FF2B5EF4-FFF2-40B4-BE49-F238E27FC236}">
                <a16:creationId xmlns:a16="http://schemas.microsoft.com/office/drawing/2014/main" id="{D9784D98-E280-8B88-A873-4C52E3CCE828}"/>
              </a:ext>
            </a:extLst>
          </p:cNvPr>
          <p:cNvPicPr>
            <a:picLocks noChangeAspect="1"/>
          </p:cNvPicPr>
          <p:nvPr/>
        </p:nvPicPr>
        <p:blipFill>
          <a:blip r:embed="rId5">
            <a:extLst>
              <a:ext uri="{28A0092B-C50C-407E-A947-70E740481C1C}">
                <a14:useLocalDpi xmlns:a14="http://schemas.microsoft.com/office/drawing/2010/main"/>
              </a:ext>
            </a:extLst>
          </a:blip>
          <a:srcRect b="34803"/>
          <a:stretch>
            <a:fillRect/>
          </a:stretch>
        </p:blipFill>
        <p:spPr>
          <a:xfrm>
            <a:off x="3467247" y="1572595"/>
            <a:ext cx="7473191" cy="3654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1">
            <a:hlinkClick action="ppaction://media"/>
            <a:extLst>
              <a:ext uri="{FF2B5EF4-FFF2-40B4-BE49-F238E27FC236}">
                <a16:creationId xmlns:a16="http://schemas.microsoft.com/office/drawing/2014/main" id="{29DAD1CC-C2F0-4183-9619-FB8F006F696E}"/>
              </a:ext>
            </a:extLst>
          </p:cNvPr>
          <p:cNvPicPr>
            <a:picLocks noChangeAspect="1"/>
          </p:cNvPicPr>
          <p:nvPr>
            <a:audioFile r:link="rId7"/>
            <p:extLst>
              <p:ext uri="{DAA4B4D4-6D71-4841-9C94-3DE7FCFB9230}">
                <p14:media xmlns:p14="http://schemas.microsoft.com/office/powerpoint/2010/main" r:embed="rId8"/>
              </p:ext>
            </p:extLst>
          </p:nvPr>
        </p:nvPicPr>
        <p:blipFill>
          <a:blip r:embed="rId6"/>
          <a:stretch>
            <a:fillRect/>
          </a:stretch>
        </p:blipFill>
        <p:spPr>
          <a:xfrm>
            <a:off x="5851525" y="3184525"/>
            <a:ext cx="487363" cy="487363"/>
          </a:xfrm>
          <a:prstGeom prst="rect">
            <a:avLst/>
          </a:prstGeom>
        </p:spPr>
      </p:pic>
      <p:pic>
        <p:nvPicPr>
          <p:cNvPr id="5" name="1">
            <a:hlinkClick action="ppaction://media"/>
            <a:extLst>
              <a:ext uri="{FF2B5EF4-FFF2-40B4-BE49-F238E27FC236}">
                <a16:creationId xmlns:a16="http://schemas.microsoft.com/office/drawing/2014/main" id="{A3413542-107B-492E-A7C2-530DC40FA7F6}"/>
              </a:ext>
            </a:extLst>
          </p:cNvPr>
          <p:cNvPicPr>
            <a:picLocks noChangeAspect="1"/>
          </p:cNvPicPr>
          <p:nvPr>
            <a:audioFile r:link="rId9"/>
            <p:extLst>
              <p:ext uri="{DAA4B4D4-6D71-4841-9C94-3DE7FCFB9230}">
                <p14:media xmlns:p14="http://schemas.microsoft.com/office/powerpoint/2010/main" r:embed="rId10"/>
              </p:ext>
            </p:extLst>
          </p:nvPr>
        </p:nvPicPr>
        <p:blipFill>
          <a:blip r:embed="rId6"/>
          <a:stretch>
            <a:fillRect/>
          </a:stretch>
        </p:blipFill>
        <p:spPr>
          <a:xfrm>
            <a:off x="5851525" y="3184525"/>
            <a:ext cx="487363" cy="487363"/>
          </a:xfrm>
          <a:prstGeom prst="rect">
            <a:avLst/>
          </a:prstGeom>
        </p:spPr>
      </p:pic>
      <p:pic>
        <p:nvPicPr>
          <p:cNvPr id="9" name="1.1">
            <a:hlinkClick action="ppaction://media"/>
            <a:extLst>
              <a:ext uri="{FF2B5EF4-FFF2-40B4-BE49-F238E27FC236}">
                <a16:creationId xmlns:a16="http://schemas.microsoft.com/office/drawing/2014/main" id="{C1BEF763-8EFE-4E81-B065-5F0C0B429AB7}"/>
              </a:ext>
            </a:extLst>
          </p:cNvPr>
          <p:cNvPicPr>
            <a:picLocks noChangeAspect="1"/>
          </p:cNvPicPr>
          <p:nvPr>
            <a:audioFile r:link="rId11"/>
            <p:extLst>
              <p:ext uri="{DAA4B4D4-6D71-4841-9C94-3DE7FCFB9230}">
                <p14:media xmlns:p14="http://schemas.microsoft.com/office/powerpoint/2010/main" r:embed="rId12"/>
              </p:ext>
            </p:extLst>
          </p:nvPr>
        </p:nvPicPr>
        <p:blipFill>
          <a:blip r:embed="rId6"/>
          <a:stretch>
            <a:fillRect/>
          </a:stretch>
        </p:blipFill>
        <p:spPr>
          <a:xfrm>
            <a:off x="5851525" y="3184525"/>
            <a:ext cx="487363" cy="487363"/>
          </a:xfrm>
          <a:prstGeom prst="rect">
            <a:avLst/>
          </a:prstGeom>
        </p:spPr>
      </p:pic>
      <p:pic>
        <p:nvPicPr>
          <p:cNvPr id="10" name="1.1">
            <a:hlinkClick action="ppaction://media"/>
            <a:extLst>
              <a:ext uri="{FF2B5EF4-FFF2-40B4-BE49-F238E27FC236}">
                <a16:creationId xmlns:a16="http://schemas.microsoft.com/office/drawing/2014/main" id="{56F5DBFC-851B-46A0-AFA5-6D09081EE20E}"/>
              </a:ext>
            </a:extLst>
          </p:cNvPr>
          <p:cNvPicPr>
            <a:picLocks noChangeAspect="1"/>
          </p:cNvPicPr>
          <p:nvPr>
            <a:audioFile r:link="rId11"/>
            <p:extLst>
              <p:ext uri="{DAA4B4D4-6D71-4841-9C94-3DE7FCFB9230}">
                <p14:media xmlns:p14="http://schemas.microsoft.com/office/powerpoint/2010/main" r:embed="rId12"/>
              </p:ext>
            </p:extLst>
          </p:nvPr>
        </p:nvPicPr>
        <p:blipFill>
          <a:blip r:embed="rId6"/>
          <a:stretch>
            <a:fillRect/>
          </a:stretch>
        </p:blipFill>
        <p:spPr>
          <a:xfrm>
            <a:off x="10138650" y="6455454"/>
            <a:ext cx="487363" cy="487363"/>
          </a:xfrm>
          <a:prstGeom prst="rect">
            <a:avLst/>
          </a:prstGeom>
        </p:spPr>
      </p:pic>
    </p:spTree>
    <p:extLst>
      <p:ext uri="{BB962C8B-B14F-4D97-AF65-F5344CB8AC3E}">
        <p14:creationId xmlns:p14="http://schemas.microsoft.com/office/powerpoint/2010/main" val="1055301933"/>
      </p:ext>
    </p:extLst>
  </p:cSld>
  <p:clrMapOvr>
    <a:masterClrMapping/>
  </p:clrMapOvr>
  <mc:AlternateContent xmlns:mc="http://schemas.openxmlformats.org/markup-compatibility/2006">
    <mc:Choice xmlns:p14="http://schemas.microsoft.com/office/powerpoint/2010/main" Requires="p14">
      <p:transition advClick="0" advTm="7915" p14:dur="70"/>
    </mc:Choice>
    <mc:Fallback>
      <p:transition advClick="0" advTm="791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10"/>
                </p:tgtEl>
              </p:cMediaNode>
            </p:audio>
            <p:audio>
              <p:cMediaNode vol="80000">
                <p:cTn id="8" fill="hold" display="0">
                  <p:stCondLst>
                    <p:cond delay="indefinite"/>
                  </p:stCondLst>
                  <p:endCondLst>
                    <p:cond evt="onPrev" delay="0">
                      <p:tgtEl>
                        <p:sldTgt/>
                      </p:tgtEl>
                    </p:cond>
                    <p:cond evt="onStopAudio" delay="0">
                      <p:tgtEl>
                        <p:sldTgt/>
                      </p:tgtEl>
                    </p:cond>
                  </p:endCondLst>
                </p:cTn>
                <p:tgtEl>
                  <p:spTgt spid="3"/>
                </p:tgtEl>
              </p:cMediaNode>
            </p:audio>
            <p:audio>
              <p:cMediaNode vol="80000">
                <p:cTn id="9" fill="hold" display="0">
                  <p:stCondLst>
                    <p:cond delay="indefinite"/>
                  </p:stCondLst>
                  <p:endCondLst>
                    <p:cond evt="onPrev" delay="0">
                      <p:tgtEl>
                        <p:sldTgt/>
                      </p:tgtEl>
                    </p:cond>
                    <p:cond evt="onStopAudio" delay="0">
                      <p:tgtEl>
                        <p:sldTgt/>
                      </p:tgtEl>
                    </p:cond>
                  </p:endCondLst>
                </p:cTn>
                <p:tgtEl>
                  <p:spTgt spid="5"/>
                </p:tgtEl>
              </p:cMediaNode>
            </p:audio>
            <p:audio>
              <p:cMediaNode vol="80000" showWhenStopped="0">
                <p:cTn id="10" repeatCount="indefinite" fill="hold" display="0">
                  <p:stCondLst>
                    <p:cond delay="indefinite"/>
                  </p:stCondLst>
                  <p:endCondLst>
                    <p:cond evt="onPrev" delay="0">
                      <p:tgtEl>
                        <p:sldTgt/>
                      </p:tgtEl>
                    </p:cond>
                    <p:cond evt="onStopAudio" delay="0">
                      <p:tgtEl>
                        <p:sldTgt/>
                      </p:tgtEl>
                    </p:cond>
                  </p:endCondLst>
                </p:cTn>
                <p:tgtEl>
                  <p:spTgt spid="9"/>
                </p:tgtEl>
              </p:cMediaNode>
            </p:audio>
            <p:audio>
              <p:cMediaNode vol="80000">
                <p:cTn id="11"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Рисунок 5">
            <a:extLst>
              <a:ext uri="{FF2B5EF4-FFF2-40B4-BE49-F238E27FC236}">
                <a16:creationId xmlns:a16="http://schemas.microsoft.com/office/drawing/2014/main" id="{E645B766-6B80-376C-29BB-6319335F2DEC}"/>
              </a:ext>
            </a:extLst>
          </p:cNvPr>
          <p:cNvPicPr>
            <a:picLocks noChangeAspect="1"/>
          </p:cNvPicPr>
          <p:nvPr/>
        </p:nvPicPr>
        <p:blipFill>
          <a:blip r:embed="rId2"/>
          <a:stretch>
            <a:fillRect/>
          </a:stretch>
        </p:blipFill>
        <p:spPr>
          <a:xfrm>
            <a:off x="6095" y="0"/>
            <a:ext cx="12179809" cy="6858000"/>
          </a:xfrm>
          <a:prstGeom prst="rect">
            <a:avLst/>
          </a:prstGeom>
        </p:spPr>
      </p:pic>
      <p:sp>
        <p:nvSpPr>
          <p:cNvPr id="2" name="Заголовок 1">
            <a:extLst>
              <a:ext uri="{FF2B5EF4-FFF2-40B4-BE49-F238E27FC236}">
                <a16:creationId xmlns:a16="http://schemas.microsoft.com/office/drawing/2014/main" id="{07C84478-2BF0-657D-8D50-9EBB6057AAE4}"/>
              </a:ext>
            </a:extLst>
          </p:cNvPr>
          <p:cNvSpPr>
            <a:spLocks noGrp="1"/>
          </p:cNvSpPr>
          <p:nvPr>
            <p:ph type="title"/>
          </p:nvPr>
        </p:nvSpPr>
        <p:spPr/>
        <p:txBody>
          <a:bodyPr>
            <a:normAutofit fontScale="90000"/>
          </a:bodyPr>
          <a:lstStyle/>
          <a:p>
            <a:r>
              <a:rPr lang="ru-RU" sz="2000" b="1">
                <a:solidFill>
                  <a:schemeClr val="accent1">
                    <a:lumMod val="75000"/>
                  </a:schemeClr>
                </a:solidFill>
                <a:latin typeface="Times New Roman" panose="02020603050405020304" pitchFamily="18" charset="0"/>
                <a:cs typeface="Times New Roman" panose="02020603050405020304" pitchFamily="18" charset="0"/>
              </a:rPr>
              <a:t>Работа по патриотическому воспитанию, проводящаяся в школе дает положительные результаты, и наши дети вырастут достойными гражданами своей страны.</a:t>
            </a:r>
            <a:br>
              <a:rPr lang="ru-RU" sz="2000" b="1">
                <a:solidFill>
                  <a:schemeClr val="accent1">
                    <a:lumMod val="75000"/>
                  </a:schemeClr>
                </a:solidFill>
                <a:latin typeface="Times New Roman" panose="02020603050405020304" pitchFamily="18" charset="0"/>
                <a:cs typeface="Times New Roman" panose="02020603050405020304" pitchFamily="18" charset="0"/>
              </a:rPr>
            </a:br>
            <a:r>
              <a:rPr lang="ru-RU" sz="2000" b="1">
                <a:solidFill>
                  <a:schemeClr val="accent1">
                    <a:lumMod val="75000"/>
                  </a:schemeClr>
                </a:solidFill>
                <a:latin typeface="Times New Roman" panose="02020603050405020304" pitchFamily="18" charset="0"/>
                <a:cs typeface="Times New Roman" panose="02020603050405020304" pitchFamily="18" charset="0"/>
              </a:rPr>
              <a:t>Растить, воспитывать настоящих людей с высоким нравственным потенциалом, умеющих творить, трудиться, а если надо, то и защищать Отечество - эта задача всегда была и будет в нашей работе одной из главных.</a:t>
            </a:r>
            <a:br>
              <a:rPr lang="ru-RU" sz="1800"/>
            </a:br>
            <a:endParaRPr lang="ru-RU" sz="1800"/>
          </a:p>
        </p:txBody>
      </p:sp>
      <p:pic>
        <p:nvPicPr>
          <p:cNvPr id="5" name="Объект 4">
            <a:extLst>
              <a:ext uri="{FF2B5EF4-FFF2-40B4-BE49-F238E27FC236}">
                <a16:creationId xmlns:a16="http://schemas.microsoft.com/office/drawing/2014/main" id="{B06A2D98-F800-ECAD-1FF2-A2110135B012}"/>
              </a:ext>
            </a:extLst>
          </p:cNvPr>
          <p:cNvPicPr>
            <a:picLocks noGrp="1" noChangeAspect="1"/>
          </p:cNvPicPr>
          <p:nvPr>
            <p:ph idx="1"/>
          </p:nvPr>
        </p:nvPicPr>
        <p:blipFill>
          <a:blip r:embed="rId3">
            <a:extLst>
              <a:ext uri="{28A0092B-C50C-407E-A947-70E740481C1C}">
                <a14:useLocalDpi xmlns:a14="http://schemas.microsoft.com/office/drawing/2010/main"/>
              </a:ext>
            </a:extLst>
          </a:blip>
          <a:srcRect r="3882"/>
          <a:stretch>
            <a:fillRect/>
          </a:stretch>
        </p:blipFill>
        <p:spPr>
          <a:xfrm>
            <a:off x="218262" y="1690688"/>
            <a:ext cx="2317369" cy="34290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Рисунок 7">
            <a:extLst>
              <a:ext uri="{FF2B5EF4-FFF2-40B4-BE49-F238E27FC236}">
                <a16:creationId xmlns:a16="http://schemas.microsoft.com/office/drawing/2014/main" id="{DBAB2EB2-4A83-4B7E-E171-CFE458BC27A6}"/>
              </a:ext>
            </a:extLst>
          </p:cNvPr>
          <p:cNvPicPr>
            <a:picLocks noChangeAspect="1"/>
          </p:cNvPicPr>
          <p:nvPr/>
        </p:nvPicPr>
        <p:blipFill>
          <a:blip r:embed="rId4">
            <a:extLst>
              <a:ext uri="{28A0092B-C50C-407E-A947-70E740481C1C}">
                <a14:useLocalDpi xmlns:a14="http://schemas.microsoft.com/office/drawing/2010/main"/>
              </a:ext>
            </a:extLst>
          </a:blip>
          <a:srcRect r="3882"/>
          <a:stretch>
            <a:fillRect/>
          </a:stretch>
        </p:blipFill>
        <p:spPr>
          <a:xfrm>
            <a:off x="9299071" y="1672393"/>
            <a:ext cx="2602247" cy="3850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a:extLst>
              <a:ext uri="{FF2B5EF4-FFF2-40B4-BE49-F238E27FC236}">
                <a16:creationId xmlns:a16="http://schemas.microsoft.com/office/drawing/2014/main" id="{0D57AB89-BB04-C41B-921B-C577B06A3C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96330" y="1369663"/>
            <a:ext cx="2466166" cy="3507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a:extLst>
              <a:ext uri="{FF2B5EF4-FFF2-40B4-BE49-F238E27FC236}">
                <a16:creationId xmlns:a16="http://schemas.microsoft.com/office/drawing/2014/main" id="{D5DFC018-8E9B-4A22-7D9D-98AB80EDD37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84709" y="1567542"/>
            <a:ext cx="2410962"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Рисунок 13">
            <a:extLst>
              <a:ext uri="{FF2B5EF4-FFF2-40B4-BE49-F238E27FC236}">
                <a16:creationId xmlns:a16="http://schemas.microsoft.com/office/drawing/2014/main" id="{8506FB5B-0933-5083-F07F-D03F5250B63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64952" y="3620278"/>
            <a:ext cx="2134881" cy="3036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Рисунок 15">
            <a:extLst>
              <a:ext uri="{FF2B5EF4-FFF2-40B4-BE49-F238E27FC236}">
                <a16:creationId xmlns:a16="http://schemas.microsoft.com/office/drawing/2014/main" id="{38E0382D-0813-E652-6D09-44FD23C33F5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61533" y="3900196"/>
            <a:ext cx="2007710" cy="2855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10">
            <a:hlinkClick action="ppaction://media"/>
            <a:extLst>
              <a:ext uri="{FF2B5EF4-FFF2-40B4-BE49-F238E27FC236}">
                <a16:creationId xmlns:a16="http://schemas.microsoft.com/office/drawing/2014/main" id="{3FFD707D-4629-4583-A84E-F269B0F01F5F}"/>
              </a:ext>
            </a:extLst>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143864609"/>
      </p:ext>
    </p:extLst>
  </p:cSld>
  <p:clrMapOvr>
    <a:masterClrMapping/>
  </p:clrMapOvr>
  <mc:AlternateContent xmlns:mc="http://schemas.openxmlformats.org/markup-compatibility/2006">
    <mc:Choice xmlns:p14="http://schemas.microsoft.com/office/powerpoint/2010/main" Requires="p14">
      <p:transition spd="slow" advClick="0" advTm="36303" p14:dur="2000"/>
    </mc:Choice>
    <mc:Fallback>
      <p:transition spd="slow" advClick="0" advTm="3630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36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3">
            <a:extLst>
              <a:ext uri="{FF2B5EF4-FFF2-40B4-BE49-F238E27FC236}">
                <a16:creationId xmlns:a16="http://schemas.microsoft.com/office/drawing/2014/main" id="{03A70DB6-F2F2-9157-8309-C3F13038DFED}"/>
              </a:ext>
            </a:extLst>
          </p:cNvPr>
          <p:cNvPicPr>
            <a:picLocks noGrp="1" noChangeAspect="1"/>
          </p:cNvPicPr>
          <p:nvPr>
            <p:ph idx="1"/>
          </p:nvPr>
        </p:nvPicPr>
        <p:blipFill>
          <a:blip r:embed="rId2"/>
          <a:stretch>
            <a:fillRect/>
          </a:stretch>
        </p:blipFill>
        <p:spPr>
          <a:xfrm>
            <a:off x="0" y="4765"/>
            <a:ext cx="12192000" cy="6858001"/>
          </a:xfrm>
          <a:prstGeom prst="rect">
            <a:avLst/>
          </a:prstGeom>
        </p:spPr>
      </p:pic>
      <p:sp>
        <p:nvSpPr>
          <p:cNvPr id="7" name="Овал 6">
            <a:extLst>
              <a:ext uri="{FF2B5EF4-FFF2-40B4-BE49-F238E27FC236}">
                <a16:creationId xmlns:a16="http://schemas.microsoft.com/office/drawing/2014/main" id="{8F392539-9386-E932-866D-9AFA4C23B3E2}"/>
              </a:ext>
            </a:extLst>
          </p:cNvPr>
          <p:cNvSpPr/>
          <p:nvPr/>
        </p:nvSpPr>
        <p:spPr>
          <a:xfrm>
            <a:off x="5080518" y="1804626"/>
            <a:ext cx="2831840" cy="24219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a:t>Система патриотического воспитания</a:t>
            </a:r>
          </a:p>
        </p:txBody>
      </p:sp>
      <p:sp>
        <p:nvSpPr>
          <p:cNvPr id="8" name="Овал 7">
            <a:extLst>
              <a:ext uri="{FF2B5EF4-FFF2-40B4-BE49-F238E27FC236}">
                <a16:creationId xmlns:a16="http://schemas.microsoft.com/office/drawing/2014/main" id="{B10968A8-A32E-2601-C771-A5DD95D7A8DD}"/>
              </a:ext>
            </a:extLst>
          </p:cNvPr>
          <p:cNvSpPr/>
          <p:nvPr/>
        </p:nvSpPr>
        <p:spPr>
          <a:xfrm>
            <a:off x="9029726" y="150231"/>
            <a:ext cx="1520889" cy="11490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a:t>Семья</a:t>
            </a:r>
          </a:p>
        </p:txBody>
      </p:sp>
      <p:sp>
        <p:nvSpPr>
          <p:cNvPr id="9" name="Овал 8">
            <a:extLst>
              <a:ext uri="{FF2B5EF4-FFF2-40B4-BE49-F238E27FC236}">
                <a16:creationId xmlns:a16="http://schemas.microsoft.com/office/drawing/2014/main" id="{0B4D2A86-DEB4-79DF-C6E9-A8E84CC37C56}"/>
              </a:ext>
            </a:extLst>
          </p:cNvPr>
          <p:cNvSpPr/>
          <p:nvPr/>
        </p:nvSpPr>
        <p:spPr>
          <a:xfrm>
            <a:off x="8575999" y="3574867"/>
            <a:ext cx="1922106" cy="107394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a:t>Внеурочная деятельность</a:t>
            </a:r>
          </a:p>
        </p:txBody>
      </p:sp>
      <p:sp>
        <p:nvSpPr>
          <p:cNvPr id="10" name="Овал 9">
            <a:extLst>
              <a:ext uri="{FF2B5EF4-FFF2-40B4-BE49-F238E27FC236}">
                <a16:creationId xmlns:a16="http://schemas.microsoft.com/office/drawing/2014/main" id="{42B272B7-1DDC-2D6B-1FF9-BB8DE9DA7F8C}"/>
              </a:ext>
            </a:extLst>
          </p:cNvPr>
          <p:cNvSpPr/>
          <p:nvPr/>
        </p:nvSpPr>
        <p:spPr>
          <a:xfrm>
            <a:off x="5697009" y="5415240"/>
            <a:ext cx="2640564" cy="1222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a:t>Дополнительное образование</a:t>
            </a:r>
          </a:p>
        </p:txBody>
      </p:sp>
      <p:sp>
        <p:nvSpPr>
          <p:cNvPr id="11" name="Овал 10">
            <a:extLst>
              <a:ext uri="{FF2B5EF4-FFF2-40B4-BE49-F238E27FC236}">
                <a16:creationId xmlns:a16="http://schemas.microsoft.com/office/drawing/2014/main" id="{AC25BB28-D2DB-2CFB-9B68-91B655213323}"/>
              </a:ext>
            </a:extLst>
          </p:cNvPr>
          <p:cNvSpPr/>
          <p:nvPr/>
        </p:nvSpPr>
        <p:spPr>
          <a:xfrm>
            <a:off x="2705975" y="304242"/>
            <a:ext cx="2295331" cy="11490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a:t>Учебные занятия</a:t>
            </a:r>
          </a:p>
        </p:txBody>
      </p:sp>
      <p:sp>
        <p:nvSpPr>
          <p:cNvPr id="12" name="Овал 11">
            <a:extLst>
              <a:ext uri="{FF2B5EF4-FFF2-40B4-BE49-F238E27FC236}">
                <a16:creationId xmlns:a16="http://schemas.microsoft.com/office/drawing/2014/main" id="{70FDF917-0DFA-B020-61A6-23381744EE91}"/>
              </a:ext>
            </a:extLst>
          </p:cNvPr>
          <p:cNvSpPr/>
          <p:nvPr/>
        </p:nvSpPr>
        <p:spPr>
          <a:xfrm>
            <a:off x="2132155" y="3400868"/>
            <a:ext cx="1732772"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a:t>Социум</a:t>
            </a:r>
          </a:p>
        </p:txBody>
      </p:sp>
      <p:pic>
        <p:nvPicPr>
          <p:cNvPr id="14" name="Рисунок 13">
            <a:extLst>
              <a:ext uri="{FF2B5EF4-FFF2-40B4-BE49-F238E27FC236}">
                <a16:creationId xmlns:a16="http://schemas.microsoft.com/office/drawing/2014/main" id="{E9616BC3-9CDD-68C4-B5FA-FD8FAEC6D1B2}"/>
              </a:ext>
            </a:extLst>
          </p:cNvPr>
          <p:cNvPicPr>
            <a:picLocks noChangeAspect="1"/>
          </p:cNvPicPr>
          <p:nvPr/>
        </p:nvPicPr>
        <p:blipFill>
          <a:blip r:embed="rId3"/>
          <a:srcRect l="994" t="-7072" r="-46754" b="-41391"/>
          <a:stretch>
            <a:fillRect/>
          </a:stretch>
        </p:blipFill>
        <p:spPr>
          <a:xfrm rot="17125724">
            <a:off x="7904439" y="1443561"/>
            <a:ext cx="1487518" cy="1449632"/>
          </a:xfrm>
          <a:prstGeom prst="rect">
            <a:avLst/>
          </a:prstGeom>
        </p:spPr>
      </p:pic>
      <p:pic>
        <p:nvPicPr>
          <p:cNvPr id="16" name="Рисунок 15">
            <a:extLst>
              <a:ext uri="{FF2B5EF4-FFF2-40B4-BE49-F238E27FC236}">
                <a16:creationId xmlns:a16="http://schemas.microsoft.com/office/drawing/2014/main" id="{E624ACC8-0676-4D85-00AD-A4B8EC25E951}"/>
              </a:ext>
            </a:extLst>
          </p:cNvPr>
          <p:cNvPicPr>
            <a:picLocks noChangeAspect="1"/>
          </p:cNvPicPr>
          <p:nvPr/>
        </p:nvPicPr>
        <p:blipFill>
          <a:blip r:embed="rId4"/>
          <a:stretch>
            <a:fillRect/>
          </a:stretch>
        </p:blipFill>
        <p:spPr>
          <a:xfrm rot="3386718">
            <a:off x="7514157" y="3055325"/>
            <a:ext cx="1798476" cy="1822862"/>
          </a:xfrm>
          <a:prstGeom prst="rect">
            <a:avLst/>
          </a:prstGeom>
        </p:spPr>
      </p:pic>
      <p:pic>
        <p:nvPicPr>
          <p:cNvPr id="17" name="Рисунок 16">
            <a:extLst>
              <a:ext uri="{FF2B5EF4-FFF2-40B4-BE49-F238E27FC236}">
                <a16:creationId xmlns:a16="http://schemas.microsoft.com/office/drawing/2014/main" id="{3E9C955D-AC6B-8E46-4CE0-D125F05CA4E4}"/>
              </a:ext>
            </a:extLst>
          </p:cNvPr>
          <p:cNvPicPr>
            <a:picLocks noChangeAspect="1"/>
          </p:cNvPicPr>
          <p:nvPr/>
        </p:nvPicPr>
        <p:blipFill>
          <a:blip r:embed="rId4"/>
          <a:stretch>
            <a:fillRect/>
          </a:stretch>
        </p:blipFill>
        <p:spPr>
          <a:xfrm rot="6390986">
            <a:off x="6098595" y="4243204"/>
            <a:ext cx="1798476" cy="1822862"/>
          </a:xfrm>
          <a:prstGeom prst="rect">
            <a:avLst/>
          </a:prstGeom>
        </p:spPr>
      </p:pic>
      <p:pic>
        <p:nvPicPr>
          <p:cNvPr id="18" name="Рисунок 17">
            <a:extLst>
              <a:ext uri="{FF2B5EF4-FFF2-40B4-BE49-F238E27FC236}">
                <a16:creationId xmlns:a16="http://schemas.microsoft.com/office/drawing/2014/main" id="{AC381DEB-1147-04BF-C218-1E46577FC94D}"/>
              </a:ext>
            </a:extLst>
          </p:cNvPr>
          <p:cNvPicPr>
            <a:picLocks noChangeAspect="1"/>
          </p:cNvPicPr>
          <p:nvPr/>
        </p:nvPicPr>
        <p:blipFill>
          <a:blip r:embed="rId4"/>
          <a:stretch>
            <a:fillRect/>
          </a:stretch>
        </p:blipFill>
        <p:spPr>
          <a:xfrm rot="11432404">
            <a:off x="3374439" y="2811924"/>
            <a:ext cx="1798476" cy="1822862"/>
          </a:xfrm>
          <a:prstGeom prst="rect">
            <a:avLst/>
          </a:prstGeom>
        </p:spPr>
      </p:pic>
      <p:pic>
        <p:nvPicPr>
          <p:cNvPr id="19" name="Рисунок 18">
            <a:extLst>
              <a:ext uri="{FF2B5EF4-FFF2-40B4-BE49-F238E27FC236}">
                <a16:creationId xmlns:a16="http://schemas.microsoft.com/office/drawing/2014/main" id="{EA505FD4-4607-D8AC-16FA-37097FF0EAB1}"/>
              </a:ext>
            </a:extLst>
          </p:cNvPr>
          <p:cNvPicPr>
            <a:picLocks noChangeAspect="1"/>
          </p:cNvPicPr>
          <p:nvPr/>
        </p:nvPicPr>
        <p:blipFill>
          <a:blip r:embed="rId4"/>
          <a:stretch>
            <a:fillRect/>
          </a:stretch>
        </p:blipFill>
        <p:spPr>
          <a:xfrm rot="15216644">
            <a:off x="3839710" y="770173"/>
            <a:ext cx="1798476" cy="1822862"/>
          </a:xfrm>
          <a:prstGeom prst="rect">
            <a:avLst/>
          </a:prstGeom>
        </p:spPr>
      </p:pic>
      <p:pic>
        <p:nvPicPr>
          <p:cNvPr id="20" name="Рисунок 19">
            <a:extLst>
              <a:ext uri="{FF2B5EF4-FFF2-40B4-BE49-F238E27FC236}">
                <a16:creationId xmlns:a16="http://schemas.microsoft.com/office/drawing/2014/main" id="{D0CA2294-D22C-9AF9-8FB9-16BF02D87EBE}"/>
              </a:ext>
            </a:extLst>
          </p:cNvPr>
          <p:cNvPicPr>
            <a:picLocks noChangeAspect="1"/>
          </p:cNvPicPr>
          <p:nvPr/>
        </p:nvPicPr>
        <p:blipFill>
          <a:blip r:embed="rId5">
            <a:extLst>
              <a:ext uri="{28A0092B-C50C-407E-A947-70E740481C1C}">
                <a14:useLocalDpi xmlns:a14="http://schemas.microsoft.com/office/drawing/2010/main"/>
              </a:ext>
            </a:extLst>
          </a:blip>
          <a:srcRect l="9924" r="9475"/>
          <a:stretch>
            <a:fillRect/>
          </a:stretch>
        </p:blipFill>
        <p:spPr>
          <a:xfrm>
            <a:off x="8356007" y="4544555"/>
            <a:ext cx="3745734" cy="2093089"/>
          </a:xfrm>
          <a:prstGeom prst="ellipse">
            <a:avLst/>
          </a:prstGeom>
          <a:ln>
            <a:noFill/>
          </a:ln>
          <a:effectLst>
            <a:softEdge rad="112500"/>
          </a:effectLst>
        </p:spPr>
      </p:pic>
      <p:pic>
        <p:nvPicPr>
          <p:cNvPr id="21" name="Рисунок 20">
            <a:extLst>
              <a:ext uri="{FF2B5EF4-FFF2-40B4-BE49-F238E27FC236}">
                <a16:creationId xmlns:a16="http://schemas.microsoft.com/office/drawing/2014/main" id="{D75F6539-6A61-3819-94AC-A0E602BE5203}"/>
              </a:ext>
            </a:extLst>
          </p:cNvPr>
          <p:cNvPicPr>
            <a:picLocks noChangeAspect="1"/>
          </p:cNvPicPr>
          <p:nvPr/>
        </p:nvPicPr>
        <p:blipFill>
          <a:blip r:embed="rId6">
            <a:extLst>
              <a:ext uri="{28A0092B-C50C-407E-A947-70E740481C1C}">
                <a14:useLocalDpi xmlns:a14="http://schemas.microsoft.com/office/drawing/2010/main"/>
              </a:ext>
            </a:extLst>
          </a:blip>
          <a:srcRect l="7983" r="12035"/>
          <a:stretch>
            <a:fillRect/>
          </a:stretch>
        </p:blipFill>
        <p:spPr>
          <a:xfrm>
            <a:off x="2730962" y="3945470"/>
            <a:ext cx="3696045" cy="2081322"/>
          </a:xfrm>
          <a:prstGeom prst="ellipse">
            <a:avLst/>
          </a:prstGeom>
          <a:ln>
            <a:noFill/>
          </a:ln>
          <a:effectLst>
            <a:softEdge rad="112500"/>
          </a:effectLst>
        </p:spPr>
      </p:pic>
      <p:pic>
        <p:nvPicPr>
          <p:cNvPr id="22" name="Рисунок 21">
            <a:extLst>
              <a:ext uri="{FF2B5EF4-FFF2-40B4-BE49-F238E27FC236}">
                <a16:creationId xmlns:a16="http://schemas.microsoft.com/office/drawing/2014/main" id="{758B5CDD-E196-A22F-D7DA-6DF2DA88DB0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536" y="1439276"/>
            <a:ext cx="4305841" cy="1939311"/>
          </a:xfrm>
          <a:prstGeom prst="ellipse">
            <a:avLst/>
          </a:prstGeom>
          <a:ln>
            <a:noFill/>
          </a:ln>
          <a:effectLst>
            <a:softEdge rad="112500"/>
          </a:effectLst>
        </p:spPr>
      </p:pic>
      <p:pic>
        <p:nvPicPr>
          <p:cNvPr id="23" name="Рисунок 22">
            <a:extLst>
              <a:ext uri="{FF2B5EF4-FFF2-40B4-BE49-F238E27FC236}">
                <a16:creationId xmlns:a16="http://schemas.microsoft.com/office/drawing/2014/main" id="{633D17AD-C05D-4A75-70AB-5EE32F243183}"/>
              </a:ext>
            </a:extLst>
          </p:cNvPr>
          <p:cNvPicPr>
            <a:picLocks noChangeAspect="1"/>
          </p:cNvPicPr>
          <p:nvPr/>
        </p:nvPicPr>
        <p:blipFill>
          <a:blip r:embed="rId8"/>
          <a:srcRect l="2265" r="6194"/>
          <a:stretch>
            <a:fillRect/>
          </a:stretch>
        </p:blipFill>
        <p:spPr>
          <a:xfrm>
            <a:off x="5001306" y="-108310"/>
            <a:ext cx="4087220" cy="2010463"/>
          </a:xfrm>
          <a:prstGeom prst="ellipse">
            <a:avLst/>
          </a:prstGeom>
          <a:ln>
            <a:noFill/>
          </a:ln>
          <a:effectLst>
            <a:softEdge rad="112500"/>
          </a:effectLst>
        </p:spPr>
      </p:pic>
      <p:pic>
        <p:nvPicPr>
          <p:cNvPr id="24" name="Рисунок 23">
            <a:extLst>
              <a:ext uri="{FF2B5EF4-FFF2-40B4-BE49-F238E27FC236}">
                <a16:creationId xmlns:a16="http://schemas.microsoft.com/office/drawing/2014/main" id="{1A4FD3CB-16C4-633E-39C3-13FCDB1B979E}"/>
              </a:ext>
            </a:extLst>
          </p:cNvPr>
          <p:cNvPicPr>
            <a:picLocks noChangeAspect="1"/>
          </p:cNvPicPr>
          <p:nvPr/>
        </p:nvPicPr>
        <p:blipFill>
          <a:blip r:embed="rId9">
            <a:extLst>
              <a:ext uri="{28A0092B-C50C-407E-A947-70E740481C1C}">
                <a14:useLocalDpi xmlns:a14="http://schemas.microsoft.com/office/drawing/2010/main"/>
              </a:ext>
            </a:extLst>
          </a:blip>
          <a:srcRect l="2836" t="2379" r="3309" b="4292"/>
          <a:stretch>
            <a:fillRect/>
          </a:stretch>
        </p:blipFill>
        <p:spPr>
          <a:xfrm>
            <a:off x="9295457" y="1277859"/>
            <a:ext cx="2405295" cy="2391804"/>
          </a:xfrm>
          <a:prstGeom prst="rect">
            <a:avLst/>
          </a:prstGeom>
          <a:ln>
            <a:noFill/>
          </a:ln>
          <a:effectLst>
            <a:softEdge rad="112500"/>
          </a:effectLst>
        </p:spPr>
      </p:pic>
      <p:pic>
        <p:nvPicPr>
          <p:cNvPr id="25" name="Рисунок 24">
            <a:extLst>
              <a:ext uri="{FF2B5EF4-FFF2-40B4-BE49-F238E27FC236}">
                <a16:creationId xmlns:a16="http://schemas.microsoft.com/office/drawing/2014/main" id="{1859DC38-1F45-6556-B2CE-82EFC8AD9CA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714905" y="5640454"/>
            <a:ext cx="467461" cy="1222311"/>
          </a:xfrm>
          <a:prstGeom prst="rect">
            <a:avLst/>
          </a:prstGeom>
        </p:spPr>
      </p:pic>
      <p:pic>
        <p:nvPicPr>
          <p:cNvPr id="2" name="2">
            <a:hlinkClick action="ppaction://media"/>
            <a:extLst>
              <a:ext uri="{FF2B5EF4-FFF2-40B4-BE49-F238E27FC236}">
                <a16:creationId xmlns:a16="http://schemas.microsoft.com/office/drawing/2014/main" id="{E27D725F-993E-4BB2-921C-41AA36AB31A9}"/>
              </a:ext>
            </a:extLst>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8601163" y="6316135"/>
            <a:ext cx="487363" cy="487363"/>
          </a:xfrm>
          <a:prstGeom prst="rect">
            <a:avLst/>
          </a:prstGeom>
        </p:spPr>
      </p:pic>
    </p:spTree>
    <p:extLst>
      <p:ext uri="{BB962C8B-B14F-4D97-AF65-F5344CB8AC3E}">
        <p14:creationId xmlns:p14="http://schemas.microsoft.com/office/powerpoint/2010/main" val="1237995757"/>
      </p:ext>
    </p:extLst>
  </p:cSld>
  <p:clrMapOvr>
    <a:masterClrMapping/>
  </p:clrMapOvr>
  <mc:AlternateContent xmlns:mc="http://schemas.openxmlformats.org/markup-compatibility/2006">
    <mc:Choice xmlns:p14="http://schemas.microsoft.com/office/powerpoint/2010/main" Requires="p14">
      <p:transition spd="slow" advClick="0" advTm="15438" p14:dur="2000"/>
    </mc:Choice>
    <mc:Fallback>
      <p:transition spd="slow" advClick="0" advTm="1543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15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5" name="Рисунок 24">
            <a:extLst>
              <a:ext uri="{FF2B5EF4-FFF2-40B4-BE49-F238E27FC236}">
                <a16:creationId xmlns:a16="http://schemas.microsoft.com/office/drawing/2014/main" id="{4DB3D11F-DAD0-0C87-9A57-F1C48ACFFB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8396" y="4195337"/>
            <a:ext cx="3147527" cy="23606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a:extLst>
              <a:ext uri="{FF2B5EF4-FFF2-40B4-BE49-F238E27FC236}">
                <a16:creationId xmlns:a16="http://schemas.microsoft.com/office/drawing/2014/main" id="{B6A1EA6F-EE58-8AD4-AA05-8202504D28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7854" y="891983"/>
            <a:ext cx="3566031" cy="26834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a:extLst>
              <a:ext uri="{FF2B5EF4-FFF2-40B4-BE49-F238E27FC236}">
                <a16:creationId xmlns:a16="http://schemas.microsoft.com/office/drawing/2014/main" id="{F036A30B-6437-E61B-7FF8-987926301D15}"/>
              </a:ext>
            </a:extLst>
          </p:cNvPr>
          <p:cNvSpPr txBox="1"/>
          <p:nvPr/>
        </p:nvSpPr>
        <p:spPr>
          <a:xfrm>
            <a:off x="6096000" y="127338"/>
            <a:ext cx="5987143" cy="2031325"/>
          </a:xfrm>
          <a:prstGeom prst="rect">
            <a:avLst/>
          </a:prstGeom>
          <a:noFill/>
        </p:spPr>
        <p:txBody>
          <a:bodyPr wrap="square">
            <a:spAutoFit/>
          </a:bodyPr>
          <a:lstStyle/>
          <a:p>
            <a:pPr algn="just"/>
            <a:r>
              <a:rPr lang="ru-RU" b="1">
                <a:solidFill>
                  <a:schemeClr val="accent1">
                    <a:lumMod val="75000"/>
                  </a:schemeClr>
                </a:solidFill>
                <a:latin typeface="Times New Roman" panose="02020603050405020304" pitchFamily="18" charset="0"/>
                <a:cs typeface="Times New Roman" panose="02020603050405020304" pitchFamily="18" charset="0"/>
              </a:rPr>
              <a:t>В школе разработана Комплексная целевая программа гражданско-патриотического воспитания обучающихся «Патриот». Цель программы – воспитание патриотов России – граждан правового демократического государства, обладающих чувством национальной гордости, гражданского достоинства, любви к Отечеству, своему народу.</a:t>
            </a:r>
          </a:p>
        </p:txBody>
      </p:sp>
      <p:pic>
        <p:nvPicPr>
          <p:cNvPr id="10" name="Рисунок 9">
            <a:extLst>
              <a:ext uri="{FF2B5EF4-FFF2-40B4-BE49-F238E27FC236}">
                <a16:creationId xmlns:a16="http://schemas.microsoft.com/office/drawing/2014/main" id="{A1D5D74F-8C3F-F593-35CB-C877D4D4E721}"/>
              </a:ext>
            </a:extLst>
          </p:cNvPr>
          <p:cNvPicPr>
            <a:picLocks noChangeAspect="1"/>
          </p:cNvPicPr>
          <p:nvPr/>
        </p:nvPicPr>
        <p:blipFill>
          <a:blip r:embed="rId4"/>
          <a:srcRect l="10970" t="23145" r="12883" b="18617"/>
          <a:stretch>
            <a:fillRect/>
          </a:stretch>
        </p:blipFill>
        <p:spPr>
          <a:xfrm>
            <a:off x="0" y="41261"/>
            <a:ext cx="2248678" cy="1101739"/>
          </a:xfrm>
          <a:prstGeom prst="rect">
            <a:avLst/>
          </a:prstGeom>
        </p:spPr>
      </p:pic>
      <p:pic>
        <p:nvPicPr>
          <p:cNvPr id="11" name="Рисунок 10">
            <a:extLst>
              <a:ext uri="{FF2B5EF4-FFF2-40B4-BE49-F238E27FC236}">
                <a16:creationId xmlns:a16="http://schemas.microsoft.com/office/drawing/2014/main" id="{99AEDC74-03A1-1064-DE3F-04D30441EA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2279" y="272067"/>
            <a:ext cx="2537927" cy="19034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Рисунок 11">
            <a:extLst>
              <a:ext uri="{FF2B5EF4-FFF2-40B4-BE49-F238E27FC236}">
                <a16:creationId xmlns:a16="http://schemas.microsoft.com/office/drawing/2014/main" id="{F2F19F23-2E7E-8B68-EDAE-08A31BFC01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83901" y="2126006"/>
            <a:ext cx="2440733" cy="18366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Рисунок 12">
            <a:extLst>
              <a:ext uri="{FF2B5EF4-FFF2-40B4-BE49-F238E27FC236}">
                <a16:creationId xmlns:a16="http://schemas.microsoft.com/office/drawing/2014/main" id="{F12EEBE3-0C3B-F733-DAB7-0215B761D34D}"/>
              </a:ext>
            </a:extLst>
          </p:cNvPr>
          <p:cNvPicPr>
            <a:picLocks noChangeAspect="1"/>
          </p:cNvPicPr>
          <p:nvPr/>
        </p:nvPicPr>
        <p:blipFill>
          <a:blip r:embed="rId7"/>
          <a:srcRect t="-289" b="8161"/>
          <a:stretch>
            <a:fillRect/>
          </a:stretch>
        </p:blipFill>
        <p:spPr>
          <a:xfrm>
            <a:off x="5749667" y="2105489"/>
            <a:ext cx="2644633" cy="835175"/>
          </a:xfrm>
          <a:prstGeom prst="rect">
            <a:avLst/>
          </a:prstGeom>
        </p:spPr>
      </p:pic>
      <p:pic>
        <p:nvPicPr>
          <p:cNvPr id="14" name="Рисунок 13">
            <a:extLst>
              <a:ext uri="{FF2B5EF4-FFF2-40B4-BE49-F238E27FC236}">
                <a16:creationId xmlns:a16="http://schemas.microsoft.com/office/drawing/2014/main" id="{0EB970C6-5BC3-F17F-8D8E-57A86E997A3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0001" y="3752111"/>
            <a:ext cx="831032" cy="1641289"/>
          </a:xfrm>
          <a:prstGeom prst="rect">
            <a:avLst/>
          </a:prstGeom>
        </p:spPr>
      </p:pic>
      <p:pic>
        <p:nvPicPr>
          <p:cNvPr id="16" name="Рисунок 15">
            <a:extLst>
              <a:ext uri="{FF2B5EF4-FFF2-40B4-BE49-F238E27FC236}">
                <a16:creationId xmlns:a16="http://schemas.microsoft.com/office/drawing/2014/main" id="{7AB8F0F2-D17F-6715-B383-2F53403E9FA2}"/>
              </a:ext>
            </a:extLst>
          </p:cNvPr>
          <p:cNvPicPr>
            <a:picLocks noChangeAspect="1"/>
          </p:cNvPicPr>
          <p:nvPr/>
        </p:nvPicPr>
        <p:blipFill>
          <a:blip r:embed="rId9"/>
          <a:srcRect r="39623" b="23775"/>
          <a:stretch>
            <a:fillRect/>
          </a:stretch>
        </p:blipFill>
        <p:spPr>
          <a:xfrm>
            <a:off x="10030034" y="5116617"/>
            <a:ext cx="1370093" cy="1151515"/>
          </a:xfrm>
          <a:prstGeom prst="rect">
            <a:avLst/>
          </a:prstGeom>
        </p:spPr>
      </p:pic>
      <p:sp>
        <p:nvSpPr>
          <p:cNvPr id="24" name="Прямоугольник: скругленные углы 23">
            <a:extLst>
              <a:ext uri="{FF2B5EF4-FFF2-40B4-BE49-F238E27FC236}">
                <a16:creationId xmlns:a16="http://schemas.microsoft.com/office/drawing/2014/main" id="{87C37C33-564A-2CFD-51D4-5C36B811C012}"/>
              </a:ext>
            </a:extLst>
          </p:cNvPr>
          <p:cNvSpPr/>
          <p:nvPr/>
        </p:nvSpPr>
        <p:spPr>
          <a:xfrm rot="21377748">
            <a:off x="10310414" y="6040076"/>
            <a:ext cx="1212996" cy="7105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a:solidFill>
                  <a:srgbClr val="005700"/>
                </a:solidFill>
              </a:rPr>
              <a:t>Краевед</a:t>
            </a:r>
          </a:p>
        </p:txBody>
      </p:sp>
      <p:pic>
        <p:nvPicPr>
          <p:cNvPr id="28" name="Рисунок 27">
            <a:extLst>
              <a:ext uri="{FF2B5EF4-FFF2-40B4-BE49-F238E27FC236}">
                <a16:creationId xmlns:a16="http://schemas.microsoft.com/office/drawing/2014/main" id="{7CA21CDB-AA7C-2106-7AAB-83D7949EEB2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736315" y="5672373"/>
            <a:ext cx="455685" cy="1191519"/>
          </a:xfrm>
          <a:prstGeom prst="rect">
            <a:avLst/>
          </a:prstGeom>
        </p:spPr>
      </p:pic>
      <p:pic>
        <p:nvPicPr>
          <p:cNvPr id="3" name="Рисунок 2">
            <a:extLst>
              <a:ext uri="{FF2B5EF4-FFF2-40B4-BE49-F238E27FC236}">
                <a16:creationId xmlns:a16="http://schemas.microsoft.com/office/drawing/2014/main" id="{CFA0BA29-F0B6-DE25-24B5-7027AF207E9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265333" y="2481026"/>
            <a:ext cx="2064665" cy="11613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Рисунок 3">
            <a:extLst>
              <a:ext uri="{FF2B5EF4-FFF2-40B4-BE49-F238E27FC236}">
                <a16:creationId xmlns:a16="http://schemas.microsoft.com/office/drawing/2014/main" id="{158C87E0-089B-1E6B-FC58-9D77D2BA4F4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662967" y="5328420"/>
            <a:ext cx="1946988" cy="14602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a:extLst>
              <a:ext uri="{FF2B5EF4-FFF2-40B4-BE49-F238E27FC236}">
                <a16:creationId xmlns:a16="http://schemas.microsoft.com/office/drawing/2014/main" id="{BE04AE7F-3F34-74E7-6E95-D6A5FA4727F4}"/>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583030" y="4028911"/>
            <a:ext cx="2026925" cy="15201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a:extLst>
              <a:ext uri="{FF2B5EF4-FFF2-40B4-BE49-F238E27FC236}">
                <a16:creationId xmlns:a16="http://schemas.microsoft.com/office/drawing/2014/main" id="{C5C43CCE-8C07-9A49-A01D-BB082A66A844}"/>
              </a:ext>
            </a:extLst>
          </p:cNvPr>
          <p:cNvPicPr>
            <a:picLocks noChangeAspect="1"/>
          </p:cNvPicPr>
          <p:nvPr/>
        </p:nvPicPr>
        <p:blipFill>
          <a:blip r:embed="rId14">
            <a:extLst>
              <a:ext uri="{28A0092B-C50C-407E-A947-70E740481C1C}">
                <a14:useLocalDpi xmlns:a14="http://schemas.microsoft.com/office/drawing/2010/main"/>
              </a:ext>
            </a:extLst>
          </a:blip>
          <a:srcRect r="27234"/>
          <a:stretch>
            <a:fillRect/>
          </a:stretch>
        </p:blipFill>
        <p:spPr>
          <a:xfrm>
            <a:off x="5749667" y="3211661"/>
            <a:ext cx="2427835" cy="15027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Рисунок 8">
            <a:extLst>
              <a:ext uri="{FF2B5EF4-FFF2-40B4-BE49-F238E27FC236}">
                <a16:creationId xmlns:a16="http://schemas.microsoft.com/office/drawing/2014/main" id="{52709E3F-54F8-9D0F-1AC8-E44FB8182EA1}"/>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814545" y="4947976"/>
            <a:ext cx="2395260" cy="17964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Рисунок 14">
            <a:extLst>
              <a:ext uri="{FF2B5EF4-FFF2-40B4-BE49-F238E27FC236}">
                <a16:creationId xmlns:a16="http://schemas.microsoft.com/office/drawing/2014/main" id="{953DBBF8-9DEE-EAF4-BA75-E8740BFCAF39}"/>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909824" y="5218826"/>
            <a:ext cx="2161667" cy="16212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Рисунок 16">
            <a:extLst>
              <a:ext uri="{FF2B5EF4-FFF2-40B4-BE49-F238E27FC236}">
                <a16:creationId xmlns:a16="http://schemas.microsoft.com/office/drawing/2014/main" id="{6B951F1B-2CE1-4E3A-6B10-FCDF009DC53C}"/>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149107" y="3608566"/>
            <a:ext cx="1880927" cy="14106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Рисунок 17">
            <a:extLst>
              <a:ext uri="{FF2B5EF4-FFF2-40B4-BE49-F238E27FC236}">
                <a16:creationId xmlns:a16="http://schemas.microsoft.com/office/drawing/2014/main" id="{833BBFA5-09B5-D9B6-B698-3D315168CF0E}"/>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9939679" y="3775493"/>
            <a:ext cx="2143464" cy="12056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3">
            <a:hlinkClick action="ppaction://media"/>
            <a:extLst>
              <a:ext uri="{FF2B5EF4-FFF2-40B4-BE49-F238E27FC236}">
                <a16:creationId xmlns:a16="http://schemas.microsoft.com/office/drawing/2014/main" id="{8DECB228-5BDB-42C6-AF3E-3D503CE78D7A}"/>
              </a:ext>
            </a:extLst>
          </p:cNvPr>
          <p:cNvPicPr>
            <a:picLocks noChangeAspect="1"/>
          </p:cNvPicPr>
          <p:nvPr>
            <a:audioFile r:link="rId20"/>
            <p:extLst>
              <p:ext uri="{DAA4B4D4-6D71-4841-9C94-3DE7FCFB9230}">
                <p14:media xmlns:p14="http://schemas.microsoft.com/office/powerpoint/2010/main" r:embed="rId21"/>
              </p:ext>
            </p:extLst>
          </p:nvPr>
        </p:nvPicPr>
        <p:blipFill>
          <a:blip r:embed="rId1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74939293"/>
      </p:ext>
    </p:extLst>
  </p:cSld>
  <p:clrMapOvr>
    <a:masterClrMapping/>
  </p:clrMapOvr>
  <mc:AlternateContent xmlns:mc="http://schemas.openxmlformats.org/markup-compatibility/2006">
    <mc:Choice xmlns:p14="http://schemas.microsoft.com/office/powerpoint/2010/main" Requires="p14">
      <p:transition spd="slow" advClick="0" advTm="39647" p14:dur="2000"/>
    </mc:Choice>
    <mc:Fallback>
      <p:transition spd="slow" advClick="0" advTm="3964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39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3">
            <a:extLst>
              <a:ext uri="{FF2B5EF4-FFF2-40B4-BE49-F238E27FC236}">
                <a16:creationId xmlns:a16="http://schemas.microsoft.com/office/drawing/2014/main" id="{62A5F161-9E99-FBE0-937C-C97CBEB3581F}"/>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6E8DBDA8-3B35-3AB2-63F8-FF9A1B368A20}"/>
              </a:ext>
            </a:extLst>
          </p:cNvPr>
          <p:cNvSpPr>
            <a:spLocks noGrp="1"/>
          </p:cNvSpPr>
          <p:nvPr>
            <p:ph type="title"/>
          </p:nvPr>
        </p:nvSpPr>
        <p:spPr>
          <a:xfrm>
            <a:off x="838200" y="-131426"/>
            <a:ext cx="10515600" cy="2687217"/>
          </a:xfrm>
        </p:spPr>
        <p:txBody>
          <a:bodyPr>
            <a:normAutofit/>
          </a:bodyPr>
          <a:lstStyle/>
          <a:p>
            <a:pPr algn="just"/>
            <a:r>
              <a:rPr lang="ru-RU" sz="1800" b="1">
                <a:solidFill>
                  <a:schemeClr val="accent1">
                    <a:lumMod val="75000"/>
                  </a:schemeClr>
                </a:solidFill>
                <a:latin typeface="Times New Roman" panose="02020603050405020304" pitchFamily="18" charset="0"/>
                <a:cs typeface="Times New Roman" panose="02020603050405020304" pitchFamily="18" charset="0"/>
              </a:rPr>
              <a:t>Важнейшей ценностью в формировании патриотического сознания юного поколения является сохранение исторической памяти всех времён. История славных дел нашего села начинается еще со времён далекой гражданской войны, где на полях сражений прославил свой край легендарный командир отдельной кавалерийской дивизии, Пётр Васильевич Курышко. В центре нашего села ему установлен памятник с горсткой земли, на которой он сложил свою голову - из далёкого грузинского города Цетелицкаро. В школьном музее оформлена экспозиция о герое, учащиеся систематически принимают участие в акции «Память поколений» – благоустраивают территорию вокруг памятника.</a:t>
            </a:r>
          </a:p>
        </p:txBody>
      </p:sp>
      <p:pic>
        <p:nvPicPr>
          <p:cNvPr id="3" name="Рисунок 2">
            <a:extLst>
              <a:ext uri="{FF2B5EF4-FFF2-40B4-BE49-F238E27FC236}">
                <a16:creationId xmlns:a16="http://schemas.microsoft.com/office/drawing/2014/main" id="{DA1FDD53-38D8-24AD-18EE-869D9D8112A2}"/>
              </a:ext>
            </a:extLst>
          </p:cNvPr>
          <p:cNvPicPr>
            <a:picLocks noChangeAspect="1"/>
          </p:cNvPicPr>
          <p:nvPr/>
        </p:nvPicPr>
        <p:blipFill>
          <a:blip r:embed="rId3"/>
          <a:stretch>
            <a:fillRect/>
          </a:stretch>
        </p:blipFill>
        <p:spPr>
          <a:xfrm>
            <a:off x="149689" y="3166915"/>
            <a:ext cx="4106614" cy="3079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id="{DABEDB04-CCF2-807B-7B74-FC57C64120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02190" y="2249446"/>
            <a:ext cx="4106614" cy="3079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DD4105B6-975D-6953-5578-637E4E16CA10}"/>
              </a:ext>
            </a:extLst>
          </p:cNvPr>
          <p:cNvPicPr>
            <a:picLocks noChangeAspect="1"/>
          </p:cNvPicPr>
          <p:nvPr/>
        </p:nvPicPr>
        <p:blipFill>
          <a:blip r:embed="rId5"/>
          <a:stretch>
            <a:fillRect/>
          </a:stretch>
        </p:blipFill>
        <p:spPr>
          <a:xfrm>
            <a:off x="8472974" y="2058429"/>
            <a:ext cx="3654856" cy="2741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901EBA2B-1956-A583-4FFC-286674E86E3F}"/>
              </a:ext>
            </a:extLst>
          </p:cNvPr>
          <p:cNvPicPr>
            <a:picLocks noChangeAspect="1"/>
          </p:cNvPicPr>
          <p:nvPr/>
        </p:nvPicPr>
        <p:blipFill>
          <a:blip r:embed="rId6"/>
          <a:stretch>
            <a:fillRect/>
          </a:stretch>
        </p:blipFill>
        <p:spPr>
          <a:xfrm>
            <a:off x="11504645" y="5115230"/>
            <a:ext cx="638736" cy="1660712"/>
          </a:xfrm>
          <a:prstGeom prst="rect">
            <a:avLst/>
          </a:prstGeom>
        </p:spPr>
      </p:pic>
      <p:pic>
        <p:nvPicPr>
          <p:cNvPr id="5" name="4">
            <a:hlinkClick action="ppaction://media"/>
            <a:extLst>
              <a:ext uri="{FF2B5EF4-FFF2-40B4-BE49-F238E27FC236}">
                <a16:creationId xmlns:a16="http://schemas.microsoft.com/office/drawing/2014/main" id="{729ACD34-8DA5-4945-8BA4-5D08066DB1F4}"/>
              </a:ext>
            </a:extLst>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49991732"/>
      </p:ext>
    </p:extLst>
  </p:cSld>
  <p:clrMapOvr>
    <a:masterClrMapping/>
  </p:clrMapOvr>
  <mc:AlternateContent xmlns:mc="http://schemas.openxmlformats.org/markup-compatibility/2006">
    <mc:Choice xmlns:p14="http://schemas.microsoft.com/office/powerpoint/2010/main" Requires="p14">
      <p:transition spd="slow" advClick="0" advTm="61025" p14:dur="2000"/>
    </mc:Choice>
    <mc:Fallback>
      <p:transition spd="slow" advClick="0" advTm="6102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61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 name="Объект 3">
            <a:extLst>
              <a:ext uri="{FF2B5EF4-FFF2-40B4-BE49-F238E27FC236}">
                <a16:creationId xmlns:a16="http://schemas.microsoft.com/office/drawing/2014/main" id="{57C7EBB7-389A-B342-17AE-B94051C563E4}"/>
              </a:ext>
            </a:extLst>
          </p:cNvPr>
          <p:cNvPicPr>
            <a:picLocks noGrp="1" noChangeAspect="1"/>
          </p:cNvPicPr>
          <p:nvPr>
            <p:ph idx="1"/>
          </p:nvPr>
        </p:nvPicPr>
        <p:blipFill>
          <a:blip r:embed="rId2"/>
          <a:stretch>
            <a:fillRect/>
          </a:stretch>
        </p:blipFill>
        <p:spPr>
          <a:xfrm>
            <a:off x="6404" y="0"/>
            <a:ext cx="12179192" cy="6858000"/>
          </a:xfrm>
          <a:prstGeom prst="rect">
            <a:avLst/>
          </a:prstGeom>
        </p:spPr>
      </p:pic>
      <p:sp>
        <p:nvSpPr>
          <p:cNvPr id="2" name="Заголовок 1">
            <a:extLst>
              <a:ext uri="{FF2B5EF4-FFF2-40B4-BE49-F238E27FC236}">
                <a16:creationId xmlns:a16="http://schemas.microsoft.com/office/drawing/2014/main" id="{46A7796B-708F-1B2C-940B-4AD9FC86863F}"/>
              </a:ext>
            </a:extLst>
          </p:cNvPr>
          <p:cNvSpPr>
            <a:spLocks noGrp="1"/>
          </p:cNvSpPr>
          <p:nvPr>
            <p:ph type="title"/>
          </p:nvPr>
        </p:nvSpPr>
        <p:spPr>
          <a:xfrm>
            <a:off x="838200" y="102637"/>
            <a:ext cx="10515600" cy="2465129"/>
          </a:xfrm>
        </p:spPr>
        <p:txBody>
          <a:bodyPr>
            <a:normAutofit fontScale="90000"/>
          </a:bodyPr>
          <a:lstStyle/>
          <a:p>
            <a:pPr algn="just"/>
            <a:r>
              <a:rPr lang="ru-RU" sz="2000" b="1" kern="10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В этом году вся наша огромная страна отмечает великий праздник День Победы Советского Союза над фашистской Германией. Восемьдесят лет прошло, выросли новые поколения, для них Великая Отечественная война – далёкая история. Но священная память перед погибшими и пережившими войну не позволяет нам забыть эту страницу из летописи нашего государства. Учащиеся школы активно вовлечены в мероприятия, посвященные Победе: «Бессмертный полк», «Стена памяти», «Окна победы», «Песни Победы», «Георгиевская ленточка». В</a:t>
            </a:r>
            <a:r>
              <a:rPr lang="ru-RU" sz="2000" b="1" kern="10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ru-RU" sz="2000" b="1" kern="10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музее боевой и трудовой славы ,  оформлены экспозиции: «Боевые друзья и однополчане»,« Их помнит мир спасенный», «Навечно в памяти народной». Работает волонтёрский отряд «Горячие сердца» и группа «Забота».</a:t>
            </a:r>
            <a:endParaRPr lang="ru-RU" b="1">
              <a:solidFill>
                <a:schemeClr val="accent1">
                  <a:lumMod val="75000"/>
                </a:schemeClr>
              </a:solidFill>
            </a:endParaRPr>
          </a:p>
        </p:txBody>
      </p:sp>
      <p:pic>
        <p:nvPicPr>
          <p:cNvPr id="3" name="Рисунок 2">
            <a:extLst>
              <a:ext uri="{FF2B5EF4-FFF2-40B4-BE49-F238E27FC236}">
                <a16:creationId xmlns:a16="http://schemas.microsoft.com/office/drawing/2014/main" id="{AC8EC7CF-6760-B4D6-B51B-F1091AC34D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33453" y="2322026"/>
            <a:ext cx="3125989" cy="2044104"/>
          </a:xfrm>
          <a:prstGeom prst="ellipse">
            <a:avLst/>
          </a:prstGeom>
          <a:ln>
            <a:noFill/>
          </a:ln>
          <a:effectLst>
            <a:softEdge rad="112500"/>
          </a:effectLst>
        </p:spPr>
      </p:pic>
      <p:pic>
        <p:nvPicPr>
          <p:cNvPr id="5" name="Рисунок 4">
            <a:extLst>
              <a:ext uri="{FF2B5EF4-FFF2-40B4-BE49-F238E27FC236}">
                <a16:creationId xmlns:a16="http://schemas.microsoft.com/office/drawing/2014/main" id="{54DAFF32-0053-F7CE-7BA2-99FE2359EA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83866" y="2322026"/>
            <a:ext cx="3632719" cy="2724539"/>
          </a:xfrm>
          <a:prstGeom prst="ellipse">
            <a:avLst/>
          </a:prstGeom>
          <a:ln>
            <a:noFill/>
          </a:ln>
          <a:effectLst>
            <a:softEdge rad="112500"/>
          </a:effectLst>
        </p:spPr>
      </p:pic>
      <p:pic>
        <p:nvPicPr>
          <p:cNvPr id="6" name="Рисунок 5">
            <a:extLst>
              <a:ext uri="{FF2B5EF4-FFF2-40B4-BE49-F238E27FC236}">
                <a16:creationId xmlns:a16="http://schemas.microsoft.com/office/drawing/2014/main" id="{E35BAA72-DB58-C443-7481-317CCDEFD8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7675" y="2523523"/>
            <a:ext cx="2478377" cy="3304503"/>
          </a:xfrm>
          <a:prstGeom prst="ellipse">
            <a:avLst/>
          </a:prstGeom>
          <a:ln>
            <a:noFill/>
          </a:ln>
          <a:effectLst>
            <a:softEdge rad="112500"/>
          </a:effectLst>
        </p:spPr>
      </p:pic>
      <p:pic>
        <p:nvPicPr>
          <p:cNvPr id="7" name="Рисунок 6">
            <a:extLst>
              <a:ext uri="{FF2B5EF4-FFF2-40B4-BE49-F238E27FC236}">
                <a16:creationId xmlns:a16="http://schemas.microsoft.com/office/drawing/2014/main" id="{116BAA80-DA36-CD03-F592-FBAE7A6617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32436" y="3930035"/>
            <a:ext cx="3306565" cy="2479924"/>
          </a:xfrm>
          <a:prstGeom prst="ellipse">
            <a:avLst/>
          </a:prstGeom>
          <a:ln>
            <a:noFill/>
          </a:ln>
          <a:effectLst>
            <a:softEdge rad="112500"/>
          </a:effectLst>
        </p:spPr>
      </p:pic>
      <p:pic>
        <p:nvPicPr>
          <p:cNvPr id="8" name="Рисунок 7">
            <a:extLst>
              <a:ext uri="{FF2B5EF4-FFF2-40B4-BE49-F238E27FC236}">
                <a16:creationId xmlns:a16="http://schemas.microsoft.com/office/drawing/2014/main" id="{F2D3D6E1-FE17-BA3E-4256-DD4338CDDD3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77115" y="4399384"/>
            <a:ext cx="3321697" cy="2491273"/>
          </a:xfrm>
          <a:prstGeom prst="ellipse">
            <a:avLst/>
          </a:prstGeom>
          <a:ln>
            <a:noFill/>
          </a:ln>
          <a:effectLst>
            <a:softEdge rad="112500"/>
          </a:effectLst>
        </p:spPr>
      </p:pic>
      <p:pic>
        <p:nvPicPr>
          <p:cNvPr id="9" name="Рисунок 8">
            <a:extLst>
              <a:ext uri="{FF2B5EF4-FFF2-40B4-BE49-F238E27FC236}">
                <a16:creationId xmlns:a16="http://schemas.microsoft.com/office/drawing/2014/main" id="{DA2DF558-1BC2-AAAF-CA03-36938AF5D1FC}"/>
              </a:ext>
            </a:extLst>
          </p:cNvPr>
          <p:cNvPicPr>
            <a:picLocks noChangeAspect="1"/>
          </p:cNvPicPr>
          <p:nvPr/>
        </p:nvPicPr>
        <p:blipFill>
          <a:blip r:embed="rId8"/>
          <a:stretch>
            <a:fillRect/>
          </a:stretch>
        </p:blipFill>
        <p:spPr>
          <a:xfrm>
            <a:off x="4381067" y="4201325"/>
            <a:ext cx="3632719" cy="2724539"/>
          </a:xfrm>
          <a:prstGeom prst="ellipse">
            <a:avLst/>
          </a:prstGeom>
          <a:ln>
            <a:noFill/>
          </a:ln>
          <a:effectLst>
            <a:softEdge rad="112500"/>
          </a:effectLst>
        </p:spPr>
      </p:pic>
      <p:pic>
        <p:nvPicPr>
          <p:cNvPr id="10" name="Рисунок 9">
            <a:extLst>
              <a:ext uri="{FF2B5EF4-FFF2-40B4-BE49-F238E27FC236}">
                <a16:creationId xmlns:a16="http://schemas.microsoft.com/office/drawing/2014/main" id="{95335F1D-1508-183C-253D-6A3E9619173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3283" y="2354683"/>
            <a:ext cx="3308681" cy="2481510"/>
          </a:xfrm>
          <a:prstGeom prst="ellipse">
            <a:avLst/>
          </a:prstGeom>
          <a:ln>
            <a:noFill/>
          </a:ln>
          <a:effectLst>
            <a:softEdge rad="112500"/>
          </a:effectLst>
        </p:spPr>
      </p:pic>
      <p:pic>
        <p:nvPicPr>
          <p:cNvPr id="11" name="5">
            <a:hlinkClick action="ppaction://media"/>
            <a:extLst>
              <a:ext uri="{FF2B5EF4-FFF2-40B4-BE49-F238E27FC236}">
                <a16:creationId xmlns:a16="http://schemas.microsoft.com/office/drawing/2014/main" id="{CA2C9C47-4561-4F58-A1D8-891FDEC74F33}"/>
              </a:ext>
            </a:extLst>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11568526" y="6341837"/>
            <a:ext cx="487363" cy="487363"/>
          </a:xfrm>
          <a:prstGeom prst="rect">
            <a:avLst/>
          </a:prstGeom>
        </p:spPr>
      </p:pic>
    </p:spTree>
    <p:extLst>
      <p:ext uri="{BB962C8B-B14F-4D97-AF65-F5344CB8AC3E}">
        <p14:creationId xmlns:p14="http://schemas.microsoft.com/office/powerpoint/2010/main" val="1893446272"/>
      </p:ext>
    </p:extLst>
  </p:cSld>
  <p:clrMapOvr>
    <a:masterClrMapping/>
  </p:clrMapOvr>
  <mc:AlternateContent xmlns:mc="http://schemas.openxmlformats.org/markup-compatibility/2006">
    <mc:Choice xmlns:p14="http://schemas.microsoft.com/office/powerpoint/2010/main" Requires="p14">
      <p:transition spd="slow" advClick="0" advTm="70138" p14:dur="2000"/>
    </mc:Choice>
    <mc:Fallback>
      <p:transition spd="slow" advClick="0" advTm="7013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7013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Объект 3">
            <a:extLst>
              <a:ext uri="{FF2B5EF4-FFF2-40B4-BE49-F238E27FC236}">
                <a16:creationId xmlns:a16="http://schemas.microsoft.com/office/drawing/2014/main" id="{EC79414D-8B26-497D-982D-75899D2C3EFB}"/>
              </a:ext>
            </a:extLst>
          </p:cNvPr>
          <p:cNvPicPr>
            <a:picLocks noChangeAspect="1"/>
          </p:cNvPicPr>
          <p:nvPr/>
        </p:nvPicPr>
        <p:blipFill>
          <a:blip r:embed="rId2"/>
          <a:stretch>
            <a:fillRect/>
          </a:stretch>
        </p:blipFill>
        <p:spPr>
          <a:xfrm>
            <a:off x="1" y="-7211"/>
            <a:ext cx="12192000" cy="6865212"/>
          </a:xfrm>
          <a:prstGeom prst="rect">
            <a:avLst/>
          </a:prstGeom>
        </p:spPr>
      </p:pic>
      <p:sp>
        <p:nvSpPr>
          <p:cNvPr id="2" name="Заголовок 1">
            <a:extLst>
              <a:ext uri="{FF2B5EF4-FFF2-40B4-BE49-F238E27FC236}">
                <a16:creationId xmlns:a16="http://schemas.microsoft.com/office/drawing/2014/main" id="{28FD6A72-EE94-5C69-ACB1-FF49B262C7E0}"/>
              </a:ext>
            </a:extLst>
          </p:cNvPr>
          <p:cNvSpPr>
            <a:spLocks noGrp="1"/>
          </p:cNvSpPr>
          <p:nvPr>
            <p:ph type="title"/>
          </p:nvPr>
        </p:nvSpPr>
        <p:spPr/>
        <p:txBody>
          <a:bodyPr>
            <a:normAutofit/>
          </a:bodyPr>
          <a:lstStyle/>
          <a:p>
            <a:r>
              <a:rPr lang="ru-RU" sz="2000" b="1">
                <a:solidFill>
                  <a:schemeClr val="accent1">
                    <a:lumMod val="75000"/>
                  </a:schemeClr>
                </a:solidFill>
                <a:latin typeface="Times New Roman" panose="02020603050405020304" pitchFamily="18" charset="0"/>
                <a:cs typeface="Times New Roman" panose="02020603050405020304" pitchFamily="18" charset="0"/>
              </a:rPr>
              <a:t>Ученики нашей школы участники военных конфликтов на территории Афганистана и Чеченской республики. Память об их подвигах хранится в стенах школьного музея Славы.</a:t>
            </a:r>
          </a:p>
        </p:txBody>
      </p:sp>
      <p:pic>
        <p:nvPicPr>
          <p:cNvPr id="8" name="Объект 7">
            <a:extLst>
              <a:ext uri="{FF2B5EF4-FFF2-40B4-BE49-F238E27FC236}">
                <a16:creationId xmlns:a16="http://schemas.microsoft.com/office/drawing/2014/main" id="{4C3CC306-879B-E944-876E-1C9BF34B502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998730" y="4410977"/>
            <a:ext cx="3128946" cy="2341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8492AF78-5EC8-37D6-A36B-EBC7F4B464B4}"/>
              </a:ext>
            </a:extLst>
          </p:cNvPr>
          <p:cNvPicPr>
            <a:picLocks noChangeAspect="1"/>
          </p:cNvPicPr>
          <p:nvPr/>
        </p:nvPicPr>
        <p:blipFill>
          <a:blip r:embed="rId4"/>
          <a:stretch>
            <a:fillRect/>
          </a:stretch>
        </p:blipFill>
        <p:spPr>
          <a:xfrm>
            <a:off x="11637545" y="5411755"/>
            <a:ext cx="554454" cy="1441580"/>
          </a:xfrm>
          <a:prstGeom prst="rect">
            <a:avLst/>
          </a:prstGeom>
        </p:spPr>
      </p:pic>
      <p:pic>
        <p:nvPicPr>
          <p:cNvPr id="11" name="Рисунок 10">
            <a:extLst>
              <a:ext uri="{FF2B5EF4-FFF2-40B4-BE49-F238E27FC236}">
                <a16:creationId xmlns:a16="http://schemas.microsoft.com/office/drawing/2014/main" id="{165A46E4-4865-D64B-1587-0366A784775A}"/>
              </a:ext>
            </a:extLst>
          </p:cNvPr>
          <p:cNvPicPr>
            <a:picLocks noChangeAspect="1"/>
          </p:cNvPicPr>
          <p:nvPr/>
        </p:nvPicPr>
        <p:blipFill>
          <a:blip r:embed="rId5"/>
          <a:srcRect l="24180" r="27022" b="51157"/>
          <a:stretch>
            <a:fillRect/>
          </a:stretch>
        </p:blipFill>
        <p:spPr>
          <a:xfrm>
            <a:off x="8578529" y="1774663"/>
            <a:ext cx="2915690" cy="3891199"/>
          </a:xfrm>
          <a:prstGeom prst="rect">
            <a:avLst/>
          </a:prstGeom>
          <a:ln w="88900" cap="sq" cmpd="thickThin">
            <a:solidFill>
              <a:srgbClr val="000000"/>
            </a:solidFill>
            <a:prstDash val="solid"/>
            <a:miter lim="800000"/>
          </a:ln>
          <a:effectLst>
            <a:innerShdw blurRad="76200">
              <a:srgbClr val="000000"/>
            </a:innerShdw>
          </a:effectLst>
        </p:spPr>
      </p:pic>
      <p:pic>
        <p:nvPicPr>
          <p:cNvPr id="15" name="Рисунок 14">
            <a:extLst>
              <a:ext uri="{FF2B5EF4-FFF2-40B4-BE49-F238E27FC236}">
                <a16:creationId xmlns:a16="http://schemas.microsoft.com/office/drawing/2014/main" id="{ED1C27A9-4BCC-94B1-2AD7-B24F364D52C2}"/>
              </a:ext>
            </a:extLst>
          </p:cNvPr>
          <p:cNvPicPr>
            <a:picLocks noChangeAspect="1"/>
          </p:cNvPicPr>
          <p:nvPr/>
        </p:nvPicPr>
        <p:blipFill>
          <a:blip r:embed="rId6"/>
          <a:srcRect r="3460"/>
          <a:stretch>
            <a:fillRect/>
          </a:stretch>
        </p:blipFill>
        <p:spPr>
          <a:xfrm>
            <a:off x="4487290" y="1584354"/>
            <a:ext cx="3645159" cy="2831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Рисунок 16">
            <a:extLst>
              <a:ext uri="{FF2B5EF4-FFF2-40B4-BE49-F238E27FC236}">
                <a16:creationId xmlns:a16="http://schemas.microsoft.com/office/drawing/2014/main" id="{18452C70-B8E5-B176-B7EF-E9AC4E2DA505}"/>
              </a:ext>
            </a:extLst>
          </p:cNvPr>
          <p:cNvPicPr>
            <a:picLocks noChangeAspect="1"/>
          </p:cNvPicPr>
          <p:nvPr/>
        </p:nvPicPr>
        <p:blipFill>
          <a:blip r:embed="rId7"/>
          <a:srcRect l="13025" r="4130" b="55188"/>
          <a:stretch>
            <a:fillRect/>
          </a:stretch>
        </p:blipFill>
        <p:spPr>
          <a:xfrm>
            <a:off x="264914" y="1584354"/>
            <a:ext cx="3794639" cy="273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6">
            <a:hlinkClick action="ppaction://media"/>
            <a:extLst>
              <a:ext uri="{FF2B5EF4-FFF2-40B4-BE49-F238E27FC236}">
                <a16:creationId xmlns:a16="http://schemas.microsoft.com/office/drawing/2014/main" id="{586FE8E9-6455-4B80-BB6A-413BD488ADC5}"/>
              </a:ext>
            </a:extLst>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1078519" y="6265435"/>
            <a:ext cx="487363" cy="487363"/>
          </a:xfrm>
          <a:prstGeom prst="rect">
            <a:avLst/>
          </a:prstGeom>
        </p:spPr>
      </p:pic>
    </p:spTree>
    <p:extLst>
      <p:ext uri="{BB962C8B-B14F-4D97-AF65-F5344CB8AC3E}">
        <p14:creationId xmlns:p14="http://schemas.microsoft.com/office/powerpoint/2010/main" val="129640298"/>
      </p:ext>
    </p:extLst>
  </p:cSld>
  <p:clrMapOvr>
    <a:masterClrMapping/>
  </p:clrMapOvr>
  <mc:AlternateContent xmlns:mc="http://schemas.openxmlformats.org/markup-compatibility/2006">
    <mc:Choice xmlns:p14="http://schemas.microsoft.com/office/powerpoint/2010/main" Requires="p14">
      <p:transition spd="slow" advClick="0" advTm="16770" p14:dur="2000"/>
    </mc:Choice>
    <mc:Fallback>
      <p:transition spd="slow" advClick="0" advTm="1677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16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CA554A09-58E9-3C60-15C2-54A2EB65B9D9}"/>
              </a:ext>
            </a:extLst>
          </p:cNvPr>
          <p:cNvSpPr>
            <a:spLocks noGrp="1"/>
          </p:cNvSpPr>
          <p:nvPr>
            <p:ph type="title"/>
          </p:nvPr>
        </p:nvSpPr>
        <p:spPr/>
        <p:txBody>
          <a:bodyPr/>
          <a:lstStyle/>
          <a:p>
            <a:endParaRPr lang="ru-RU"/>
          </a:p>
        </p:txBody>
      </p:sp>
      <p:pic>
        <p:nvPicPr>
          <p:cNvPr id="6" name="Объект 5">
            <a:extLst>
              <a:ext uri="{FF2B5EF4-FFF2-40B4-BE49-F238E27FC236}">
                <a16:creationId xmlns:a16="http://schemas.microsoft.com/office/drawing/2014/main" id="{751E996C-7E4D-4CD9-E51F-318A48B6BE59}"/>
              </a:ext>
            </a:extLst>
          </p:cNvPr>
          <p:cNvPicPr>
            <a:picLocks noGrp="1" noChangeAspect="1"/>
          </p:cNvPicPr>
          <p:nvPr>
            <p:ph idx="1"/>
          </p:nvPr>
        </p:nvPicPr>
        <p:blipFill>
          <a:blip r:embed="rId2"/>
          <a:stretch>
            <a:fillRect/>
          </a:stretch>
        </p:blipFill>
        <p:spPr>
          <a:xfrm>
            <a:off x="0" y="0"/>
            <a:ext cx="12179193" cy="6858000"/>
          </a:xfrm>
          <a:prstGeom prst="rect">
            <a:avLst/>
          </a:prstGeom>
        </p:spPr>
      </p:pic>
      <p:sp>
        <p:nvSpPr>
          <p:cNvPr id="10" name="TextBox 9">
            <a:extLst>
              <a:ext uri="{FF2B5EF4-FFF2-40B4-BE49-F238E27FC236}">
                <a16:creationId xmlns:a16="http://schemas.microsoft.com/office/drawing/2014/main" id="{B2726F67-935B-EFF2-43DC-9DCC2E9499CB}"/>
              </a:ext>
            </a:extLst>
          </p:cNvPr>
          <p:cNvSpPr txBox="1"/>
          <p:nvPr/>
        </p:nvSpPr>
        <p:spPr>
          <a:xfrm>
            <a:off x="964164" y="444579"/>
            <a:ext cx="10263672" cy="1754326"/>
          </a:xfrm>
          <a:prstGeom prst="rect">
            <a:avLst/>
          </a:prstGeom>
          <a:noFill/>
        </p:spPr>
        <p:txBody>
          <a:bodyPr wrap="square">
            <a:spAutoFit/>
          </a:bodyPr>
          <a:lstStyle/>
          <a:p>
            <a:pPr algn="just"/>
            <a:r>
              <a:rPr lang="ru-RU" sz="1800">
                <a:effectLst/>
                <a:latin typeface="Times New Roman" panose="02020603050405020304" pitchFamily="18" charset="0"/>
                <a:ea typeface="Calibri" panose="020f0502020204030204" pitchFamily="34" charset="0"/>
              </a:rPr>
              <a:t> </a:t>
            </a:r>
            <a:r>
              <a:rPr lang="ru-RU" sz="1800" b="1">
                <a:solidFill>
                  <a:schemeClr val="accent1">
                    <a:lumMod val="75000"/>
                  </a:schemeClr>
                </a:solidFill>
                <a:effectLst/>
                <a:latin typeface="Times New Roman" panose="02020603050405020304" pitchFamily="18" charset="0"/>
                <a:ea typeface="Calibri" panose="020f0502020204030204" pitchFamily="34" charset="0"/>
              </a:rPr>
              <a:t>С началом СВО Многие мужчины нашего села встали на защиту Родины, как когда-то это сделали их деды и прадеды. Воюют, своими поступками доказывая, что они не чуть не хуже своих славных предков. С первых дней специальной военной операции мы поддерживаем наших бойцов: пишем письма, отправляем посылки со сладостями и тёплыми вещами, на уроках труда кроим и шьём нижнее бельё для госпиталя</a:t>
            </a:r>
            <a:r>
              <a:rPr lang="ru-RU" b="1">
                <a:solidFill>
                  <a:schemeClr val="accent1">
                    <a:lumMod val="75000"/>
                  </a:schemeClr>
                </a:solidFill>
                <a:latin typeface="Times New Roman" panose="02020603050405020304" pitchFamily="18" charset="0"/>
                <a:ea typeface="Calibri" panose="020f0502020204030204" pitchFamily="34" charset="0"/>
              </a:rPr>
              <a:t>. Освоили технику плетения маскировочных сетей, шьём противодроновые одеяла и делаем сухой душ.</a:t>
            </a:r>
            <a:endParaRPr lang="ru-RU" b="1">
              <a:solidFill>
                <a:schemeClr val="accent1">
                  <a:lumMod val="75000"/>
                </a:schemeClr>
              </a:solidFill>
            </a:endParaRPr>
          </a:p>
        </p:txBody>
      </p:sp>
      <p:pic>
        <p:nvPicPr>
          <p:cNvPr id="11" name="Рисунок 10">
            <a:extLst>
              <a:ext uri="{FF2B5EF4-FFF2-40B4-BE49-F238E27FC236}">
                <a16:creationId xmlns:a16="http://schemas.microsoft.com/office/drawing/2014/main" id="{B1D01386-0B25-B236-F935-BBCE21CCD8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9845" y="2181496"/>
            <a:ext cx="2796288" cy="2092847"/>
          </a:xfrm>
          <a:prstGeom prst="rect">
            <a:avLst/>
          </a:prstGeom>
        </p:spPr>
      </p:pic>
      <p:pic>
        <p:nvPicPr>
          <p:cNvPr id="12" name="Рисунок 11">
            <a:extLst>
              <a:ext uri="{FF2B5EF4-FFF2-40B4-BE49-F238E27FC236}">
                <a16:creationId xmlns:a16="http://schemas.microsoft.com/office/drawing/2014/main" id="{93274352-6CC2-D8B3-B17F-D6FD4FF8C8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1023" y="2461135"/>
            <a:ext cx="2930614" cy="2197961"/>
          </a:xfrm>
          <a:prstGeom prst="rect">
            <a:avLst/>
          </a:prstGeom>
        </p:spPr>
      </p:pic>
      <p:pic>
        <p:nvPicPr>
          <p:cNvPr id="13" name="Рисунок 12">
            <a:extLst>
              <a:ext uri="{FF2B5EF4-FFF2-40B4-BE49-F238E27FC236}">
                <a16:creationId xmlns:a16="http://schemas.microsoft.com/office/drawing/2014/main" id="{37AE409A-EBCB-0803-2C5B-16BBBD99D6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80565" y="2128940"/>
            <a:ext cx="2930615" cy="2197961"/>
          </a:xfrm>
          <a:prstGeom prst="rect">
            <a:avLst/>
          </a:prstGeom>
          <a:ln>
            <a:noFill/>
          </a:ln>
          <a:effectLst>
            <a:outerShdw blurRad="292100" dist="139700" dir="2700000" algn="tl" rotWithShape="0">
              <a:srgbClr val="333333">
                <a:alpha val="65000"/>
              </a:srgbClr>
            </a:outerShdw>
          </a:effectLst>
        </p:spPr>
      </p:pic>
      <p:pic>
        <p:nvPicPr>
          <p:cNvPr id="14" name="Рисунок 13">
            <a:extLst>
              <a:ext uri="{FF2B5EF4-FFF2-40B4-BE49-F238E27FC236}">
                <a16:creationId xmlns:a16="http://schemas.microsoft.com/office/drawing/2014/main" id="{6D9EB04E-CEEC-2A64-6CDA-B35ECCCDD09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50407" y="4821752"/>
            <a:ext cx="2531230" cy="1905454"/>
          </a:xfrm>
          <a:prstGeom prst="rect">
            <a:avLst/>
          </a:prstGeom>
        </p:spPr>
      </p:pic>
      <p:pic>
        <p:nvPicPr>
          <p:cNvPr id="15" name="Рисунок 14">
            <a:extLst>
              <a:ext uri="{FF2B5EF4-FFF2-40B4-BE49-F238E27FC236}">
                <a16:creationId xmlns:a16="http://schemas.microsoft.com/office/drawing/2014/main" id="{88BA7EEC-028E-9BBD-49E3-5C9EB082A1D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4790" y="4380400"/>
            <a:ext cx="3118677" cy="2346805"/>
          </a:xfrm>
          <a:prstGeom prst="rect">
            <a:avLst/>
          </a:prstGeom>
        </p:spPr>
      </p:pic>
      <p:pic>
        <p:nvPicPr>
          <p:cNvPr id="16" name="Рисунок 15">
            <a:extLst>
              <a:ext uri="{FF2B5EF4-FFF2-40B4-BE49-F238E27FC236}">
                <a16:creationId xmlns:a16="http://schemas.microsoft.com/office/drawing/2014/main" id="{27CAA29C-F9DB-A237-CF7B-EF367CCD153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188513" y="4515695"/>
            <a:ext cx="2808732" cy="2106549"/>
          </a:xfrm>
          <a:prstGeom prst="rect">
            <a:avLst/>
          </a:prstGeom>
          <a:ln>
            <a:noFill/>
          </a:ln>
          <a:effectLst>
            <a:outerShdw blurRad="292100" dist="139700" dir="2700000" algn="tl" rotWithShape="0">
              <a:srgbClr val="333333">
                <a:alpha val="65000"/>
              </a:srgbClr>
            </a:outerShdw>
          </a:effectLst>
        </p:spPr>
      </p:pic>
      <p:pic>
        <p:nvPicPr>
          <p:cNvPr id="17" name="Рисунок 16">
            <a:extLst>
              <a:ext uri="{FF2B5EF4-FFF2-40B4-BE49-F238E27FC236}">
                <a16:creationId xmlns:a16="http://schemas.microsoft.com/office/drawing/2014/main" id="{046C5364-B9AF-BEF1-AB97-53E14D1AF5C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437267" y="4487713"/>
            <a:ext cx="3029339" cy="2272004"/>
          </a:xfrm>
          <a:prstGeom prst="rect">
            <a:avLst/>
          </a:prstGeom>
        </p:spPr>
      </p:pic>
      <p:pic>
        <p:nvPicPr>
          <p:cNvPr id="18" name="Рисунок 17">
            <a:extLst>
              <a:ext uri="{FF2B5EF4-FFF2-40B4-BE49-F238E27FC236}">
                <a16:creationId xmlns:a16="http://schemas.microsoft.com/office/drawing/2014/main" id="{770BE061-D127-914E-3493-8A0E0E18650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21784" y="2117425"/>
            <a:ext cx="3029340" cy="2272005"/>
          </a:xfrm>
          <a:prstGeom prst="rect">
            <a:avLst/>
          </a:prstGeom>
        </p:spPr>
      </p:pic>
      <p:pic>
        <p:nvPicPr>
          <p:cNvPr id="3" name="7">
            <a:hlinkClick action="ppaction://media"/>
            <a:extLst>
              <a:ext uri="{FF2B5EF4-FFF2-40B4-BE49-F238E27FC236}">
                <a16:creationId xmlns:a16="http://schemas.microsoft.com/office/drawing/2014/main" id="{C34ECC9F-3EC3-48C8-A5CA-74587F6DE4EC}"/>
              </a:ext>
            </a:extLst>
          </p:cNvPr>
          <p:cNvPicPr>
            <a:picLocks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12313983" y="6483523"/>
            <a:ext cx="487363" cy="487363"/>
          </a:xfrm>
          <a:prstGeom prst="rect">
            <a:avLst/>
          </a:prstGeom>
        </p:spPr>
      </p:pic>
    </p:spTree>
    <p:extLst>
      <p:ext uri="{BB962C8B-B14F-4D97-AF65-F5344CB8AC3E}">
        <p14:creationId xmlns:p14="http://schemas.microsoft.com/office/powerpoint/2010/main" val="3188949204"/>
      </p:ext>
    </p:extLst>
  </p:cSld>
  <p:clrMapOvr>
    <a:masterClrMapping/>
  </p:clrMapOvr>
  <mc:AlternateContent xmlns:mc="http://schemas.openxmlformats.org/markup-compatibility/2006">
    <mc:Choice xmlns:p14="http://schemas.microsoft.com/office/powerpoint/2010/main" Requires="p14">
      <p:transition spd="slow" advClick="0" advTm="48133" p14:dur="2000"/>
    </mc:Choice>
    <mc:Fallback>
      <p:transition spd="slow" advClick="0" advTm="4813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48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64076A39-05A6-18DB-18A9-4D8CCD3968DD}"/>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F0D218E0-EECB-5E55-F91F-7C383A178B73}"/>
              </a:ext>
            </a:extLst>
          </p:cNvPr>
          <p:cNvPicPr>
            <a:picLocks noGrp="1" noChangeAspect="1"/>
          </p:cNvPicPr>
          <p:nvPr>
            <p:ph idx="1"/>
          </p:nvPr>
        </p:nvPicPr>
        <p:blipFill>
          <a:blip r:embed="rId2"/>
          <a:stretch>
            <a:fillRect/>
          </a:stretch>
        </p:blipFill>
        <p:spPr>
          <a:xfrm>
            <a:off x="-26688" y="0"/>
            <a:ext cx="12179810" cy="6858000"/>
          </a:xfrm>
          <a:prstGeom prst="rect">
            <a:avLst/>
          </a:prstGeom>
        </p:spPr>
      </p:pic>
      <p:pic>
        <p:nvPicPr>
          <p:cNvPr id="5" name="Рисунок 4">
            <a:extLst>
              <a:ext uri="{FF2B5EF4-FFF2-40B4-BE49-F238E27FC236}">
                <a16:creationId xmlns:a16="http://schemas.microsoft.com/office/drawing/2014/main" id="{9FDE0186-1DFD-DCF0-9A56-6A7F3A43F9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660" y="3873400"/>
            <a:ext cx="3492635" cy="2619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id="{AFFCB587-36F9-A189-1131-EC44EA2ED7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0925" y="4374607"/>
            <a:ext cx="3214313" cy="2410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id="{C739E560-C00E-8BDF-F0E2-5C88F906B33F}"/>
              </a:ext>
            </a:extLst>
          </p:cNvPr>
          <p:cNvPicPr>
            <a:picLocks noChangeAspect="1"/>
          </p:cNvPicPr>
          <p:nvPr/>
        </p:nvPicPr>
        <p:blipFill>
          <a:blip r:embed="rId5"/>
          <a:srcRect t="17199"/>
          <a:stretch>
            <a:fillRect/>
          </a:stretch>
        </p:blipFill>
        <p:spPr>
          <a:xfrm>
            <a:off x="105524" y="50089"/>
            <a:ext cx="2498271" cy="36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a:extLst>
              <a:ext uri="{FF2B5EF4-FFF2-40B4-BE49-F238E27FC236}">
                <a16:creationId xmlns:a16="http://schemas.microsoft.com/office/drawing/2014/main" id="{04C78750-BD0F-667C-C743-E9D16B79DDAA}"/>
              </a:ext>
            </a:extLst>
          </p:cNvPr>
          <p:cNvPicPr>
            <a:picLocks noChangeAspect="1"/>
          </p:cNvPicPr>
          <p:nvPr/>
        </p:nvPicPr>
        <p:blipFill>
          <a:blip r:embed="rId6"/>
          <a:srcRect l="21929" t="5323" r="23922"/>
          <a:stretch>
            <a:fillRect/>
          </a:stretch>
        </p:blipFill>
        <p:spPr>
          <a:xfrm>
            <a:off x="10169691" y="50089"/>
            <a:ext cx="1841613" cy="4293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a:extLst>
              <a:ext uri="{FF2B5EF4-FFF2-40B4-BE49-F238E27FC236}">
                <a16:creationId xmlns:a16="http://schemas.microsoft.com/office/drawing/2014/main" id="{8A8C259A-5D18-94EA-180D-62DF77E66D3A}"/>
              </a:ext>
            </a:extLst>
          </p:cNvPr>
          <p:cNvPicPr>
            <a:picLocks noChangeAspect="1"/>
          </p:cNvPicPr>
          <p:nvPr/>
        </p:nvPicPr>
        <p:blipFill>
          <a:blip r:embed="rId7"/>
          <a:stretch>
            <a:fillRect/>
          </a:stretch>
        </p:blipFill>
        <p:spPr>
          <a:xfrm>
            <a:off x="11672596" y="5532966"/>
            <a:ext cx="490364" cy="1274945"/>
          </a:xfrm>
          <a:prstGeom prst="rect">
            <a:avLst/>
          </a:prstGeom>
        </p:spPr>
      </p:pic>
      <p:pic>
        <p:nvPicPr>
          <p:cNvPr id="14" name="Рисунок 13">
            <a:extLst>
              <a:ext uri="{FF2B5EF4-FFF2-40B4-BE49-F238E27FC236}">
                <a16:creationId xmlns:a16="http://schemas.microsoft.com/office/drawing/2014/main" id="{B95D98B0-484C-EB75-7550-788B30F62F72}"/>
              </a:ext>
            </a:extLst>
          </p:cNvPr>
          <p:cNvPicPr>
            <a:picLocks noChangeAspect="1"/>
          </p:cNvPicPr>
          <p:nvPr/>
        </p:nvPicPr>
        <p:blipFill>
          <a:blip r:embed="rId8"/>
          <a:srcRect l="7732" r="7118"/>
          <a:stretch>
            <a:fillRect/>
          </a:stretch>
        </p:blipFill>
        <p:spPr>
          <a:xfrm>
            <a:off x="7216828" y="3835960"/>
            <a:ext cx="3303038" cy="2909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5908299C-AB73-A1E4-DEB5-F6F16B6D5E05}"/>
              </a:ext>
            </a:extLst>
          </p:cNvPr>
          <p:cNvSpPr txBox="1"/>
          <p:nvPr/>
        </p:nvSpPr>
        <p:spPr>
          <a:xfrm>
            <a:off x="2817845" y="546712"/>
            <a:ext cx="7109925" cy="2585323"/>
          </a:xfrm>
          <a:prstGeom prst="rect">
            <a:avLst/>
          </a:prstGeom>
          <a:noFill/>
        </p:spPr>
        <p:txBody>
          <a:bodyPr wrap="square">
            <a:spAutoFit/>
          </a:bodyPr>
          <a:lstStyle/>
          <a:p>
            <a:pPr algn="just"/>
            <a:r>
              <a:rPr lang="ru-RU" b="1">
                <a:solidFill>
                  <a:schemeClr val="accent1">
                    <a:lumMod val="75000"/>
                  </a:schemeClr>
                </a:solidFill>
                <a:latin typeface="Times New Roman" panose="02020603050405020304" pitchFamily="18" charset="0"/>
                <a:cs typeface="Times New Roman" panose="02020603050405020304" pitchFamily="18" charset="0"/>
              </a:rPr>
              <a:t>Защита Отечества является священным долгом каждого гражданина. Мы должны помнить свою историю, чтить память о тех, кто ценой своей жизни отстоял независимость нашей страны. Важно защищать родную землю, быть настоящим патриотом страны, помнить о героях-земляках. Мемориальные доски в честь выпускников Отрадовской школы, участника спецоперации Стетюха Дениса и участника боевых действий на территории Чеченской республики Хромяк Дмитрия, погибшых при исполнении воинского долга, установлены на стене школы.</a:t>
            </a:r>
          </a:p>
        </p:txBody>
      </p:sp>
      <p:pic>
        <p:nvPicPr>
          <p:cNvPr id="3" name="8">
            <a:hlinkClick action="ppaction://media"/>
            <a:extLst>
              <a:ext uri="{FF2B5EF4-FFF2-40B4-BE49-F238E27FC236}">
                <a16:creationId xmlns:a16="http://schemas.microsoft.com/office/drawing/2014/main" id="{4FCABECF-06C9-44EB-92D6-3535F9B53654}"/>
              </a:ext>
            </a:extLst>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0866437" y="6170438"/>
            <a:ext cx="487363" cy="487363"/>
          </a:xfrm>
          <a:prstGeom prst="rect">
            <a:avLst/>
          </a:prstGeom>
        </p:spPr>
      </p:pic>
    </p:spTree>
    <p:extLst>
      <p:ext uri="{BB962C8B-B14F-4D97-AF65-F5344CB8AC3E}">
        <p14:creationId xmlns:p14="http://schemas.microsoft.com/office/powerpoint/2010/main" val="806364857"/>
      </p:ext>
    </p:extLst>
  </p:cSld>
  <p:clrMapOvr>
    <a:masterClrMapping/>
  </p:clrMapOvr>
  <mc:AlternateContent xmlns:mc="http://schemas.openxmlformats.org/markup-compatibility/2006">
    <mc:Choice xmlns:p14="http://schemas.microsoft.com/office/powerpoint/2010/main" Requires="p14">
      <p:transition spd="slow" advClick="0" advTm="50937" p14:dur="2000"/>
    </mc:Choice>
    <mc:Fallback>
      <p:transition spd="slow" advClick="0" advTm="5093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50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a16="http://schemas.microsoft.com/office/drawing/2014/main" id="{841E3106-FAA7-9784-4BCD-22B721EF7419}"/>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D9B1B73A-B2DA-4456-344B-9D7704131F4C}"/>
              </a:ext>
            </a:extLst>
          </p:cNvPr>
          <p:cNvPicPr>
            <a:picLocks noGrp="1" noChangeAspect="1"/>
          </p:cNvPicPr>
          <p:nvPr>
            <p:ph idx="1"/>
          </p:nvPr>
        </p:nvPicPr>
        <p:blipFill>
          <a:blip r:embed="rId2"/>
          <a:stretch>
            <a:fillRect/>
          </a:stretch>
        </p:blipFill>
        <p:spPr>
          <a:xfrm>
            <a:off x="0" y="-74645"/>
            <a:ext cx="12181172" cy="6858000"/>
          </a:xfrm>
          <a:prstGeom prst="rect">
            <a:avLst/>
          </a:prstGeom>
        </p:spPr>
      </p:pic>
      <p:sp>
        <p:nvSpPr>
          <p:cNvPr id="6" name="TextBox 5">
            <a:extLst>
              <a:ext uri="{FF2B5EF4-FFF2-40B4-BE49-F238E27FC236}">
                <a16:creationId xmlns:a16="http://schemas.microsoft.com/office/drawing/2014/main" id="{0FBB3A69-E6F3-09F6-4765-7DD4703E1A4A}"/>
              </a:ext>
            </a:extLst>
          </p:cNvPr>
          <p:cNvSpPr txBox="1"/>
          <p:nvPr/>
        </p:nvSpPr>
        <p:spPr>
          <a:xfrm>
            <a:off x="531845" y="173418"/>
            <a:ext cx="11094098" cy="2308324"/>
          </a:xfrm>
          <a:prstGeom prst="rect">
            <a:avLst/>
          </a:prstGeom>
          <a:noFill/>
        </p:spPr>
        <p:txBody>
          <a:bodyPr wrap="square">
            <a:spAutoFit/>
          </a:bodyPr>
          <a:lstStyle/>
          <a:p>
            <a:pPr algn="just"/>
            <a:r>
              <a:rPr lang="ru-RU" b="1">
                <a:solidFill>
                  <a:schemeClr val="accent1">
                    <a:lumMod val="75000"/>
                  </a:schemeClr>
                </a:solidFill>
                <a:latin typeface="Times New Roman" panose="02020603050405020304" pitchFamily="18" charset="0"/>
                <a:cs typeface="Times New Roman" panose="02020603050405020304" pitchFamily="18" charset="0"/>
              </a:rPr>
              <a:t>Для реализации данного направления, в школе традиционно проводятся Дни Воинской Славы, «День народного единства», День солидарности в борьбе с терроризмом, , День чествования пожилых людей села, правовой месячник,  месячник оборонно-массовой и спортивной работы, торжественные линейки, посвящённые Дню Защитника Отечества, Дню юного героя-антифашиста, Конкурс чтецов, народный праздник «Масленица», День космонавтики, День Весны и труда, тематические часы «Уроки мужества», экологический марафон «Наш дом – планета Земля»; спортивно-массовые мероприятия «Спорт – это жизнь», «День Здоровья», легкоатлетический пробег  «Быстрые , смелые , ловкие», военно-спортивная игра «Зарница».</a:t>
            </a:r>
          </a:p>
        </p:txBody>
      </p:sp>
      <p:pic>
        <p:nvPicPr>
          <p:cNvPr id="7" name="Рисунок 6">
            <a:extLst>
              <a:ext uri="{FF2B5EF4-FFF2-40B4-BE49-F238E27FC236}">
                <a16:creationId xmlns:a16="http://schemas.microsoft.com/office/drawing/2014/main" id="{D192500D-254C-ECD0-FDA2-6E0B1E78AE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8358" y="2304165"/>
            <a:ext cx="2600130" cy="1946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5C922B0F-57AB-0D88-0D9C-81A00A4D8890}"/>
              </a:ext>
            </a:extLst>
          </p:cNvPr>
          <p:cNvPicPr>
            <a:picLocks noChangeAspect="1"/>
          </p:cNvPicPr>
          <p:nvPr/>
        </p:nvPicPr>
        <p:blipFill>
          <a:blip r:embed="rId4">
            <a:extLst>
              <a:ext uri="{28A0092B-C50C-407E-A947-70E740481C1C}">
                <a14:useLocalDpi xmlns:a14="http://schemas.microsoft.com/office/drawing/2010/main"/>
              </a:ext>
            </a:extLst>
          </a:blip>
          <a:srcRect l="3971" t="5037" r="3557" b="4269"/>
          <a:stretch>
            <a:fillRect/>
          </a:stretch>
        </p:blipFill>
        <p:spPr>
          <a:xfrm>
            <a:off x="7035974" y="2164702"/>
            <a:ext cx="2425959" cy="2379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A797EC83-3356-DE35-B81E-CA5007AE8B57}"/>
              </a:ext>
            </a:extLst>
          </p:cNvPr>
          <p:cNvPicPr>
            <a:picLocks noChangeAspect="1"/>
          </p:cNvPicPr>
          <p:nvPr/>
        </p:nvPicPr>
        <p:blipFill>
          <a:blip r:embed="rId5">
            <a:extLst>
              <a:ext uri="{28A0092B-C50C-407E-A947-70E740481C1C}">
                <a14:useLocalDpi xmlns:a14="http://schemas.microsoft.com/office/drawing/2010/main"/>
              </a:ext>
            </a:extLst>
          </a:blip>
          <a:srcRect l="4241" t="3674" r="4195" b="3809"/>
          <a:stretch>
            <a:fillRect/>
          </a:stretch>
        </p:blipFill>
        <p:spPr>
          <a:xfrm>
            <a:off x="9596906" y="2176242"/>
            <a:ext cx="2425959" cy="2451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a:extLst>
              <a:ext uri="{FF2B5EF4-FFF2-40B4-BE49-F238E27FC236}">
                <a16:creationId xmlns:a16="http://schemas.microsoft.com/office/drawing/2014/main" id="{41586927-F289-CB6A-269E-AFAD79D81C4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3844" y="2463970"/>
            <a:ext cx="2327190" cy="1818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a:extLst>
              <a:ext uri="{FF2B5EF4-FFF2-40B4-BE49-F238E27FC236}">
                <a16:creationId xmlns:a16="http://schemas.microsoft.com/office/drawing/2014/main" id="{206B4219-3077-6961-DDE2-9055A698A58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58016" y="4598975"/>
            <a:ext cx="2577829" cy="1939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a:extLst>
              <a:ext uri="{FF2B5EF4-FFF2-40B4-BE49-F238E27FC236}">
                <a16:creationId xmlns:a16="http://schemas.microsoft.com/office/drawing/2014/main" id="{98F24A0C-F348-BCB9-6BB8-D29E4F59105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31790" y="4613728"/>
            <a:ext cx="2133840" cy="2133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a:extLst>
              <a:ext uri="{FF2B5EF4-FFF2-40B4-BE49-F238E27FC236}">
                <a16:creationId xmlns:a16="http://schemas.microsoft.com/office/drawing/2014/main" id="{D991162F-F2C2-E091-EBE4-B5603A24BCC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912645" y="4564090"/>
            <a:ext cx="2049731" cy="2049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Рисунок 13">
            <a:extLst>
              <a:ext uri="{FF2B5EF4-FFF2-40B4-BE49-F238E27FC236}">
                <a16:creationId xmlns:a16="http://schemas.microsoft.com/office/drawing/2014/main" id="{AEF803A6-0AC3-87A0-4AB5-8EA982C44DC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589" y="3401838"/>
            <a:ext cx="1942708" cy="1457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a:extLst>
              <a:ext uri="{FF2B5EF4-FFF2-40B4-BE49-F238E27FC236}">
                <a16:creationId xmlns:a16="http://schemas.microsoft.com/office/drawing/2014/main" id="{EAB3EED2-A27B-6BB8-8455-AF0C4486BEA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405548" y="4431116"/>
            <a:ext cx="2301551" cy="1726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Рисунок 15">
            <a:extLst>
              <a:ext uri="{FF2B5EF4-FFF2-40B4-BE49-F238E27FC236}">
                <a16:creationId xmlns:a16="http://schemas.microsoft.com/office/drawing/2014/main" id="{DBF3356A-F840-E694-8DD2-6C39B2C7CC6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14736" y="4927676"/>
            <a:ext cx="2339895" cy="1754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9">
            <a:hlinkClick action="ppaction://media"/>
            <a:extLst>
              <a:ext uri="{FF2B5EF4-FFF2-40B4-BE49-F238E27FC236}">
                <a16:creationId xmlns:a16="http://schemas.microsoft.com/office/drawing/2014/main" id="{AED5D630-0CC2-4DA3-A9D1-3AF50D3FA15D}"/>
              </a:ext>
            </a:extLst>
          </p:cNvPr>
          <p:cNvPicPr>
            <a:picLocks noChangeAspect="1"/>
          </p:cNvPicPr>
          <p:nvPr>
            <a:audioFile r:link="rId14"/>
            <p:extLst>
              <p:ext uri="{DAA4B4D4-6D71-4841-9C94-3DE7FCFB9230}">
                <p14:media xmlns:p14="http://schemas.microsoft.com/office/powerpoint/2010/main" r:embed="rId15"/>
              </p:ext>
            </p:extLst>
          </p:nvPr>
        </p:nvPicPr>
        <p:blipFill>
          <a:blip r:embed="rId13"/>
          <a:stretch>
            <a:fillRect/>
          </a:stretch>
        </p:blipFill>
        <p:spPr>
          <a:xfrm>
            <a:off x="9364793" y="6178924"/>
            <a:ext cx="487363" cy="487363"/>
          </a:xfrm>
          <a:prstGeom prst="rect">
            <a:avLst/>
          </a:prstGeom>
        </p:spPr>
      </p:pic>
    </p:spTree>
    <p:extLst>
      <p:ext uri="{BB962C8B-B14F-4D97-AF65-F5344CB8AC3E}">
        <p14:creationId xmlns:p14="http://schemas.microsoft.com/office/powerpoint/2010/main" val="838348481"/>
      </p:ext>
    </p:extLst>
  </p:cSld>
  <p:clrMapOvr>
    <a:masterClrMapping/>
  </p:clrMapOvr>
  <mc:AlternateContent xmlns:mc="http://schemas.openxmlformats.org/markup-compatibility/2006">
    <mc:Choice xmlns:p14="http://schemas.microsoft.com/office/powerpoint/2010/main" Requires="p14">
      <p:transition spd="slow" advClick="0" advTm="59891" p14:dur="2000"/>
    </mc:Choice>
    <mc:Fallback>
      <p:transition spd="slow" advClick="0" advTm="5989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stCondLst>
                                    <p:cond delay="0"/>
                                  </p:stCondLst>
                                  <p:childTnLst>
                                    <p:cmd type="call" cmd="playFrom(0.0)">
                                      <p:cBhvr>
                                        <p:cTn id="6" dur="59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Широкоэкранный</PresentationFormat>
  <Paragraphs>16</Paragraphs>
  <Slides>10</Slides>
  <Notes>0</Notes>
  <TotalTime>800</TotalTime>
  <HiddenSlides>0</HiddenSlides>
  <MMClips>13</MMClips>
  <ScaleCrop>0</ScaleCrop>
  <HeadingPairs>
    <vt:vector baseType="variant" size="6">
      <vt:variant>
        <vt:lpstr>Fonts used</vt:lpstr>
      </vt:variant>
      <vt:variant>
        <vt:i4>4</vt:i4>
      </vt:variant>
      <vt:variant>
        <vt:lpstr>Theme</vt:lpstr>
      </vt:variant>
      <vt:variant>
        <vt:i4>1</vt:i4>
      </vt:variant>
      <vt:variant>
        <vt:lpstr>Slide Titles</vt:lpstr>
      </vt:variant>
      <vt:variant>
        <vt:i4>10</vt:i4>
      </vt:variant>
    </vt:vector>
  </HeadingPairs>
  <TitlesOfParts>
    <vt:vector baseType="lpstr" size="15">
      <vt:lpstr>Arial</vt:lpstr>
      <vt:lpstr>Calibri Light</vt:lpstr>
      <vt:lpstr>Calibri</vt:lpstr>
      <vt:lpstr>Times New Roman</vt:lpstr>
      <vt:lpstr>Тема Office</vt:lpstr>
      <vt:lpstr>Муниципальное бюджетное общеобразовательное учреждение Отрадовская средняя общеобразовательная школа Азовского района</vt:lpstr>
      <vt:lpstr>PowerPoint Presentation</vt:lpstr>
      <vt:lpstr>PowerPoint Presentation</vt:lpstr>
      <vt:lpstr>Важнейшей ценностью в формировании патриотического сознания юного поколения является сохранение исторической памяти всех времён. История славных дел нашего села начинается еще со времён далекой гражданской войны, где на полях сражений прославил свой край легендарный командир отдельной кавалерийской дивизии, Пётр Васильевич Курышко. В центре нашего села ему установлен памятник с горсткой земли, на которой он сложил свою голову - из далёкого грузинского города Цетелицкаро. В школьном музее оформлена экспозиция о герое, учащиеся систематически принимают участие в акции «Память поколений» – благоустраивают территорию вокруг памятника.</vt:lpstr>
      <vt:lpstr>В этом году вся наша огромная страна отмечает великий праздник День Победы Советского Союза над фашистской Германией. Восемьдесят лет прошло, выросли новые поколения, для них Великая Отечественная война – далёкая история. Но священная память перед погибшими и пережившими войну не позволяет нам забыть эту страницу из летописи нашего государства. Учащиеся школы активно вовлечены в мероприятия, посвященные Победе: «Бессмертный полк», «Стена памяти», «Окна победы», «Песни Победы», «Георгиевская ленточка». В музее боевой и трудовой славы ,  оформлены экспозиции: «Боевые друзья и однополчане»,« Их помнит мир спасенный», «Навечно в памяти народной». Работает волонтёрский отряд «Горячие сердца» и группа «Забота».</vt:lpstr>
      <vt:lpstr>Ученики нашей школы участники военных конфликтов на территории Афганистана и Чеченской республики. Память об их подвигах хранится в стенах школьного музея Славы.</vt:lpstr>
      <vt:lpstr>PowerPoint Presentation</vt:lpstr>
      <vt:lpstr>PowerPoint Presentation</vt:lpstr>
      <vt:lpstr>PowerPoint Presentation</vt:lpstr>
      <vt:lpstr>Работа по патриотическому воспитанию, проводящаяся в школе дает положительные результаты, и наши дети вырастут достойными гражданами своей страны.Растить, воспитывать настоящих людей с высоким нравственным потенциалом, умеющих творить, трудиться, а если надо, то и защищать Отечество - эта задача всегда была и будет в нашей работе одной из главных.</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Презентация PowerPoint</dc:title>
  <dc:creator>Директор</dc:creator>
  <cp:lastModifiedBy>Ольга</cp:lastModifiedBy>
  <cp:revision>46</cp:revision>
  <dcterms:created xsi:type="dcterms:W3CDTF">2023-04-23T11:23:33Z</dcterms:created>
  <dcterms:modified xsi:type="dcterms:W3CDTF">2025-03-02T12:36:00Z</dcterms:modified>
</cp:coreProperties>
</file>