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0" r:id="rId3"/>
    <p:sldId id="257" r:id="rId4"/>
    <p:sldId id="271" r:id="rId5"/>
    <p:sldId id="267" r:id="rId6"/>
    <p:sldId id="259" r:id="rId7"/>
    <p:sldId id="268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4" d="100"/>
          <a:sy n="34" d="100"/>
        </p:scale>
        <p:origin x="-22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08CB3-EE2E-4DFE-B010-8075112C757F}" type="datetimeFigureOut">
              <a:rPr lang="uk-UA" smtClean="0"/>
              <a:t>19.05.2026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9CCE0-CA2C-4228-8B44-3056D941BB3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665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0" y="548680"/>
            <a:ext cx="2592288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3 марта</a:t>
            </a:r>
          </a:p>
        </p:txBody>
      </p:sp>
      <p:pic>
        <p:nvPicPr>
          <p:cNvPr id="6" name="Рисунок 5" descr="http://www.tvoyakniga.ru/images/forum_uploads/03-vsemir-den-pisatelya_20150303191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52736"/>
            <a:ext cx="5725264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ВЕЛИКИЕ ИМЕНА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РУССКОЙ ЛИТЕРАТУРЫ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Учитель\Desktop\2026 Мероприятия\2026 мероприятия март\83385e88ed116dcd-w820-h4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49694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92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1124744"/>
            <a:ext cx="8136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4" name="Рисунок 3" descr="http://pokr-str.molparlam.ru/upload/iblock/454/poe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485775"/>
            <a:ext cx="6115050" cy="588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836712"/>
            <a:ext cx="62646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литературе есть у каждого кумир,</a:t>
            </a:r>
          </a:p>
          <a:p>
            <a:pPr algn="ctr"/>
            <a:r>
              <a:rPr lang="ru-RU" sz="3600" dirty="0"/>
              <a:t>Открывший нам однажды целый мир.</a:t>
            </a:r>
          </a:p>
          <a:p>
            <a:pPr algn="ctr"/>
            <a:r>
              <a:rPr lang="ru-RU" sz="3600" dirty="0" smtClean="0"/>
              <a:t>Благодарим </a:t>
            </a:r>
            <a:r>
              <a:rPr lang="ru-RU" sz="3600" dirty="0"/>
              <a:t>за наслажденье,</a:t>
            </a:r>
          </a:p>
          <a:p>
            <a:pPr algn="ctr"/>
            <a:r>
              <a:rPr lang="ru-RU" sz="3600" dirty="0"/>
              <a:t>За все прекрасные творенья:</a:t>
            </a:r>
          </a:p>
          <a:p>
            <a:pPr algn="ctr"/>
            <a:r>
              <a:rPr lang="ru-RU" sz="3600" dirty="0"/>
              <a:t>За повесть, за роман, рассказ,</a:t>
            </a:r>
          </a:p>
          <a:p>
            <a:pPr algn="ctr"/>
            <a:r>
              <a:rPr lang="ru-RU" sz="3600" dirty="0"/>
              <a:t>Что написали вы для нас</a:t>
            </a:r>
            <a:r>
              <a:rPr lang="ru-RU" sz="3600" dirty="0" smtClean="0"/>
              <a:t>.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b="1" dirty="0"/>
              <a:t>Валерий Боев</a:t>
            </a: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7916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836712"/>
            <a:ext cx="71287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Monotype Corsiva" pitchFamily="66" charset="0"/>
              </a:rPr>
              <a:t>Всемирный день писателя - 3 марта</a:t>
            </a:r>
            <a:r>
              <a:rPr lang="ru-RU" sz="2800" dirty="0" smtClean="0">
                <a:latin typeface="Monotype Corsiva" pitchFamily="66" charset="0"/>
              </a:rPr>
              <a:t>.</a:t>
            </a:r>
          </a:p>
          <a:p>
            <a:pPr algn="ctr"/>
            <a:r>
              <a:rPr lang="ru-RU" sz="2800" dirty="0" smtClean="0">
                <a:latin typeface="Monotype Corsiva" pitchFamily="66" charset="0"/>
              </a:rPr>
              <a:t> </a:t>
            </a:r>
            <a:r>
              <a:rPr lang="ru-RU" sz="2800" u="sng" dirty="0">
                <a:latin typeface="Monotype Corsiva" pitchFamily="66" charset="0"/>
              </a:rPr>
              <a:t>Писатель - профессия, которой учатся и овладевают всю жизнь. Кто-то с раннего детства мечтает излагать свои мысли на бумаге, некоторые становятся мастерами пера в зрелости и старости. Никаких определенных правил не существует. Писатели - люди, которые хотят и умеют говорить с миром с помощью ручки или печатной машинки. Профессионалы своего дела имеют собственный день, в который получают поздравления - это 3 марта.</a:t>
            </a:r>
            <a:endParaRPr lang="uk-UA" sz="28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40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s314629.vk.me/v314629229/87ab/Vr_W092yLp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1"/>
            <a:ext cx="7557070" cy="475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20688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Всемирный день писателя возник в конце 20 века</a:t>
            </a:r>
            <a:r>
              <a:rPr lang="ru-RU" sz="2800" dirty="0">
                <a:latin typeface="Monotype Corsiva" pitchFamily="66" charset="0"/>
              </a:rPr>
              <a:t>.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На 48-м съезде писательского клуба было решено учредить новый праздник</a:t>
            </a:r>
            <a:r>
              <a:rPr lang="ru-RU" sz="2800" dirty="0">
                <a:latin typeface="Monotype Corsiva" pitchFamily="66" charset="0"/>
              </a:rPr>
              <a:t>.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С тех пор, а именно с 3 марта 1986 года, эта дата стала памятной для писателей со всего мира. </a:t>
            </a:r>
            <a:endParaRPr lang="ru-RU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Праздник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стал междунар</a:t>
            </a:r>
            <a:r>
              <a:rPr lang="ru-RU" sz="2800" dirty="0">
                <a:solidFill>
                  <a:srgbClr val="FF0000"/>
                </a:solidFill>
              </a:rPr>
              <a:t>одным. </a:t>
            </a:r>
            <a:endParaRPr lang="uk-UA" sz="28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dg50.mycdn.me/getImage?photoId=492808783572&amp;photoType=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3298344"/>
            <a:ext cx="5616623" cy="3010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55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836712"/>
            <a:ext cx="698477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Организация</a:t>
            </a:r>
            <a:r>
              <a:rPr lang="ru-RU" sz="2800" dirty="0">
                <a:solidFill>
                  <a:srgbClr val="C00000"/>
                </a:solidFill>
                <a:latin typeface="Monotype Corsiva" pitchFamily="66" charset="0"/>
              </a:rPr>
              <a:t>, объединяющая всех литераторов, появились благодаря Кэтрин </a:t>
            </a:r>
            <a:r>
              <a:rPr lang="ru-RU" sz="2800" dirty="0" err="1">
                <a:solidFill>
                  <a:srgbClr val="C00000"/>
                </a:solidFill>
                <a:latin typeface="Monotype Corsiva" pitchFamily="66" charset="0"/>
              </a:rPr>
              <a:t>Доусон</a:t>
            </a:r>
            <a:r>
              <a:rPr lang="ru-RU" sz="2800" dirty="0">
                <a:solidFill>
                  <a:srgbClr val="C00000"/>
                </a:solidFill>
                <a:latin typeface="Monotype Corsiva" pitchFamily="66" charset="0"/>
              </a:rPr>
              <a:t>. Именно она в 1921 году решила создать свой клуб единомышленников. Президентом стал Д. Голсуорси. ПЕН выступает за поддержание дружественных связей между писателями со всего мира. Клуб писателей за гуманизм.. Сегодня </a:t>
            </a:r>
            <a:r>
              <a:rPr lang="ru-RU" sz="2800" dirty="0" err="1">
                <a:solidFill>
                  <a:srgbClr val="C00000"/>
                </a:solidFill>
                <a:latin typeface="Monotype Corsiva" pitchFamily="66" charset="0"/>
              </a:rPr>
              <a:t>ПЕН-клубы</a:t>
            </a:r>
            <a:r>
              <a:rPr lang="ru-RU" sz="2800" dirty="0">
                <a:solidFill>
                  <a:srgbClr val="C00000"/>
                </a:solidFill>
                <a:latin typeface="Monotype Corsiva" pitchFamily="66" charset="0"/>
              </a:rPr>
              <a:t> есть уже в 130 государствах. Основная цель - отстаивание свободы слова. Данный принцип обязаны соблюдать члены общества со всех стран, которые подписали конечную резолюцию.</a:t>
            </a:r>
            <a:endParaRPr lang="uk-UA" sz="2800" dirty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ru-RU" sz="2000" dirty="0">
                <a:solidFill>
                  <a:srgbClr val="C00000"/>
                </a:solidFill>
                <a:latin typeface="Monotype Corsiva" pitchFamily="66" charset="0"/>
              </a:rPr>
              <a:t> </a:t>
            </a:r>
            <a:endParaRPr lang="uk-UA" sz="2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http://shkolazhizni.ru/img/content/i136/136980_bi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40" y="4365104"/>
            <a:ext cx="6840760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78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241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ВЕЛИКИЕ ИМЕНА  РУССКОЙ ЛИТЕРАТУРЫ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Учитель</cp:lastModifiedBy>
  <cp:revision>20</cp:revision>
  <dcterms:created xsi:type="dcterms:W3CDTF">2013-08-20T23:50:31Z</dcterms:created>
  <dcterms:modified xsi:type="dcterms:W3CDTF">2026-05-19T08:32:51Z</dcterms:modified>
</cp:coreProperties>
</file>